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8379" r:id="rId3"/>
    <p:sldId id="8380" r:id="rId4"/>
    <p:sldId id="3424" r:id="rId5"/>
    <p:sldId id="3480" r:id="rId6"/>
    <p:sldId id="8403" r:id="rId7"/>
    <p:sldId id="8406" r:id="rId8"/>
    <p:sldId id="8405" r:id="rId9"/>
    <p:sldId id="8404" r:id="rId10"/>
    <p:sldId id="386" r:id="rId11"/>
    <p:sldId id="8407" r:id="rId12"/>
    <p:sldId id="3432" r:id="rId13"/>
    <p:sldId id="282" r:id="rId14"/>
    <p:sldId id="3439" r:id="rId15"/>
    <p:sldId id="8408" r:id="rId16"/>
    <p:sldId id="3371" r:id="rId17"/>
    <p:sldId id="8373" r:id="rId18"/>
    <p:sldId id="3477" r:id="rId19"/>
    <p:sldId id="8409"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DD7979"/>
    <a:srgbClr val="2A3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60"/>
  </p:normalViewPr>
  <p:slideViewPr>
    <p:cSldViewPr snapToGrid="0">
      <p:cViewPr varScale="1">
        <p:scale>
          <a:sx n="115" d="100"/>
          <a:sy n="115" d="100"/>
        </p:scale>
        <p:origin x="528" y="10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9E29FD-5CB0-43B2-8DE4-7A81EECF5A0B}" type="datetimeFigureOut">
              <a:rPr lang="zh-CN" altLang="en-US" smtClean="0"/>
              <a:t>2022/12/3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A2CAD8-F91A-409A-B778-AA74111763F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4F1E2-4EE4-462D-8493-A532582E2FC2}" type="slidenum">
              <a:rPr lang="zh-CN" altLang="en-US" smtClean="0"/>
              <a:t>13</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AD0C8D-1E52-44C2-9632-FB65152F9B02}" type="slidenum">
              <a:rPr lang="zh-CN" altLang="en-US" smtClean="0"/>
              <a:t>16</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DC748E-A772-4B56-A43B-E3AA74F25751}" type="slidenum">
              <a:rPr lang="zh-CN" altLang="en-US" smtClean="0"/>
              <a:t>18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1456EF-EDA7-466D-90A9-97D47B7037CB}" type="datetimeFigureOut">
              <a:rPr lang="zh-CN" altLang="en-US" smtClean="0"/>
              <a:t>2022/12/3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A7D73ED-7EBB-4E11-B60B-79773C5177D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Tm="0">
        <p:blinds/>
      </p:transition>
    </mc:Choice>
    <mc:Fallback xmlns="">
      <p:transition spd="slow" advTm="0">
        <p:blind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t>2022/12/3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1456EF-EDA7-466D-90A9-97D47B7037CB}" type="datetimeFigureOut">
              <a:rPr lang="zh-CN" altLang="en-US" smtClean="0"/>
              <a:t>2022/12/3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7D73ED-7EBB-4E11-B60B-79773C5177D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tags" Target="../tags/tag10.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10" Type="http://schemas.openxmlformats.org/officeDocument/2006/relationships/notesSlide" Target="../notesSlides/notesSlide1.xml"/><Relationship Id="rId4" Type="http://schemas.openxmlformats.org/officeDocument/2006/relationships/tags" Target="../tags/tag6.xml"/><Relationship Id="rId9"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06315166"/>
          <p:cNvPicPr>
            <a:picLocks noChangeAspect="1"/>
          </p:cNvPicPr>
          <p:nvPr/>
        </p:nvPicPr>
        <p:blipFill>
          <a:blip r:embed="rId4"/>
          <a:srcRect b="15264"/>
          <a:stretch>
            <a:fillRect/>
          </a:stretch>
        </p:blipFill>
        <p:spPr>
          <a:xfrm>
            <a:off x="0" y="0"/>
            <a:ext cx="12192000" cy="6891655"/>
          </a:xfrm>
          <a:prstGeom prst="rect">
            <a:avLst/>
          </a:prstGeom>
        </p:spPr>
      </p:pic>
      <p:sp>
        <p:nvSpPr>
          <p:cNvPr id="5" name="矩形 4"/>
          <p:cNvSpPr/>
          <p:nvPr/>
        </p:nvSpPr>
        <p:spPr>
          <a:xfrm>
            <a:off x="2931795" y="1771015"/>
            <a:ext cx="9077325" cy="36944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背景音乐01 (2)">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5"/>
          <a:stretch>
            <a:fillRect/>
          </a:stretch>
        </p:blipFill>
        <p:spPr>
          <a:xfrm>
            <a:off x="-595574" y="0"/>
            <a:ext cx="487363" cy="487363"/>
          </a:xfrm>
          <a:prstGeom prst="rect">
            <a:avLst/>
          </a:prstGeom>
        </p:spPr>
      </p:pic>
      <p:sp>
        <p:nvSpPr>
          <p:cNvPr id="13" name="矩形 12"/>
          <p:cNvSpPr/>
          <p:nvPr/>
        </p:nvSpPr>
        <p:spPr>
          <a:xfrm>
            <a:off x="3923590" y="2444781"/>
            <a:ext cx="7650987" cy="1198880"/>
          </a:xfrm>
          <a:prstGeom prst="rect">
            <a:avLst/>
          </a:prstGeom>
        </p:spPr>
        <p:txBody>
          <a:bodyPr wrap="square">
            <a:spAutoFit/>
          </a:bodyPr>
          <a:lstStyle/>
          <a:p>
            <a:pPr algn="ctr" defTabSz="1219200"/>
            <a:r>
              <a:rPr lang="zh-CN" altLang="en-US" sz="7200" spc="600" dirty="0">
                <a:solidFill>
                  <a:schemeClr val="bg1"/>
                </a:solidFill>
                <a:latin typeface="微软雅黑" panose="020B0503020204020204" charset="-122"/>
                <a:ea typeface="微软雅黑" panose="020B0503020204020204" charset="-122"/>
                <a:cs typeface="微软雅黑" panose="020B0503020204020204" charset="-122"/>
                <a:sym typeface="+mn-lt"/>
              </a:rPr>
              <a:t>护士节</a:t>
            </a:r>
            <a:r>
              <a:rPr lang="en-US" altLang="zh-CN" sz="7200" spc="600" dirty="0">
                <a:solidFill>
                  <a:schemeClr val="bg1"/>
                </a:solidFill>
                <a:latin typeface="微软雅黑" panose="020B0503020204020204" charset="-122"/>
                <a:ea typeface="微软雅黑" panose="020B0503020204020204" charset="-122"/>
                <a:cs typeface="微软雅黑" panose="020B0503020204020204" charset="-122"/>
                <a:sym typeface="+mn-lt"/>
              </a:rPr>
              <a:t>PPT</a:t>
            </a:r>
            <a:r>
              <a:rPr lang="zh-CN" altLang="en-US" sz="7200" spc="600" dirty="0">
                <a:solidFill>
                  <a:schemeClr val="bg1"/>
                </a:solidFill>
                <a:latin typeface="微软雅黑" panose="020B0503020204020204" charset="-122"/>
                <a:ea typeface="微软雅黑" panose="020B0503020204020204" charset="-122"/>
                <a:cs typeface="微软雅黑" panose="020B0503020204020204" charset="-122"/>
                <a:sym typeface="+mn-lt"/>
              </a:rPr>
              <a:t>模板</a:t>
            </a:r>
          </a:p>
        </p:txBody>
      </p:sp>
      <p:sp>
        <p:nvSpPr>
          <p:cNvPr id="14" name="矩形 13"/>
          <p:cNvSpPr/>
          <p:nvPr/>
        </p:nvSpPr>
        <p:spPr>
          <a:xfrm>
            <a:off x="3861080" y="3699764"/>
            <a:ext cx="7778102" cy="554447"/>
          </a:xfrm>
          <a:prstGeom prst="rect">
            <a:avLst/>
          </a:prstGeom>
        </p:spPr>
        <p:txBody>
          <a:bodyPr wrap="square">
            <a:spAutoFit/>
          </a:bodyPr>
          <a:lstStyle/>
          <a:p>
            <a:pPr algn="ctr" defTabSz="1219200">
              <a:lnSpc>
                <a:spcPct val="150000"/>
              </a:lnSpc>
              <a:buClr>
                <a:srgbClr val="E7E6E6">
                  <a:lumMod val="10000"/>
                </a:srgbClr>
              </a:buClr>
            </a:pPr>
            <a:r>
              <a:rPr lang="en-US" altLang="zh-CN" sz="1065" dirty="0">
                <a:solidFill>
                  <a:schemeClr val="bg1"/>
                </a:solidFill>
                <a:cs typeface="+mn-ea"/>
                <a:sym typeface="+mn-lt"/>
              </a:rPr>
              <a:t>By faith I mean a vision of good one cherishes and the enthusiasm that pushes one to seek its fulfillment regardless of obstacles. By faith I By faith I mean a vision of good one cherishes and the enthusiasm</a:t>
            </a:r>
          </a:p>
        </p:txBody>
      </p:sp>
      <p:sp>
        <p:nvSpPr>
          <p:cNvPr id="15" name="TextBox 60"/>
          <p:cNvSpPr txBox="1"/>
          <p:nvPr/>
        </p:nvSpPr>
        <p:spPr>
          <a:xfrm>
            <a:off x="5653755" y="1959090"/>
            <a:ext cx="4394485" cy="338554"/>
          </a:xfrm>
          <a:prstGeom prst="rect">
            <a:avLst/>
          </a:prstGeom>
          <a:noFill/>
        </p:spPr>
        <p:txBody>
          <a:bodyPr wrap="square" rtlCol="0">
            <a:spAutoFit/>
          </a:bodyPr>
          <a:lstStyle/>
          <a:p>
            <a:pPr algn="ctr" defTabSz="1219200"/>
            <a:r>
              <a:rPr lang="en-US" sz="1600" b="1" spc="200" dirty="0">
                <a:solidFill>
                  <a:schemeClr val="bg1"/>
                </a:solidFill>
                <a:cs typeface="+mn-ea"/>
                <a:sym typeface="+mn-lt"/>
              </a:rPr>
              <a:t>WRITE A TITLE IN THIS SECTION</a:t>
            </a:r>
          </a:p>
        </p:txBody>
      </p:sp>
      <p:sp>
        <p:nvSpPr>
          <p:cNvPr id="16" name="文本框 15"/>
          <p:cNvSpPr txBox="1"/>
          <p:nvPr/>
        </p:nvSpPr>
        <p:spPr>
          <a:xfrm>
            <a:off x="5312035" y="4744966"/>
            <a:ext cx="5089383" cy="369332"/>
          </a:xfrm>
          <a:prstGeom prst="rect">
            <a:avLst/>
          </a:prstGeom>
          <a:noFill/>
        </p:spPr>
        <p:txBody>
          <a:bodyPr wrap="square" rtlCol="0">
            <a:spAutoFit/>
          </a:bodyPr>
          <a:lstStyle/>
          <a:p>
            <a:pPr algn="ctr" defTabSz="1219200"/>
            <a:r>
              <a:rPr lang="zh-CN" altLang="en-US" dirty="0">
                <a:solidFill>
                  <a:schemeClr val="bg1"/>
                </a:solidFill>
                <a:cs typeface="+mn-ea"/>
                <a:sym typeface="+mn-lt"/>
              </a:rPr>
              <a:t>汇报人： </a:t>
            </a:r>
            <a:r>
              <a:rPr lang="zh-CN" altLang="en-US" dirty="0">
                <a:solidFill>
                  <a:schemeClr val="bg1"/>
                </a:solidFill>
                <a:cs typeface="+mn-ea"/>
                <a:sym typeface="+mn-lt"/>
              </a:rPr>
              <a:t>轻</a:t>
            </a:r>
            <a:r>
              <a:rPr lang="zh-CN" altLang="en-US" dirty="0" smtClean="0">
                <a:solidFill>
                  <a:schemeClr val="bg1"/>
                </a:solidFill>
                <a:cs typeface="+mn-ea"/>
                <a:sym typeface="+mn-lt"/>
              </a:rPr>
              <a:t>松办公</a:t>
            </a:r>
            <a:r>
              <a:rPr lang="zh-CN" altLang="en-US" dirty="0" smtClean="0">
                <a:solidFill>
                  <a:schemeClr val="bg1"/>
                </a:solidFill>
                <a:cs typeface="+mn-ea"/>
                <a:sym typeface="+mn-lt"/>
              </a:rPr>
              <a:t>      </a:t>
            </a:r>
            <a:r>
              <a:rPr lang="zh-CN" altLang="en-US" dirty="0">
                <a:solidFill>
                  <a:schemeClr val="bg1"/>
                </a:solidFill>
                <a:cs typeface="+mn-ea"/>
                <a:sym typeface="+mn-lt"/>
              </a:rPr>
              <a:t>汇报时间：</a:t>
            </a:r>
            <a:r>
              <a:rPr lang="en-US" altLang="zh-CN" dirty="0">
                <a:solidFill>
                  <a:schemeClr val="bg1"/>
                </a:solidFill>
                <a:cs typeface="+mn-ea"/>
                <a:sym typeface="+mn-lt"/>
              </a:rPr>
              <a:t>XX</a:t>
            </a:r>
            <a:r>
              <a:rPr lang="zh-CN" altLang="en-US" dirty="0">
                <a:solidFill>
                  <a:schemeClr val="bg1"/>
                </a:solidFill>
                <a:cs typeface="+mn-ea"/>
                <a:sym typeface="+mn-lt"/>
              </a:rPr>
              <a:t>年</a:t>
            </a:r>
            <a:r>
              <a:rPr lang="en-US" altLang="zh-CN" dirty="0">
                <a:solidFill>
                  <a:schemeClr val="bg1"/>
                </a:solidFill>
                <a:cs typeface="+mn-ea"/>
                <a:sym typeface="+mn-lt"/>
              </a:rPr>
              <a:t>XX</a:t>
            </a:r>
            <a:r>
              <a:rPr lang="zh-CN" altLang="en-US" dirty="0">
                <a:solidFill>
                  <a:schemeClr val="bg1"/>
                </a:solidFill>
                <a:cs typeface="+mn-ea"/>
                <a:sym typeface="+mn-lt"/>
              </a:rPr>
              <a:t>月</a:t>
            </a:r>
          </a:p>
        </p:txBody>
      </p:sp>
      <p:sp>
        <p:nvSpPr>
          <p:cNvPr id="10" name="矩形 9"/>
          <p:cNvSpPr/>
          <p:nvPr/>
        </p:nvSpPr>
        <p:spPr>
          <a:xfrm>
            <a:off x="152400" y="167640"/>
            <a:ext cx="11856720" cy="650748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0" presetClass="entr" presetSubtype="0" decel="100000"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ppt_w</p:attrName>
                                        </p:attrNameLst>
                                      </p:cBhvr>
                                      <p:tavLst>
                                        <p:tav tm="0">
                                          <p:val>
                                            <p:strVal val="#ppt_w+.3"/>
                                          </p:val>
                                        </p:tav>
                                        <p:tav tm="100000">
                                          <p:val>
                                            <p:strVal val="#ppt_w"/>
                                          </p:val>
                                        </p:tav>
                                      </p:tavLst>
                                    </p:anim>
                                    <p:anim calcmode="lin" valueType="num">
                                      <p:cBhvr>
                                        <p:cTn id="11" dur="1000" fill="hold"/>
                                        <p:tgtEl>
                                          <p:spTgt spid="13"/>
                                        </p:tgtEl>
                                        <p:attrNameLst>
                                          <p:attrName>ppt_h</p:attrName>
                                        </p:attrNameLst>
                                      </p:cBhvr>
                                      <p:tavLst>
                                        <p:tav tm="0">
                                          <p:val>
                                            <p:strVal val="#ppt_h"/>
                                          </p:val>
                                        </p:tav>
                                        <p:tav tm="100000">
                                          <p:val>
                                            <p:strVal val="#ppt_h"/>
                                          </p:val>
                                        </p:tav>
                                      </p:tavLst>
                                    </p:anim>
                                    <p:animEffect transition="in" filter="fade">
                                      <p:cBhvr>
                                        <p:cTn id="12" dur="1000"/>
                                        <p:tgtEl>
                                          <p:spTgt spid="13"/>
                                        </p:tgtEl>
                                      </p:cBhvr>
                                    </p:animEffect>
                                  </p:childTnLst>
                                </p:cTn>
                              </p:par>
                            </p:childTnLst>
                          </p:cTn>
                        </p:par>
                        <p:par>
                          <p:cTn id="13" fill="hold">
                            <p:stCondLst>
                              <p:cond delay="1701"/>
                            </p:stCondLst>
                            <p:childTnLst>
                              <p:par>
                                <p:cTn id="14" presetID="12" presetClass="entr" presetSubtype="4"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ppt_y</p:attrName>
                                        </p:attrNameLst>
                                      </p:cBhvr>
                                      <p:tavLst>
                                        <p:tav tm="0">
                                          <p:val>
                                            <p:strVal val="#ppt_y+#ppt_h*1.125000"/>
                                          </p:val>
                                        </p:tav>
                                        <p:tav tm="100000">
                                          <p:val>
                                            <p:strVal val="#ppt_y"/>
                                          </p:val>
                                        </p:tav>
                                      </p:tavLst>
                                    </p:anim>
                                    <p:animEffect transition="in" filter="wipe(up)">
                                      <p:cBhvr>
                                        <p:cTn id="17" dur="500"/>
                                        <p:tgtEl>
                                          <p:spTgt spid="15"/>
                                        </p:tgtEl>
                                      </p:cBhvr>
                                    </p:animEffect>
                                  </p:childTnLst>
                                </p:cTn>
                              </p:par>
                            </p:childTnLst>
                          </p:cTn>
                        </p:par>
                        <p:par>
                          <p:cTn id="18" fill="hold">
                            <p:stCondLst>
                              <p:cond delay="2201"/>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2701"/>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3"/>
                </p:tgtEl>
              </p:cMediaNode>
            </p:audio>
          </p:childTnLst>
        </p:cTn>
      </p:par>
    </p:tnLst>
    <p:bldLst>
      <p:bldP spid="13" grpId="0"/>
      <p:bldP spid="14"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2400" y="167640"/>
            <a:ext cx="11856720" cy="650748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71650" y="1281336"/>
            <a:ext cx="6044774" cy="4602444"/>
            <a:chOff x="2721" y="3110"/>
            <a:chExt cx="7155" cy="5448"/>
          </a:xfrm>
        </p:grpSpPr>
        <p:grpSp>
          <p:nvGrpSpPr>
            <p:cNvPr id="8" name="组合 7"/>
            <p:cNvGrpSpPr/>
            <p:nvPr/>
          </p:nvGrpSpPr>
          <p:grpSpPr>
            <a:xfrm>
              <a:off x="2721" y="3110"/>
              <a:ext cx="7155" cy="1271"/>
              <a:chOff x="6238875" y="1685854"/>
              <a:chExt cx="4543424" cy="806788"/>
            </a:xfrm>
          </p:grpSpPr>
          <p:grpSp>
            <p:nvGrpSpPr>
              <p:cNvPr id="9" name="组合 8"/>
              <p:cNvGrpSpPr/>
              <p:nvPr/>
            </p:nvGrpSpPr>
            <p:grpSpPr>
              <a:xfrm>
                <a:off x="6915848" y="1685854"/>
                <a:ext cx="3866451" cy="806788"/>
                <a:chOff x="3304037" y="341972"/>
                <a:chExt cx="3866451" cy="806788"/>
              </a:xfrm>
            </p:grpSpPr>
            <p:sp>
              <p:nvSpPr>
                <p:cNvPr id="17" name="文本框 16"/>
                <p:cNvSpPr txBox="1"/>
                <p:nvPr/>
              </p:nvSpPr>
              <p:spPr>
                <a:xfrm>
                  <a:off x="3304038" y="341972"/>
                  <a:ext cx="1706880" cy="45678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40000"/>
                    </a:lnSpc>
                    <a:buClrTx/>
                    <a:buSzTx/>
                    <a:buFontTx/>
                    <a:buNone/>
                    <a:defRPr/>
                  </a:pPr>
                  <a:r>
                    <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rPr>
                    <a:t>点击输入标题</a:t>
                  </a:r>
                </a:p>
              </p:txBody>
            </p:sp>
            <p:sp>
              <p:nvSpPr>
                <p:cNvPr id="18" name="文本框 17"/>
                <p:cNvSpPr txBox="1"/>
                <p:nvPr/>
              </p:nvSpPr>
              <p:spPr>
                <a:xfrm>
                  <a:off x="3304037" y="918218"/>
                  <a:ext cx="3866451" cy="230542"/>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40000"/>
                    </a:lnSpc>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rPr>
                    <a:t>presentation and make it into a film to used wider field</a:t>
                  </a:r>
                </a:p>
              </p:txBody>
            </p:sp>
          </p:grpSp>
          <p:grpSp>
            <p:nvGrpSpPr>
              <p:cNvPr id="10" name="组合 9"/>
              <p:cNvGrpSpPr/>
              <p:nvPr/>
            </p:nvGrpSpPr>
            <p:grpSpPr>
              <a:xfrm>
                <a:off x="6238875" y="1704975"/>
                <a:ext cx="533400" cy="533400"/>
                <a:chOff x="6238875" y="1704975"/>
                <a:chExt cx="533400" cy="533400"/>
              </a:xfrm>
            </p:grpSpPr>
            <p:sp>
              <p:nvSpPr>
                <p:cNvPr id="11" name="椭圆 10"/>
                <p:cNvSpPr/>
                <p:nvPr/>
              </p:nvSpPr>
              <p:spPr>
                <a:xfrm>
                  <a:off x="6238875" y="1704975"/>
                  <a:ext cx="533400" cy="5334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40000"/>
                    </a:lnSpc>
                  </a:pPr>
                  <a:endParaRPr lang="zh-CN" altLang="en-US" sz="2000">
                    <a:latin typeface="微软雅黑" panose="020B0503020204020204" charset="-122"/>
                    <a:ea typeface="微软雅黑" panose="020B0503020204020204" charset="-122"/>
                  </a:endParaRPr>
                </a:p>
              </p:txBody>
            </p:sp>
            <p:sp>
              <p:nvSpPr>
                <p:cNvPr id="12" name="文本框 11"/>
                <p:cNvSpPr txBox="1"/>
                <p:nvPr/>
              </p:nvSpPr>
              <p:spPr>
                <a:xfrm>
                  <a:off x="6278370" y="1778617"/>
                  <a:ext cx="474855" cy="35941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40000"/>
                    </a:lnSpc>
                    <a:buClrTx/>
                    <a:buSzTx/>
                    <a:buFontTx/>
                    <a:buNone/>
                    <a:defRPr/>
                  </a:pPr>
                  <a:r>
                    <a:rPr kumimoji="0" lang="en-US" altLang="zh-CN"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rPr>
                    <a:t>01</a:t>
                  </a:r>
                </a:p>
              </p:txBody>
            </p:sp>
          </p:grpSp>
        </p:grpSp>
        <p:grpSp>
          <p:nvGrpSpPr>
            <p:cNvPr id="19" name="组合 18"/>
            <p:cNvGrpSpPr/>
            <p:nvPr/>
          </p:nvGrpSpPr>
          <p:grpSpPr>
            <a:xfrm>
              <a:off x="2721" y="4630"/>
              <a:ext cx="7155" cy="1271"/>
              <a:chOff x="6238875" y="2651054"/>
              <a:chExt cx="4543424" cy="806788"/>
            </a:xfrm>
          </p:grpSpPr>
          <p:grpSp>
            <p:nvGrpSpPr>
              <p:cNvPr id="20" name="组合 19"/>
              <p:cNvGrpSpPr/>
              <p:nvPr/>
            </p:nvGrpSpPr>
            <p:grpSpPr>
              <a:xfrm>
                <a:off x="6915848" y="2651054"/>
                <a:ext cx="3866451" cy="806788"/>
                <a:chOff x="3304037" y="341972"/>
                <a:chExt cx="3866451" cy="806788"/>
              </a:xfrm>
            </p:grpSpPr>
            <p:sp>
              <p:nvSpPr>
                <p:cNvPr id="24" name="文本框 23"/>
                <p:cNvSpPr txBox="1"/>
                <p:nvPr/>
              </p:nvSpPr>
              <p:spPr>
                <a:xfrm>
                  <a:off x="3304038" y="341972"/>
                  <a:ext cx="1619354" cy="456788"/>
                </a:xfrm>
                <a:prstGeom prst="rect">
                  <a:avLst/>
                </a:prstGeom>
                <a:noFill/>
              </p:spPr>
              <p:txBody>
                <a:bodyPr wrap="square" rtlCol="0">
                  <a:spAutoFit/>
                  <a:scene3d>
                    <a:camera prst="orthographicFront"/>
                    <a:lightRig rig="threePt" dir="t"/>
                  </a:scene3d>
                  <a:sp3d contourW="12700"/>
                </a:bodyPr>
                <a:lstStyle/>
                <a:p>
                  <a:pPr lvl="0">
                    <a:lnSpc>
                      <a:spcPct val="140000"/>
                    </a:lnSpc>
                    <a:defRPr/>
                  </a:pPr>
                  <a:r>
                    <a:rPr lang="zh-CN" altLang="en-US" sz="2400" b="1" dirty="0">
                      <a:solidFill>
                        <a:schemeClr val="tx1">
                          <a:lumMod val="65000"/>
                          <a:lumOff val="35000"/>
                        </a:schemeClr>
                      </a:solidFill>
                      <a:latin typeface="微软雅黑" panose="020B0503020204020204" charset="-122"/>
                      <a:ea typeface="微软雅黑" panose="020B0503020204020204" charset="-122"/>
                    </a:rPr>
                    <a:t>点击输入标题</a:t>
                  </a:r>
                </a:p>
              </p:txBody>
            </p:sp>
            <p:sp>
              <p:nvSpPr>
                <p:cNvPr id="25" name="文本框 24"/>
                <p:cNvSpPr txBox="1"/>
                <p:nvPr/>
              </p:nvSpPr>
              <p:spPr>
                <a:xfrm>
                  <a:off x="3304037" y="918218"/>
                  <a:ext cx="3866451" cy="230542"/>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40000"/>
                    </a:lnSpc>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rPr>
                    <a:t>presentation and make it into a film to used wider field</a:t>
                  </a:r>
                </a:p>
              </p:txBody>
            </p:sp>
          </p:grpSp>
          <p:grpSp>
            <p:nvGrpSpPr>
              <p:cNvPr id="21" name="组合 20"/>
              <p:cNvGrpSpPr/>
              <p:nvPr/>
            </p:nvGrpSpPr>
            <p:grpSpPr>
              <a:xfrm>
                <a:off x="6238875" y="2670175"/>
                <a:ext cx="533400" cy="533400"/>
                <a:chOff x="6238875" y="2670175"/>
                <a:chExt cx="533400" cy="533400"/>
              </a:xfrm>
            </p:grpSpPr>
            <p:sp>
              <p:nvSpPr>
                <p:cNvPr id="22" name="椭圆 21"/>
                <p:cNvSpPr/>
                <p:nvPr/>
              </p:nvSpPr>
              <p:spPr>
                <a:xfrm>
                  <a:off x="6238875" y="2670175"/>
                  <a:ext cx="533400" cy="533400"/>
                </a:xfrm>
                <a:prstGeom prst="ellipse">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40000"/>
                    </a:lnSpc>
                  </a:pPr>
                  <a:endParaRPr lang="zh-CN" altLang="en-US" sz="2000">
                    <a:latin typeface="微软雅黑" panose="020B0503020204020204" charset="-122"/>
                    <a:ea typeface="微软雅黑" panose="020B0503020204020204" charset="-122"/>
                  </a:endParaRPr>
                </a:p>
              </p:txBody>
            </p:sp>
            <p:sp>
              <p:nvSpPr>
                <p:cNvPr id="23" name="文本框 22"/>
                <p:cNvSpPr txBox="1"/>
                <p:nvPr/>
              </p:nvSpPr>
              <p:spPr>
                <a:xfrm>
                  <a:off x="6278370" y="2750349"/>
                  <a:ext cx="474855" cy="35941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40000"/>
                    </a:lnSpc>
                    <a:buClrTx/>
                    <a:buSzTx/>
                    <a:buFontTx/>
                    <a:buNone/>
                    <a:defRPr/>
                  </a:pPr>
                  <a:r>
                    <a:rPr kumimoji="0" lang="en-US" altLang="zh-CN"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rPr>
                    <a:t>02</a:t>
                  </a:r>
                </a:p>
              </p:txBody>
            </p:sp>
          </p:grpSp>
        </p:grpSp>
        <p:grpSp>
          <p:nvGrpSpPr>
            <p:cNvPr id="26" name="组合 25"/>
            <p:cNvGrpSpPr/>
            <p:nvPr/>
          </p:nvGrpSpPr>
          <p:grpSpPr>
            <a:xfrm>
              <a:off x="2721" y="6150"/>
              <a:ext cx="7155" cy="1271"/>
              <a:chOff x="6238875" y="3616254"/>
              <a:chExt cx="4543424" cy="806788"/>
            </a:xfrm>
          </p:grpSpPr>
          <p:grpSp>
            <p:nvGrpSpPr>
              <p:cNvPr id="27" name="组合 26"/>
              <p:cNvGrpSpPr/>
              <p:nvPr/>
            </p:nvGrpSpPr>
            <p:grpSpPr>
              <a:xfrm>
                <a:off x="6915848" y="3616254"/>
                <a:ext cx="3866451" cy="806788"/>
                <a:chOff x="3304037" y="341972"/>
                <a:chExt cx="3866451" cy="806788"/>
              </a:xfrm>
            </p:grpSpPr>
            <p:sp>
              <p:nvSpPr>
                <p:cNvPr id="31" name="文本框 30"/>
                <p:cNvSpPr txBox="1"/>
                <p:nvPr/>
              </p:nvSpPr>
              <p:spPr>
                <a:xfrm>
                  <a:off x="3304038" y="341972"/>
                  <a:ext cx="1619354" cy="456788"/>
                </a:xfrm>
                <a:prstGeom prst="rect">
                  <a:avLst/>
                </a:prstGeom>
                <a:noFill/>
              </p:spPr>
              <p:txBody>
                <a:bodyPr wrap="square" rtlCol="0">
                  <a:spAutoFit/>
                  <a:scene3d>
                    <a:camera prst="orthographicFront"/>
                    <a:lightRig rig="threePt" dir="t"/>
                  </a:scene3d>
                  <a:sp3d contourW="12700"/>
                </a:bodyPr>
                <a:lstStyle/>
                <a:p>
                  <a:pPr lvl="0">
                    <a:lnSpc>
                      <a:spcPct val="140000"/>
                    </a:lnSpc>
                    <a:defRPr/>
                  </a:pPr>
                  <a:r>
                    <a:rPr lang="zh-CN" altLang="en-US" sz="2400" b="1" dirty="0">
                      <a:solidFill>
                        <a:schemeClr val="tx1">
                          <a:lumMod val="65000"/>
                          <a:lumOff val="35000"/>
                        </a:schemeClr>
                      </a:solidFill>
                      <a:latin typeface="微软雅黑" panose="020B0503020204020204" charset="-122"/>
                      <a:ea typeface="微软雅黑" panose="020B0503020204020204" charset="-122"/>
                    </a:rPr>
                    <a:t>点击输入标题</a:t>
                  </a:r>
                </a:p>
              </p:txBody>
            </p:sp>
            <p:sp>
              <p:nvSpPr>
                <p:cNvPr id="32" name="文本框 31"/>
                <p:cNvSpPr txBox="1"/>
                <p:nvPr/>
              </p:nvSpPr>
              <p:spPr>
                <a:xfrm>
                  <a:off x="3304037" y="918218"/>
                  <a:ext cx="3866451" cy="230542"/>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40000"/>
                    </a:lnSpc>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rPr>
                    <a:t>presentation and make it into a film to used wider field</a:t>
                  </a:r>
                </a:p>
              </p:txBody>
            </p:sp>
          </p:grpSp>
          <p:grpSp>
            <p:nvGrpSpPr>
              <p:cNvPr id="28" name="组合 27"/>
              <p:cNvGrpSpPr/>
              <p:nvPr/>
            </p:nvGrpSpPr>
            <p:grpSpPr>
              <a:xfrm>
                <a:off x="6238875" y="3635375"/>
                <a:ext cx="533400" cy="533400"/>
                <a:chOff x="6238875" y="3635375"/>
                <a:chExt cx="533400" cy="533400"/>
              </a:xfrm>
            </p:grpSpPr>
            <p:sp>
              <p:nvSpPr>
                <p:cNvPr id="29" name="椭圆 28"/>
                <p:cNvSpPr/>
                <p:nvPr/>
              </p:nvSpPr>
              <p:spPr>
                <a:xfrm>
                  <a:off x="6238875" y="3635375"/>
                  <a:ext cx="533400" cy="5334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40000"/>
                    </a:lnSpc>
                  </a:pPr>
                  <a:endParaRPr lang="zh-CN" altLang="en-US" sz="2000" dirty="0">
                    <a:latin typeface="微软雅黑" panose="020B0503020204020204" charset="-122"/>
                    <a:ea typeface="微软雅黑" panose="020B0503020204020204" charset="-122"/>
                  </a:endParaRPr>
                </a:p>
              </p:txBody>
            </p:sp>
            <p:sp>
              <p:nvSpPr>
                <p:cNvPr id="30" name="文本框 29"/>
                <p:cNvSpPr txBox="1"/>
                <p:nvPr/>
              </p:nvSpPr>
              <p:spPr>
                <a:xfrm>
                  <a:off x="6278370" y="3715549"/>
                  <a:ext cx="474855" cy="35941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40000"/>
                    </a:lnSpc>
                    <a:buClrTx/>
                    <a:buSzTx/>
                    <a:buFontTx/>
                    <a:buNone/>
                    <a:defRPr/>
                  </a:pPr>
                  <a:r>
                    <a:rPr kumimoji="0" lang="en-US" altLang="zh-CN"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rPr>
                    <a:t>03</a:t>
                  </a:r>
                </a:p>
              </p:txBody>
            </p:sp>
          </p:grpSp>
        </p:grpSp>
        <p:grpSp>
          <p:nvGrpSpPr>
            <p:cNvPr id="33" name="组合 32"/>
            <p:cNvGrpSpPr/>
            <p:nvPr/>
          </p:nvGrpSpPr>
          <p:grpSpPr>
            <a:xfrm>
              <a:off x="2721" y="7670"/>
              <a:ext cx="7155" cy="888"/>
              <a:chOff x="6238875" y="4581407"/>
              <a:chExt cx="4543424" cy="563977"/>
            </a:xfrm>
          </p:grpSpPr>
          <p:grpSp>
            <p:nvGrpSpPr>
              <p:cNvPr id="34" name="组合 33"/>
              <p:cNvGrpSpPr/>
              <p:nvPr/>
            </p:nvGrpSpPr>
            <p:grpSpPr>
              <a:xfrm>
                <a:off x="6915848" y="4581407"/>
                <a:ext cx="3866451" cy="563977"/>
                <a:chOff x="3304037" y="341972"/>
                <a:chExt cx="3866451" cy="563977"/>
              </a:xfrm>
            </p:grpSpPr>
            <p:sp>
              <p:nvSpPr>
                <p:cNvPr id="38" name="文本框 37"/>
                <p:cNvSpPr txBox="1"/>
                <p:nvPr/>
              </p:nvSpPr>
              <p:spPr>
                <a:xfrm>
                  <a:off x="3304038" y="341972"/>
                  <a:ext cx="1619354" cy="456788"/>
                </a:xfrm>
                <a:prstGeom prst="rect">
                  <a:avLst/>
                </a:prstGeom>
                <a:noFill/>
              </p:spPr>
              <p:txBody>
                <a:bodyPr wrap="square" rtlCol="0">
                  <a:spAutoFit/>
                  <a:scene3d>
                    <a:camera prst="orthographicFront"/>
                    <a:lightRig rig="threePt" dir="t"/>
                  </a:scene3d>
                  <a:sp3d contourW="12700"/>
                </a:bodyPr>
                <a:lstStyle/>
                <a:p>
                  <a:pPr lvl="0">
                    <a:lnSpc>
                      <a:spcPct val="140000"/>
                    </a:lnSpc>
                    <a:defRPr/>
                  </a:pPr>
                  <a:r>
                    <a:rPr lang="zh-CN" altLang="en-US" sz="2400" b="1" dirty="0">
                      <a:solidFill>
                        <a:schemeClr val="tx1">
                          <a:lumMod val="65000"/>
                          <a:lumOff val="35000"/>
                        </a:schemeClr>
                      </a:solidFill>
                      <a:latin typeface="微软雅黑" panose="020B0503020204020204" charset="-122"/>
                      <a:ea typeface="微软雅黑" panose="020B0503020204020204" charset="-122"/>
                    </a:rPr>
                    <a:t>点击输入标题</a:t>
                  </a:r>
                </a:p>
              </p:txBody>
            </p:sp>
            <p:sp>
              <p:nvSpPr>
                <p:cNvPr id="39" name="文本框 38"/>
                <p:cNvSpPr txBox="1"/>
                <p:nvPr/>
              </p:nvSpPr>
              <p:spPr>
                <a:xfrm>
                  <a:off x="3304037" y="675407"/>
                  <a:ext cx="3866451" cy="230542"/>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40000"/>
                    </a:lnSpc>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rPr>
                    <a:t>presentation and make it into a film to used wider field</a:t>
                  </a:r>
                </a:p>
              </p:txBody>
            </p:sp>
          </p:grpSp>
          <p:grpSp>
            <p:nvGrpSpPr>
              <p:cNvPr id="35" name="组合 34"/>
              <p:cNvGrpSpPr/>
              <p:nvPr/>
            </p:nvGrpSpPr>
            <p:grpSpPr>
              <a:xfrm>
                <a:off x="6238875" y="4593415"/>
                <a:ext cx="533400" cy="533400"/>
                <a:chOff x="6238875" y="4593415"/>
                <a:chExt cx="533400" cy="533400"/>
              </a:xfrm>
            </p:grpSpPr>
            <p:sp>
              <p:nvSpPr>
                <p:cNvPr id="36" name="椭圆 35"/>
                <p:cNvSpPr/>
                <p:nvPr/>
              </p:nvSpPr>
              <p:spPr>
                <a:xfrm>
                  <a:off x="6238875" y="4593415"/>
                  <a:ext cx="533400" cy="533400"/>
                </a:xfrm>
                <a:prstGeom prst="ellipse">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40000"/>
                    </a:lnSpc>
                  </a:pPr>
                  <a:endParaRPr lang="zh-CN" altLang="en-US" sz="2000">
                    <a:latin typeface="微软雅黑" panose="020B0503020204020204" charset="-122"/>
                    <a:ea typeface="微软雅黑" panose="020B0503020204020204" charset="-122"/>
                  </a:endParaRPr>
                </a:p>
              </p:txBody>
            </p:sp>
            <p:sp>
              <p:nvSpPr>
                <p:cNvPr id="37" name="文本框 36"/>
                <p:cNvSpPr txBox="1"/>
                <p:nvPr/>
              </p:nvSpPr>
              <p:spPr>
                <a:xfrm>
                  <a:off x="6278370" y="4680749"/>
                  <a:ext cx="474855" cy="35941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40000"/>
                    </a:lnSpc>
                    <a:buClrTx/>
                    <a:buSzTx/>
                    <a:buFontTx/>
                    <a:buNone/>
                    <a:defRPr/>
                  </a:pPr>
                  <a:r>
                    <a:rPr kumimoji="0" lang="en-US" altLang="zh-CN"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rPr>
                    <a:t>04</a:t>
                  </a:r>
                </a:p>
              </p:txBody>
            </p:sp>
          </p:grpSp>
        </p:grpSp>
      </p:grpSp>
      <p:sp>
        <p:nvSpPr>
          <p:cNvPr id="16" name="MH_Others_1"/>
          <p:cNvSpPr/>
          <p:nvPr>
            <p:custDataLst>
              <p:tags r:id="rId1"/>
            </p:custDataLst>
          </p:nvPr>
        </p:nvSpPr>
        <p:spPr>
          <a:xfrm>
            <a:off x="9803130" y="-22225"/>
            <a:ext cx="2388870" cy="6902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590">
                <a:solidFill>
                  <a:srgbClr val="FFFFFF"/>
                </a:solidFill>
                <a:latin typeface="Arial" panose="020B0604020202020204" pitchFamily="34" charset="0"/>
                <a:ea typeface="微软雅黑" panose="020B0503020204020204" charset="-122"/>
                <a:sym typeface="Arial" panose="020B0604020202020204" pitchFamily="34" charset="0"/>
              </a:rPr>
              <a:t>目</a:t>
            </a:r>
            <a:endParaRPr lang="en-US" altLang="zh-CN" sz="7590">
              <a:solidFill>
                <a:srgbClr val="FFFFFF"/>
              </a:solidFill>
              <a:latin typeface="Arial" panose="020B0604020202020204" pitchFamily="34" charset="0"/>
              <a:ea typeface="微软雅黑" panose="020B0503020204020204" charset="-122"/>
              <a:sym typeface="Arial" panose="020B0604020202020204" pitchFamily="34" charset="0"/>
            </a:endParaRPr>
          </a:p>
          <a:p>
            <a:pPr algn="ctr"/>
            <a:r>
              <a:rPr lang="zh-CN" altLang="en-US" sz="7590">
                <a:solidFill>
                  <a:srgbClr val="FFFFFF"/>
                </a:solidFill>
                <a:latin typeface="Arial" panose="020B0604020202020204" pitchFamily="34" charset="0"/>
                <a:ea typeface="微软雅黑" panose="020B0503020204020204" charset="-122"/>
                <a:sym typeface="Arial" panose="020B0604020202020204" pitchFamily="34" charset="0"/>
              </a:rPr>
              <a:t>录</a:t>
            </a:r>
          </a:p>
        </p:txBody>
      </p:sp>
      <p:sp>
        <p:nvSpPr>
          <p:cNvPr id="2" name="MH_Others_2"/>
          <p:cNvSpPr/>
          <p:nvPr>
            <p:custDataLst>
              <p:tags r:id="rId2"/>
            </p:custDataLst>
          </p:nvPr>
        </p:nvSpPr>
        <p:spPr>
          <a:xfrm>
            <a:off x="9640570" y="-14605"/>
            <a:ext cx="84455" cy="68967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2400" y="167640"/>
            <a:ext cx="11856720" cy="650748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823684" y="2421990"/>
            <a:ext cx="2318385" cy="645160"/>
          </a:xfrm>
          <a:prstGeom prst="rect">
            <a:avLst/>
          </a:prstGeom>
          <a:noFill/>
        </p:spPr>
        <p:txBody>
          <a:bodyPr wrap="square" rtlCol="0">
            <a:spAutoFit/>
          </a:bodyPr>
          <a:lstStyle/>
          <a:p>
            <a:pPr algn="ctr"/>
            <a:r>
              <a:rPr lang="en-US" altLang="zh-CN" sz="3600" dirty="0">
                <a:solidFill>
                  <a:schemeClr val="tx1">
                    <a:lumMod val="85000"/>
                    <a:lumOff val="15000"/>
                  </a:schemeClr>
                </a:solidFill>
                <a:latin typeface="微软雅黑" panose="020B0503020204020204" charset="-122"/>
                <a:ea typeface="微软雅黑" panose="020B0503020204020204" charset="-122"/>
                <a:cs typeface="+mn-ea"/>
                <a:sym typeface="+mn-lt"/>
              </a:rPr>
              <a:t>PART.01</a:t>
            </a:r>
          </a:p>
        </p:txBody>
      </p:sp>
      <p:sp>
        <p:nvSpPr>
          <p:cNvPr id="6" name="文本框 5"/>
          <p:cNvSpPr txBox="1"/>
          <p:nvPr/>
        </p:nvSpPr>
        <p:spPr>
          <a:xfrm>
            <a:off x="6013992" y="3041030"/>
            <a:ext cx="3673475" cy="7539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kumimoji="1" lang="zh-CN" altLang="en-US" sz="3600" dirty="0">
                <a:solidFill>
                  <a:schemeClr val="tx1">
                    <a:lumMod val="85000"/>
                    <a:lumOff val="15000"/>
                  </a:schemeClr>
                </a:solidFill>
                <a:latin typeface="微软雅黑" panose="020B0503020204020204" charset="-122"/>
                <a:ea typeface="微软雅黑" panose="020B0503020204020204" charset="-122"/>
                <a:cs typeface="+mn-ea"/>
                <a:sym typeface="+mn-lt"/>
              </a:rPr>
              <a:t>点击输入标题</a:t>
            </a:r>
          </a:p>
        </p:txBody>
      </p:sp>
      <p:sp>
        <p:nvSpPr>
          <p:cNvPr id="8" name="文本框 7"/>
          <p:cNvSpPr txBox="1"/>
          <p:nvPr/>
        </p:nvSpPr>
        <p:spPr>
          <a:xfrm>
            <a:off x="5832594" y="3747290"/>
            <a:ext cx="4300564" cy="7174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1100" dirty="0">
                <a:solidFill>
                  <a:schemeClr val="tx1">
                    <a:lumMod val="85000"/>
                    <a:lumOff val="15000"/>
                  </a:schemeClr>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p>
        </p:txBody>
      </p:sp>
      <p:grpSp>
        <p:nvGrpSpPr>
          <p:cNvPr id="16" name="组合 15"/>
          <p:cNvGrpSpPr/>
          <p:nvPr/>
        </p:nvGrpSpPr>
        <p:grpSpPr>
          <a:xfrm>
            <a:off x="1471930" y="1853565"/>
            <a:ext cx="3312795" cy="3488690"/>
            <a:chOff x="1668463" y="85725"/>
            <a:chExt cx="1403350" cy="1477963"/>
          </a:xfrm>
        </p:grpSpPr>
        <p:sp>
          <p:nvSpPr>
            <p:cNvPr id="17" name="Freeform 61"/>
            <p:cNvSpPr/>
            <p:nvPr/>
          </p:nvSpPr>
          <p:spPr bwMode="auto">
            <a:xfrm>
              <a:off x="2060575" y="128587"/>
              <a:ext cx="1011238" cy="954088"/>
            </a:xfrm>
            <a:custGeom>
              <a:avLst/>
              <a:gdLst>
                <a:gd name="T0" fmla="*/ 318 w 637"/>
                <a:gd name="T1" fmla="*/ 600 h 600"/>
                <a:gd name="T2" fmla="*/ 637 w 637"/>
                <a:gd name="T3" fmla="*/ 246 h 600"/>
                <a:gd name="T4" fmla="*/ 467 w 637"/>
                <a:gd name="T5" fmla="*/ 0 h 600"/>
                <a:gd name="T6" fmla="*/ 467 w 637"/>
                <a:gd name="T7" fmla="*/ 58 h 600"/>
                <a:gd name="T8" fmla="*/ 585 w 637"/>
                <a:gd name="T9" fmla="*/ 246 h 600"/>
                <a:gd name="T10" fmla="*/ 318 w 637"/>
                <a:gd name="T11" fmla="*/ 542 h 600"/>
                <a:gd name="T12" fmla="*/ 52 w 637"/>
                <a:gd name="T13" fmla="*/ 246 h 600"/>
                <a:gd name="T14" fmla="*/ 170 w 637"/>
                <a:gd name="T15" fmla="*/ 58 h 600"/>
                <a:gd name="T16" fmla="*/ 170 w 637"/>
                <a:gd name="T17" fmla="*/ 0 h 600"/>
                <a:gd name="T18" fmla="*/ 0 w 637"/>
                <a:gd name="T19" fmla="*/ 246 h 600"/>
                <a:gd name="T20" fmla="*/ 318 w 637"/>
                <a:gd name="T21"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 h="600">
                  <a:moveTo>
                    <a:pt x="318" y="600"/>
                  </a:moveTo>
                  <a:cubicBezTo>
                    <a:pt x="494" y="600"/>
                    <a:pt x="637" y="441"/>
                    <a:pt x="637" y="246"/>
                  </a:cubicBezTo>
                  <a:cubicBezTo>
                    <a:pt x="637" y="154"/>
                    <a:pt x="637" y="0"/>
                    <a:pt x="467" y="0"/>
                  </a:cubicBezTo>
                  <a:cubicBezTo>
                    <a:pt x="467" y="58"/>
                    <a:pt x="467" y="58"/>
                    <a:pt x="467" y="58"/>
                  </a:cubicBezTo>
                  <a:cubicBezTo>
                    <a:pt x="577" y="58"/>
                    <a:pt x="585" y="132"/>
                    <a:pt x="585" y="246"/>
                  </a:cubicBezTo>
                  <a:cubicBezTo>
                    <a:pt x="585" y="410"/>
                    <a:pt x="465" y="542"/>
                    <a:pt x="318" y="542"/>
                  </a:cubicBezTo>
                  <a:cubicBezTo>
                    <a:pt x="171" y="542"/>
                    <a:pt x="52" y="410"/>
                    <a:pt x="52" y="246"/>
                  </a:cubicBezTo>
                  <a:cubicBezTo>
                    <a:pt x="52" y="132"/>
                    <a:pt x="60" y="58"/>
                    <a:pt x="170" y="58"/>
                  </a:cubicBezTo>
                  <a:cubicBezTo>
                    <a:pt x="170" y="0"/>
                    <a:pt x="170" y="0"/>
                    <a:pt x="170" y="0"/>
                  </a:cubicBezTo>
                  <a:cubicBezTo>
                    <a:pt x="0" y="0"/>
                    <a:pt x="0" y="154"/>
                    <a:pt x="0" y="246"/>
                  </a:cubicBezTo>
                  <a:cubicBezTo>
                    <a:pt x="0" y="441"/>
                    <a:pt x="143" y="600"/>
                    <a:pt x="318" y="600"/>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8" name="Oval 62"/>
            <p:cNvSpPr>
              <a:spLocks noChangeArrowheads="1"/>
            </p:cNvSpPr>
            <p:nvPr/>
          </p:nvSpPr>
          <p:spPr bwMode="auto">
            <a:xfrm>
              <a:off x="2722563" y="85725"/>
              <a:ext cx="160338" cy="177800"/>
            </a:xfrm>
            <a:prstGeom prst="ellipse">
              <a:avLst/>
            </a:prstGeom>
            <a:solidFill>
              <a:srgbClr val="FC84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0" name="Freeform 63"/>
            <p:cNvSpPr/>
            <p:nvPr/>
          </p:nvSpPr>
          <p:spPr bwMode="auto">
            <a:xfrm>
              <a:off x="2722563" y="85725"/>
              <a:ext cx="79375" cy="177800"/>
            </a:xfrm>
            <a:custGeom>
              <a:avLst/>
              <a:gdLst>
                <a:gd name="T0" fmla="*/ 50 w 50"/>
                <a:gd name="T1" fmla="*/ 0 h 112"/>
                <a:gd name="T2" fmla="*/ 50 w 50"/>
                <a:gd name="T3" fmla="*/ 112 h 112"/>
                <a:gd name="T4" fmla="*/ 0 w 50"/>
                <a:gd name="T5" fmla="*/ 56 h 112"/>
                <a:gd name="T6" fmla="*/ 50 w 50"/>
                <a:gd name="T7" fmla="*/ 0 h 112"/>
              </a:gdLst>
              <a:ahLst/>
              <a:cxnLst>
                <a:cxn ang="0">
                  <a:pos x="T0" y="T1"/>
                </a:cxn>
                <a:cxn ang="0">
                  <a:pos x="T2" y="T3"/>
                </a:cxn>
                <a:cxn ang="0">
                  <a:pos x="T4" y="T5"/>
                </a:cxn>
                <a:cxn ang="0">
                  <a:pos x="T6" y="T7"/>
                </a:cxn>
              </a:cxnLst>
              <a:rect l="0" t="0" r="r" b="b"/>
              <a:pathLst>
                <a:path w="50" h="112">
                  <a:moveTo>
                    <a:pt x="50" y="0"/>
                  </a:moveTo>
                  <a:cubicBezTo>
                    <a:pt x="50" y="112"/>
                    <a:pt x="50" y="112"/>
                    <a:pt x="50" y="112"/>
                  </a:cubicBezTo>
                  <a:cubicBezTo>
                    <a:pt x="22" y="112"/>
                    <a:pt x="0" y="87"/>
                    <a:pt x="0" y="56"/>
                  </a:cubicBezTo>
                  <a:cubicBezTo>
                    <a:pt x="0" y="25"/>
                    <a:pt x="22" y="0"/>
                    <a:pt x="50" y="0"/>
                  </a:cubicBezTo>
                  <a:close/>
                </a:path>
              </a:pathLst>
            </a:custGeom>
            <a:solidFill>
              <a:srgbClr val="E371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1" name="Freeform 64"/>
            <p:cNvSpPr/>
            <p:nvPr/>
          </p:nvSpPr>
          <p:spPr bwMode="auto">
            <a:xfrm>
              <a:off x="2060575" y="128587"/>
              <a:ext cx="504825" cy="954088"/>
            </a:xfrm>
            <a:custGeom>
              <a:avLst/>
              <a:gdLst>
                <a:gd name="T0" fmla="*/ 170 w 318"/>
                <a:gd name="T1" fmla="*/ 0 h 600"/>
                <a:gd name="T2" fmla="*/ 170 w 318"/>
                <a:gd name="T3" fmla="*/ 58 h 600"/>
                <a:gd name="T4" fmla="*/ 52 w 318"/>
                <a:gd name="T5" fmla="*/ 246 h 600"/>
                <a:gd name="T6" fmla="*/ 318 w 318"/>
                <a:gd name="T7" fmla="*/ 542 h 600"/>
                <a:gd name="T8" fmla="*/ 318 w 318"/>
                <a:gd name="T9" fmla="*/ 600 h 600"/>
                <a:gd name="T10" fmla="*/ 0 w 318"/>
                <a:gd name="T11" fmla="*/ 246 h 600"/>
                <a:gd name="T12" fmla="*/ 170 w 318"/>
                <a:gd name="T13" fmla="*/ 0 h 600"/>
              </a:gdLst>
              <a:ahLst/>
              <a:cxnLst>
                <a:cxn ang="0">
                  <a:pos x="T0" y="T1"/>
                </a:cxn>
                <a:cxn ang="0">
                  <a:pos x="T2" y="T3"/>
                </a:cxn>
                <a:cxn ang="0">
                  <a:pos x="T4" y="T5"/>
                </a:cxn>
                <a:cxn ang="0">
                  <a:pos x="T6" y="T7"/>
                </a:cxn>
                <a:cxn ang="0">
                  <a:pos x="T8" y="T9"/>
                </a:cxn>
                <a:cxn ang="0">
                  <a:pos x="T10" y="T11"/>
                </a:cxn>
                <a:cxn ang="0">
                  <a:pos x="T12" y="T13"/>
                </a:cxn>
              </a:cxnLst>
              <a:rect l="0" t="0" r="r" b="b"/>
              <a:pathLst>
                <a:path w="318" h="600">
                  <a:moveTo>
                    <a:pt x="170" y="0"/>
                  </a:moveTo>
                  <a:cubicBezTo>
                    <a:pt x="170" y="58"/>
                    <a:pt x="170" y="58"/>
                    <a:pt x="170" y="58"/>
                  </a:cubicBezTo>
                  <a:cubicBezTo>
                    <a:pt x="60" y="58"/>
                    <a:pt x="52" y="132"/>
                    <a:pt x="52" y="246"/>
                  </a:cubicBezTo>
                  <a:cubicBezTo>
                    <a:pt x="52" y="410"/>
                    <a:pt x="171" y="542"/>
                    <a:pt x="318" y="542"/>
                  </a:cubicBezTo>
                  <a:cubicBezTo>
                    <a:pt x="318" y="600"/>
                    <a:pt x="318" y="600"/>
                    <a:pt x="318" y="600"/>
                  </a:cubicBezTo>
                  <a:cubicBezTo>
                    <a:pt x="143" y="600"/>
                    <a:pt x="0" y="441"/>
                    <a:pt x="0" y="246"/>
                  </a:cubicBezTo>
                  <a:cubicBezTo>
                    <a:pt x="0" y="154"/>
                    <a:pt x="0" y="0"/>
                    <a:pt x="170" y="0"/>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2" name="Oval 65"/>
            <p:cNvSpPr>
              <a:spLocks noChangeArrowheads="1"/>
            </p:cNvSpPr>
            <p:nvPr/>
          </p:nvSpPr>
          <p:spPr bwMode="auto">
            <a:xfrm>
              <a:off x="2249488" y="85725"/>
              <a:ext cx="160338" cy="177800"/>
            </a:xfrm>
            <a:prstGeom prst="ellipse">
              <a:avLst/>
            </a:prstGeom>
            <a:solidFill>
              <a:srgbClr val="FC84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3" name="Freeform 66"/>
            <p:cNvSpPr/>
            <p:nvPr/>
          </p:nvSpPr>
          <p:spPr bwMode="auto">
            <a:xfrm>
              <a:off x="2249488" y="85725"/>
              <a:ext cx="80963" cy="177800"/>
            </a:xfrm>
            <a:custGeom>
              <a:avLst/>
              <a:gdLst>
                <a:gd name="T0" fmla="*/ 51 w 51"/>
                <a:gd name="T1" fmla="*/ 0 h 112"/>
                <a:gd name="T2" fmla="*/ 51 w 51"/>
                <a:gd name="T3" fmla="*/ 112 h 112"/>
                <a:gd name="T4" fmla="*/ 0 w 51"/>
                <a:gd name="T5" fmla="*/ 56 h 112"/>
                <a:gd name="T6" fmla="*/ 51 w 51"/>
                <a:gd name="T7" fmla="*/ 0 h 112"/>
              </a:gdLst>
              <a:ahLst/>
              <a:cxnLst>
                <a:cxn ang="0">
                  <a:pos x="T0" y="T1"/>
                </a:cxn>
                <a:cxn ang="0">
                  <a:pos x="T2" y="T3"/>
                </a:cxn>
                <a:cxn ang="0">
                  <a:pos x="T4" y="T5"/>
                </a:cxn>
                <a:cxn ang="0">
                  <a:pos x="T6" y="T7"/>
                </a:cxn>
              </a:cxnLst>
              <a:rect l="0" t="0" r="r" b="b"/>
              <a:pathLst>
                <a:path w="51" h="112">
                  <a:moveTo>
                    <a:pt x="51" y="0"/>
                  </a:moveTo>
                  <a:cubicBezTo>
                    <a:pt x="51" y="112"/>
                    <a:pt x="51" y="112"/>
                    <a:pt x="51" y="112"/>
                  </a:cubicBezTo>
                  <a:cubicBezTo>
                    <a:pt x="23" y="112"/>
                    <a:pt x="0" y="87"/>
                    <a:pt x="0" y="56"/>
                  </a:cubicBezTo>
                  <a:cubicBezTo>
                    <a:pt x="0" y="25"/>
                    <a:pt x="23" y="0"/>
                    <a:pt x="51" y="0"/>
                  </a:cubicBezTo>
                  <a:close/>
                </a:path>
              </a:pathLst>
            </a:custGeom>
            <a:solidFill>
              <a:srgbClr val="E371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4" name="Freeform 67"/>
            <p:cNvSpPr/>
            <p:nvPr/>
          </p:nvSpPr>
          <p:spPr bwMode="auto">
            <a:xfrm>
              <a:off x="1800225" y="1114425"/>
              <a:ext cx="804863" cy="449263"/>
            </a:xfrm>
            <a:custGeom>
              <a:avLst/>
              <a:gdLst>
                <a:gd name="T0" fmla="*/ 253 w 507"/>
                <a:gd name="T1" fmla="*/ 282 h 282"/>
                <a:gd name="T2" fmla="*/ 507 w 507"/>
                <a:gd name="T3" fmla="*/ 0 h 282"/>
                <a:gd name="T4" fmla="*/ 457 w 507"/>
                <a:gd name="T5" fmla="*/ 0 h 282"/>
                <a:gd name="T6" fmla="*/ 253 w 507"/>
                <a:gd name="T7" fmla="*/ 227 h 282"/>
                <a:gd name="T8" fmla="*/ 49 w 507"/>
                <a:gd name="T9" fmla="*/ 0 h 282"/>
                <a:gd name="T10" fmla="*/ 0 w 507"/>
                <a:gd name="T11" fmla="*/ 0 h 282"/>
                <a:gd name="T12" fmla="*/ 253 w 507"/>
                <a:gd name="T13" fmla="*/ 282 h 282"/>
              </a:gdLst>
              <a:ahLst/>
              <a:cxnLst>
                <a:cxn ang="0">
                  <a:pos x="T0" y="T1"/>
                </a:cxn>
                <a:cxn ang="0">
                  <a:pos x="T2" y="T3"/>
                </a:cxn>
                <a:cxn ang="0">
                  <a:pos x="T4" y="T5"/>
                </a:cxn>
                <a:cxn ang="0">
                  <a:pos x="T6" y="T7"/>
                </a:cxn>
                <a:cxn ang="0">
                  <a:pos x="T8" y="T9"/>
                </a:cxn>
                <a:cxn ang="0">
                  <a:pos x="T10" y="T11"/>
                </a:cxn>
                <a:cxn ang="0">
                  <a:pos x="T12" y="T13"/>
                </a:cxn>
              </a:cxnLst>
              <a:rect l="0" t="0" r="r" b="b"/>
              <a:pathLst>
                <a:path w="507" h="282">
                  <a:moveTo>
                    <a:pt x="253" y="282"/>
                  </a:moveTo>
                  <a:cubicBezTo>
                    <a:pt x="393" y="282"/>
                    <a:pt x="507" y="156"/>
                    <a:pt x="507" y="0"/>
                  </a:cubicBezTo>
                  <a:cubicBezTo>
                    <a:pt x="457" y="0"/>
                    <a:pt x="457" y="0"/>
                    <a:pt x="457" y="0"/>
                  </a:cubicBezTo>
                  <a:cubicBezTo>
                    <a:pt x="457" y="125"/>
                    <a:pt x="366" y="227"/>
                    <a:pt x="253" y="227"/>
                  </a:cubicBezTo>
                  <a:cubicBezTo>
                    <a:pt x="141" y="227"/>
                    <a:pt x="49" y="125"/>
                    <a:pt x="49" y="0"/>
                  </a:cubicBezTo>
                  <a:cubicBezTo>
                    <a:pt x="0" y="0"/>
                    <a:pt x="0" y="0"/>
                    <a:pt x="0" y="0"/>
                  </a:cubicBezTo>
                  <a:cubicBezTo>
                    <a:pt x="0" y="156"/>
                    <a:pt x="114" y="282"/>
                    <a:pt x="253" y="282"/>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5" name="Oval 68"/>
            <p:cNvSpPr>
              <a:spLocks noChangeArrowheads="1"/>
            </p:cNvSpPr>
            <p:nvPr/>
          </p:nvSpPr>
          <p:spPr bwMode="auto">
            <a:xfrm>
              <a:off x="1668463" y="912090"/>
              <a:ext cx="346075" cy="384175"/>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6" name="Oval 69"/>
            <p:cNvSpPr>
              <a:spLocks noChangeArrowheads="1"/>
            </p:cNvSpPr>
            <p:nvPr/>
          </p:nvSpPr>
          <p:spPr bwMode="auto">
            <a:xfrm>
              <a:off x="1711325" y="969962"/>
              <a:ext cx="260350" cy="288925"/>
            </a:xfrm>
            <a:prstGeom prst="ellipse">
              <a:avLst/>
            </a:prstGeom>
            <a:solidFill>
              <a:srgbClr val="B6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7" name="Oval 70"/>
            <p:cNvSpPr>
              <a:spLocks noChangeArrowheads="1"/>
            </p:cNvSpPr>
            <p:nvPr/>
          </p:nvSpPr>
          <p:spPr bwMode="auto">
            <a:xfrm>
              <a:off x="1784350" y="1050925"/>
              <a:ext cx="114300" cy="127000"/>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8" name="Freeform 71"/>
            <p:cNvSpPr/>
            <p:nvPr/>
          </p:nvSpPr>
          <p:spPr bwMode="auto">
            <a:xfrm>
              <a:off x="2519363" y="1114425"/>
              <a:ext cx="85725" cy="76200"/>
            </a:xfrm>
            <a:custGeom>
              <a:avLst/>
              <a:gdLst>
                <a:gd name="T0" fmla="*/ 4 w 54"/>
                <a:gd name="T1" fmla="*/ 0 h 48"/>
                <a:gd name="T2" fmla="*/ 0 w 54"/>
                <a:gd name="T3" fmla="*/ 48 h 48"/>
                <a:gd name="T4" fmla="*/ 50 w 54"/>
                <a:gd name="T5" fmla="*/ 48 h 48"/>
                <a:gd name="T6" fmla="*/ 54 w 54"/>
                <a:gd name="T7" fmla="*/ 0 h 48"/>
                <a:gd name="T8" fmla="*/ 4 w 54"/>
                <a:gd name="T9" fmla="*/ 0 h 48"/>
              </a:gdLst>
              <a:ahLst/>
              <a:cxnLst>
                <a:cxn ang="0">
                  <a:pos x="T0" y="T1"/>
                </a:cxn>
                <a:cxn ang="0">
                  <a:pos x="T2" y="T3"/>
                </a:cxn>
                <a:cxn ang="0">
                  <a:pos x="T4" y="T5"/>
                </a:cxn>
                <a:cxn ang="0">
                  <a:pos x="T6" y="T7"/>
                </a:cxn>
                <a:cxn ang="0">
                  <a:pos x="T8" y="T9"/>
                </a:cxn>
              </a:cxnLst>
              <a:rect l="0" t="0" r="r" b="b"/>
              <a:pathLst>
                <a:path w="54" h="48">
                  <a:moveTo>
                    <a:pt x="4" y="0"/>
                  </a:moveTo>
                  <a:cubicBezTo>
                    <a:pt x="4" y="16"/>
                    <a:pt x="3" y="32"/>
                    <a:pt x="0" y="48"/>
                  </a:cubicBezTo>
                  <a:cubicBezTo>
                    <a:pt x="50" y="48"/>
                    <a:pt x="50" y="48"/>
                    <a:pt x="50" y="48"/>
                  </a:cubicBezTo>
                  <a:cubicBezTo>
                    <a:pt x="53" y="32"/>
                    <a:pt x="54" y="16"/>
                    <a:pt x="54" y="0"/>
                  </a:cubicBezTo>
                  <a:lnTo>
                    <a:pt x="4" y="0"/>
                  </a:lnTo>
                  <a:close/>
                </a:path>
              </a:pathLst>
            </a:custGeom>
            <a:solidFill>
              <a:srgbClr val="48AF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9" name="Oval 72"/>
            <p:cNvSpPr>
              <a:spLocks noChangeArrowheads="1"/>
            </p:cNvSpPr>
            <p:nvPr/>
          </p:nvSpPr>
          <p:spPr bwMode="auto">
            <a:xfrm>
              <a:off x="2455863" y="955675"/>
              <a:ext cx="220663" cy="168275"/>
            </a:xfrm>
            <a:prstGeom prst="ellipse">
              <a:avLst/>
            </a:prstGeom>
            <a:solidFill>
              <a:srgbClr val="1CAD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0" name="Freeform 73"/>
            <p:cNvSpPr/>
            <p:nvPr/>
          </p:nvSpPr>
          <p:spPr bwMode="auto">
            <a:xfrm>
              <a:off x="2455863" y="955675"/>
              <a:ext cx="109538" cy="168275"/>
            </a:xfrm>
            <a:custGeom>
              <a:avLst/>
              <a:gdLst>
                <a:gd name="T0" fmla="*/ 69 w 69"/>
                <a:gd name="T1" fmla="*/ 0 h 106"/>
                <a:gd name="T2" fmla="*/ 69 w 69"/>
                <a:gd name="T3" fmla="*/ 106 h 106"/>
                <a:gd name="T4" fmla="*/ 0 w 69"/>
                <a:gd name="T5" fmla="*/ 53 h 106"/>
                <a:gd name="T6" fmla="*/ 69 w 69"/>
                <a:gd name="T7" fmla="*/ 0 h 106"/>
              </a:gdLst>
              <a:ahLst/>
              <a:cxnLst>
                <a:cxn ang="0">
                  <a:pos x="T0" y="T1"/>
                </a:cxn>
                <a:cxn ang="0">
                  <a:pos x="T2" y="T3"/>
                </a:cxn>
                <a:cxn ang="0">
                  <a:pos x="T4" y="T5"/>
                </a:cxn>
                <a:cxn ang="0">
                  <a:pos x="T6" y="T7"/>
                </a:cxn>
              </a:cxnLst>
              <a:rect l="0" t="0" r="r" b="b"/>
              <a:pathLst>
                <a:path w="69" h="106">
                  <a:moveTo>
                    <a:pt x="69" y="0"/>
                  </a:moveTo>
                  <a:cubicBezTo>
                    <a:pt x="69" y="106"/>
                    <a:pt x="69" y="106"/>
                    <a:pt x="69" y="106"/>
                  </a:cubicBezTo>
                  <a:cubicBezTo>
                    <a:pt x="31" y="106"/>
                    <a:pt x="0" y="82"/>
                    <a:pt x="0" y="53"/>
                  </a:cubicBezTo>
                  <a:cubicBezTo>
                    <a:pt x="0" y="24"/>
                    <a:pt x="31" y="0"/>
                    <a:pt x="69" y="0"/>
                  </a:cubicBezTo>
                  <a:close/>
                </a:path>
              </a:pathLst>
            </a:custGeom>
            <a:solidFill>
              <a:srgbClr val="B6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14" presetClass="entr" presetSubtype="5" fill="hold" grpId="1"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vertical)">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extBox 8"/>
          <p:cNvSpPr txBox="1"/>
          <p:nvPr/>
        </p:nvSpPr>
        <p:spPr>
          <a:xfrm>
            <a:off x="4080396"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140" name="组合 139"/>
          <p:cNvGrpSpPr/>
          <p:nvPr/>
        </p:nvGrpSpPr>
        <p:grpSpPr>
          <a:xfrm>
            <a:off x="842272" y="562518"/>
            <a:ext cx="10507462" cy="0"/>
            <a:chOff x="1028775" y="591989"/>
            <a:chExt cx="11086097" cy="0"/>
          </a:xfrm>
        </p:grpSpPr>
        <p:cxnSp>
          <p:nvCxnSpPr>
            <p:cNvPr id="141" name="直接连接符 140"/>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71" name="文本框 49"/>
          <p:cNvSpPr txBox="1"/>
          <p:nvPr/>
        </p:nvSpPr>
        <p:spPr>
          <a:xfrm>
            <a:off x="1161974" y="4265925"/>
            <a:ext cx="1900562" cy="863208"/>
          </a:xfrm>
          <a:prstGeom prst="rect">
            <a:avLst/>
          </a:prstGeom>
          <a:noFill/>
          <a:effectLst/>
        </p:spPr>
        <p:txBody>
          <a:bodyPr wrap="square" lIns="87741" tIns="43870" rIns="87741" bIns="43870" rtlCol="0">
            <a:noAutofit/>
          </a:bodyPr>
          <a:lstStyle/>
          <a:p>
            <a:pPr>
              <a:lnSpc>
                <a:spcPct val="150000"/>
              </a:lnSpc>
              <a:spcBef>
                <a:spcPct val="50000"/>
              </a:spcBef>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a:t>
            </a:r>
            <a:endParaRPr lang="en-US" altLang="zh-CN" sz="1200" dirty="0">
              <a:solidFill>
                <a:schemeClr val="tx1">
                  <a:lumMod val="65000"/>
                  <a:lumOff val="35000"/>
                </a:schemeClr>
              </a:solidFill>
              <a:latin typeface="+mn-ea"/>
              <a:ea typeface="+mn-ea"/>
            </a:endParaRPr>
          </a:p>
        </p:txBody>
      </p:sp>
      <p:sp>
        <p:nvSpPr>
          <p:cNvPr id="172" name="文本框 52"/>
          <p:cNvSpPr txBox="1"/>
          <p:nvPr/>
        </p:nvSpPr>
        <p:spPr>
          <a:xfrm>
            <a:off x="3834576" y="4265925"/>
            <a:ext cx="1900562" cy="863208"/>
          </a:xfrm>
          <a:prstGeom prst="rect">
            <a:avLst/>
          </a:prstGeom>
          <a:noFill/>
          <a:effectLst/>
        </p:spPr>
        <p:txBody>
          <a:bodyPr wrap="square" lIns="87741" tIns="43870" rIns="87741" bIns="43870" rtlCol="0">
            <a:noAutofit/>
          </a:bodyPr>
          <a:lstStyle/>
          <a:p>
            <a:pPr>
              <a:lnSpc>
                <a:spcPct val="150000"/>
              </a:lnSpc>
              <a:spcBef>
                <a:spcPct val="50000"/>
              </a:spcBef>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a:t>
            </a:r>
            <a:endParaRPr lang="en-US" altLang="zh-CN" sz="1200" dirty="0">
              <a:solidFill>
                <a:schemeClr val="tx1">
                  <a:lumMod val="65000"/>
                  <a:lumOff val="35000"/>
                </a:schemeClr>
              </a:solidFill>
              <a:latin typeface="+mn-ea"/>
              <a:ea typeface="+mn-ea"/>
            </a:endParaRPr>
          </a:p>
        </p:txBody>
      </p:sp>
      <p:sp>
        <p:nvSpPr>
          <p:cNvPr id="173" name="文本框 53"/>
          <p:cNvSpPr txBox="1"/>
          <p:nvPr/>
        </p:nvSpPr>
        <p:spPr>
          <a:xfrm>
            <a:off x="6507180" y="4265925"/>
            <a:ext cx="1900562" cy="863208"/>
          </a:xfrm>
          <a:prstGeom prst="rect">
            <a:avLst/>
          </a:prstGeom>
          <a:noFill/>
          <a:effectLst/>
        </p:spPr>
        <p:txBody>
          <a:bodyPr wrap="square" lIns="87741" tIns="43870" rIns="87741" bIns="43870" rtlCol="0">
            <a:noAutofit/>
          </a:bodyPr>
          <a:lstStyle/>
          <a:p>
            <a:pPr>
              <a:lnSpc>
                <a:spcPct val="150000"/>
              </a:lnSpc>
              <a:spcBef>
                <a:spcPct val="50000"/>
              </a:spcBef>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a:t>
            </a:r>
            <a:endParaRPr lang="en-US" altLang="zh-CN" sz="1200" dirty="0">
              <a:solidFill>
                <a:schemeClr val="tx1">
                  <a:lumMod val="65000"/>
                  <a:lumOff val="35000"/>
                </a:schemeClr>
              </a:solidFill>
              <a:latin typeface="+mn-ea"/>
              <a:ea typeface="+mn-ea"/>
            </a:endParaRPr>
          </a:p>
        </p:txBody>
      </p:sp>
      <p:sp>
        <p:nvSpPr>
          <p:cNvPr id="174" name="文本框 53"/>
          <p:cNvSpPr txBox="1"/>
          <p:nvPr/>
        </p:nvSpPr>
        <p:spPr>
          <a:xfrm>
            <a:off x="9179783" y="4265925"/>
            <a:ext cx="1900562" cy="863208"/>
          </a:xfrm>
          <a:prstGeom prst="rect">
            <a:avLst/>
          </a:prstGeom>
          <a:noFill/>
          <a:effectLst/>
        </p:spPr>
        <p:txBody>
          <a:bodyPr wrap="square" lIns="87741" tIns="43870" rIns="87741" bIns="43870" rtlCol="0">
            <a:noAutofit/>
          </a:bodyPr>
          <a:lstStyle/>
          <a:p>
            <a:pPr>
              <a:lnSpc>
                <a:spcPct val="150000"/>
              </a:lnSpc>
              <a:spcBef>
                <a:spcPct val="50000"/>
              </a:spcBef>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a:t>
            </a:r>
            <a:endParaRPr lang="en-US" altLang="zh-CN" sz="1200" dirty="0">
              <a:solidFill>
                <a:schemeClr val="tx1">
                  <a:lumMod val="65000"/>
                  <a:lumOff val="35000"/>
                </a:schemeClr>
              </a:solidFill>
              <a:latin typeface="+mn-ea"/>
              <a:ea typeface="+mn-ea"/>
            </a:endParaRPr>
          </a:p>
        </p:txBody>
      </p:sp>
      <p:grpSp>
        <p:nvGrpSpPr>
          <p:cNvPr id="175" name="组合 174"/>
          <p:cNvGrpSpPr/>
          <p:nvPr/>
        </p:nvGrpSpPr>
        <p:grpSpPr>
          <a:xfrm>
            <a:off x="1300750" y="2141501"/>
            <a:ext cx="9675590" cy="1768496"/>
            <a:chOff x="1258533" y="2489825"/>
            <a:chExt cx="9678110" cy="1768957"/>
          </a:xfrm>
        </p:grpSpPr>
        <p:sp>
          <p:nvSpPr>
            <p:cNvPr id="176" name="1"/>
            <p:cNvSpPr/>
            <p:nvPr>
              <p:custDataLst>
                <p:tags r:id="rId1"/>
              </p:custDataLst>
            </p:nvPr>
          </p:nvSpPr>
          <p:spPr>
            <a:xfrm>
              <a:off x="1304297" y="2601005"/>
              <a:ext cx="1550009" cy="1546597"/>
            </a:xfrm>
            <a:prstGeom prst="ellipse">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13401" tIns="56701" rIns="113401" bIns="56701" anchor="ctr"/>
            <a:lstStyle/>
            <a:p>
              <a:pPr algn="ctr">
                <a:defRPr/>
              </a:pPr>
              <a:endParaRPr lang="zh-CN" altLang="en-US" sz="1600" dirty="0">
                <a:solidFill>
                  <a:schemeClr val="tx1">
                    <a:lumMod val="65000"/>
                    <a:lumOff val="35000"/>
                  </a:schemeClr>
                </a:solidFill>
                <a:latin typeface="+mn-ea"/>
                <a:cs typeface="Mangal" panose="02040503050203030202" pitchFamily="18" charset="0"/>
              </a:endParaRPr>
            </a:p>
          </p:txBody>
        </p:sp>
        <p:sp>
          <p:nvSpPr>
            <p:cNvPr id="177" name="1"/>
            <p:cNvSpPr/>
            <p:nvPr>
              <p:custDataLst>
                <p:tags r:id="rId2"/>
              </p:custDataLst>
            </p:nvPr>
          </p:nvSpPr>
          <p:spPr>
            <a:xfrm>
              <a:off x="1258533" y="2489825"/>
              <a:ext cx="1707199" cy="1768957"/>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13401" tIns="56701" rIns="113401" bIns="56701" anchor="ctr"/>
            <a:lstStyle/>
            <a:p>
              <a:pPr algn="ctr">
                <a:defRPr/>
              </a:pPr>
              <a:endParaRPr lang="zh-CN" altLang="en-US" sz="1600">
                <a:solidFill>
                  <a:schemeClr val="tx1">
                    <a:lumMod val="65000"/>
                    <a:lumOff val="35000"/>
                  </a:schemeClr>
                </a:solidFill>
                <a:latin typeface="+mn-ea"/>
              </a:endParaRPr>
            </a:p>
          </p:txBody>
        </p:sp>
        <p:sp>
          <p:nvSpPr>
            <p:cNvPr id="178" name="2"/>
            <p:cNvSpPr/>
            <p:nvPr>
              <p:custDataLst>
                <p:tags r:id="rId3"/>
              </p:custDataLst>
            </p:nvPr>
          </p:nvSpPr>
          <p:spPr>
            <a:xfrm>
              <a:off x="3984481" y="2601005"/>
              <a:ext cx="1550010" cy="1546597"/>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13401" tIns="56701" rIns="113401" bIns="56701" anchor="ctr"/>
            <a:lstStyle/>
            <a:p>
              <a:pPr algn="ctr">
                <a:defRPr/>
              </a:pPr>
              <a:endParaRPr lang="zh-CN" altLang="en-US" sz="1600" dirty="0">
                <a:solidFill>
                  <a:schemeClr val="tx1">
                    <a:lumMod val="65000"/>
                    <a:lumOff val="35000"/>
                  </a:schemeClr>
                </a:solidFill>
                <a:latin typeface="+mn-ea"/>
                <a:cs typeface="Mangal" panose="02040503050203030202" pitchFamily="18" charset="0"/>
              </a:endParaRPr>
            </a:p>
          </p:txBody>
        </p:sp>
        <p:sp>
          <p:nvSpPr>
            <p:cNvPr id="179" name="5"/>
            <p:cNvSpPr/>
            <p:nvPr>
              <p:custDataLst>
                <p:tags r:id="rId4"/>
              </p:custDataLst>
            </p:nvPr>
          </p:nvSpPr>
          <p:spPr>
            <a:xfrm>
              <a:off x="3938717" y="2489825"/>
              <a:ext cx="1707199" cy="1768957"/>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13401" tIns="56701" rIns="113401" bIns="56701" anchor="ctr"/>
            <a:lstStyle/>
            <a:p>
              <a:pPr algn="ctr">
                <a:defRPr/>
              </a:pPr>
              <a:endParaRPr lang="zh-CN" altLang="en-US" sz="1600">
                <a:solidFill>
                  <a:schemeClr val="tx1">
                    <a:lumMod val="65000"/>
                    <a:lumOff val="35000"/>
                  </a:schemeClr>
                </a:solidFill>
                <a:latin typeface="+mn-ea"/>
              </a:endParaRPr>
            </a:p>
          </p:txBody>
        </p:sp>
        <p:sp>
          <p:nvSpPr>
            <p:cNvPr id="180" name="3"/>
            <p:cNvSpPr/>
            <p:nvPr>
              <p:custDataLst>
                <p:tags r:id="rId5"/>
              </p:custDataLst>
            </p:nvPr>
          </p:nvSpPr>
          <p:spPr>
            <a:xfrm>
              <a:off x="6628849" y="2601005"/>
              <a:ext cx="1550009" cy="1546597"/>
            </a:xfrm>
            <a:prstGeom prst="ellipse">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13401" tIns="56701" rIns="113401" bIns="56701" anchor="ctr"/>
            <a:lstStyle/>
            <a:p>
              <a:pPr algn="ctr">
                <a:defRPr/>
              </a:pPr>
              <a:endParaRPr lang="zh-CN" altLang="en-US" sz="1600" dirty="0">
                <a:solidFill>
                  <a:schemeClr val="tx1">
                    <a:lumMod val="65000"/>
                    <a:lumOff val="35000"/>
                  </a:schemeClr>
                </a:solidFill>
                <a:latin typeface="+mn-ea"/>
                <a:cs typeface="Mangal" panose="02040503050203030202" pitchFamily="18" charset="0"/>
              </a:endParaRPr>
            </a:p>
          </p:txBody>
        </p:sp>
        <p:sp>
          <p:nvSpPr>
            <p:cNvPr id="181" name="6"/>
            <p:cNvSpPr/>
            <p:nvPr>
              <p:custDataLst>
                <p:tags r:id="rId6"/>
              </p:custDataLst>
            </p:nvPr>
          </p:nvSpPr>
          <p:spPr>
            <a:xfrm>
              <a:off x="6585075" y="2489825"/>
              <a:ext cx="1705209" cy="1768957"/>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13401" tIns="56701" rIns="113401" bIns="56701" anchor="ctr"/>
            <a:lstStyle/>
            <a:p>
              <a:pPr algn="ctr">
                <a:defRPr/>
              </a:pPr>
              <a:endParaRPr lang="zh-CN" altLang="en-US" sz="1600">
                <a:solidFill>
                  <a:schemeClr val="tx1">
                    <a:lumMod val="65000"/>
                    <a:lumOff val="35000"/>
                  </a:schemeClr>
                </a:solidFill>
                <a:latin typeface="+mn-ea"/>
              </a:endParaRPr>
            </a:p>
          </p:txBody>
        </p:sp>
        <p:sp>
          <p:nvSpPr>
            <p:cNvPr id="182" name="4"/>
            <p:cNvSpPr/>
            <p:nvPr>
              <p:custDataLst>
                <p:tags r:id="rId7"/>
              </p:custDataLst>
            </p:nvPr>
          </p:nvSpPr>
          <p:spPr>
            <a:xfrm>
              <a:off x="9275207" y="2601005"/>
              <a:ext cx="1550009" cy="1546597"/>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13401" tIns="56701" rIns="113401" bIns="56701" anchor="ctr"/>
            <a:lstStyle/>
            <a:p>
              <a:pPr algn="ctr">
                <a:defRPr/>
              </a:pPr>
              <a:endParaRPr lang="zh-CN" altLang="en-US" sz="1600" dirty="0">
                <a:solidFill>
                  <a:schemeClr val="tx1">
                    <a:lumMod val="65000"/>
                    <a:lumOff val="35000"/>
                  </a:schemeClr>
                </a:solidFill>
                <a:latin typeface="+mn-ea"/>
                <a:cs typeface="Mangal" panose="02040503050203030202" pitchFamily="18" charset="0"/>
              </a:endParaRPr>
            </a:p>
          </p:txBody>
        </p:sp>
        <p:sp>
          <p:nvSpPr>
            <p:cNvPr id="183" name="7"/>
            <p:cNvSpPr/>
            <p:nvPr>
              <p:custDataLst>
                <p:tags r:id="rId8"/>
              </p:custDataLst>
            </p:nvPr>
          </p:nvSpPr>
          <p:spPr>
            <a:xfrm>
              <a:off x="9231434" y="2489825"/>
              <a:ext cx="1705209" cy="1768957"/>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13401" tIns="56701" rIns="113401" bIns="56701" anchor="ctr"/>
            <a:lstStyle/>
            <a:p>
              <a:pPr algn="ctr">
                <a:defRPr/>
              </a:pPr>
              <a:endParaRPr lang="zh-CN" altLang="en-US" sz="1600">
                <a:solidFill>
                  <a:schemeClr val="tx1">
                    <a:lumMod val="65000"/>
                    <a:lumOff val="35000"/>
                  </a:schemeClr>
                </a:solidFill>
                <a:latin typeface="+mn-ea"/>
              </a:endParaRPr>
            </a:p>
          </p:txBody>
        </p:sp>
        <p:sp>
          <p:nvSpPr>
            <p:cNvPr id="184" name="11"/>
            <p:cNvSpPr>
              <a:spLocks noChangeAspect="1"/>
            </p:cNvSpPr>
            <p:nvPr/>
          </p:nvSpPr>
          <p:spPr bwMode="auto">
            <a:xfrm>
              <a:off x="1686576" y="3014303"/>
              <a:ext cx="785450" cy="720000"/>
            </a:xfrm>
            <a:custGeom>
              <a:avLst/>
              <a:gdLst>
                <a:gd name="T0" fmla="*/ 2147483646 w 269"/>
                <a:gd name="T1" fmla="*/ 0 h 247"/>
                <a:gd name="T2" fmla="*/ 2147483646 w 269"/>
                <a:gd name="T3" fmla="*/ 0 h 247"/>
                <a:gd name="T4" fmla="*/ 2147483646 w 269"/>
                <a:gd name="T5" fmla="*/ 2147483646 h 247"/>
                <a:gd name="T6" fmla="*/ 2147483646 w 269"/>
                <a:gd name="T7" fmla="*/ 2147483646 h 247"/>
                <a:gd name="T8" fmla="*/ 2147483646 w 269"/>
                <a:gd name="T9" fmla="*/ 2147483646 h 247"/>
                <a:gd name="T10" fmla="*/ 2147483646 w 269"/>
                <a:gd name="T11" fmla="*/ 2147483646 h 247"/>
                <a:gd name="T12" fmla="*/ 2147483646 w 269"/>
                <a:gd name="T13" fmla="*/ 2147483646 h 247"/>
                <a:gd name="T14" fmla="*/ 2147483646 w 269"/>
                <a:gd name="T15" fmla="*/ 2147483646 h 247"/>
                <a:gd name="T16" fmla="*/ 2147483646 w 269"/>
                <a:gd name="T17" fmla="*/ 2147483646 h 247"/>
                <a:gd name="T18" fmla="*/ 2147483646 w 269"/>
                <a:gd name="T19" fmla="*/ 2147483646 h 247"/>
                <a:gd name="T20" fmla="*/ 2147483646 w 269"/>
                <a:gd name="T21" fmla="*/ 2147483646 h 247"/>
                <a:gd name="T22" fmla="*/ 2147483646 w 269"/>
                <a:gd name="T23" fmla="*/ 2147483646 h 247"/>
                <a:gd name="T24" fmla="*/ 2147483646 w 269"/>
                <a:gd name="T25" fmla="*/ 2147483646 h 247"/>
                <a:gd name="T26" fmla="*/ 2147483646 w 269"/>
                <a:gd name="T27" fmla="*/ 2147483646 h 247"/>
                <a:gd name="T28" fmla="*/ 2147483646 w 269"/>
                <a:gd name="T29" fmla="*/ 2147483646 h 247"/>
                <a:gd name="T30" fmla="*/ 2147483646 w 269"/>
                <a:gd name="T31" fmla="*/ 2147483646 h 247"/>
                <a:gd name="T32" fmla="*/ 2147483646 w 269"/>
                <a:gd name="T33" fmla="*/ 2147483646 h 247"/>
                <a:gd name="T34" fmla="*/ 2147483646 w 269"/>
                <a:gd name="T35" fmla="*/ 2147483646 h 247"/>
                <a:gd name="T36" fmla="*/ 2147483646 w 269"/>
                <a:gd name="T37" fmla="*/ 2147483646 h 247"/>
                <a:gd name="T38" fmla="*/ 2147483646 w 269"/>
                <a:gd name="T39" fmla="*/ 2147483646 h 247"/>
                <a:gd name="T40" fmla="*/ 2147483646 w 269"/>
                <a:gd name="T41" fmla="*/ 2147483646 h 247"/>
                <a:gd name="T42" fmla="*/ 2147483646 w 269"/>
                <a:gd name="T43" fmla="*/ 2147483646 h 247"/>
                <a:gd name="T44" fmla="*/ 2147483646 w 269"/>
                <a:gd name="T45" fmla="*/ 2147483646 h 247"/>
                <a:gd name="T46" fmla="*/ 2147483646 w 269"/>
                <a:gd name="T47" fmla="*/ 2147483646 h 247"/>
                <a:gd name="T48" fmla="*/ 2147483646 w 269"/>
                <a:gd name="T49" fmla="*/ 2147483646 h 247"/>
                <a:gd name="T50" fmla="*/ 2147483646 w 269"/>
                <a:gd name="T51" fmla="*/ 2147483646 h 247"/>
                <a:gd name="T52" fmla="*/ 2147483646 w 269"/>
                <a:gd name="T53" fmla="*/ 2147483646 h 247"/>
                <a:gd name="T54" fmla="*/ 2147483646 w 269"/>
                <a:gd name="T55" fmla="*/ 2147483646 h 247"/>
                <a:gd name="T56" fmla="*/ 2147483646 w 269"/>
                <a:gd name="T57" fmla="*/ 2147483646 h 247"/>
                <a:gd name="T58" fmla="*/ 2147483646 w 269"/>
                <a:gd name="T59" fmla="*/ 2147483646 h 247"/>
                <a:gd name="T60" fmla="*/ 2147483646 w 269"/>
                <a:gd name="T61" fmla="*/ 2147483646 h 247"/>
                <a:gd name="T62" fmla="*/ 2147483646 w 269"/>
                <a:gd name="T63" fmla="*/ 2147483646 h 247"/>
                <a:gd name="T64" fmla="*/ 2147483646 w 269"/>
                <a:gd name="T65" fmla="*/ 2147483646 h 247"/>
                <a:gd name="T66" fmla="*/ 2147483646 w 269"/>
                <a:gd name="T67" fmla="*/ 2147483646 h 247"/>
                <a:gd name="T68" fmla="*/ 2147483646 w 269"/>
                <a:gd name="T69" fmla="*/ 2147483646 h 247"/>
                <a:gd name="T70" fmla="*/ 2147483646 w 269"/>
                <a:gd name="T71" fmla="*/ 2147483646 h 247"/>
                <a:gd name="T72" fmla="*/ 2147483646 w 269"/>
                <a:gd name="T73" fmla="*/ 0 h 2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solidFill>
                  <a:schemeClr val="tx1">
                    <a:lumMod val="65000"/>
                    <a:lumOff val="35000"/>
                  </a:schemeClr>
                </a:solidFill>
                <a:latin typeface="+mn-ea"/>
                <a:ea typeface="+mn-ea"/>
              </a:endParaRPr>
            </a:p>
          </p:txBody>
        </p:sp>
        <p:sp>
          <p:nvSpPr>
            <p:cNvPr id="185" name="10"/>
            <p:cNvSpPr>
              <a:spLocks noChangeAspect="1"/>
            </p:cNvSpPr>
            <p:nvPr/>
          </p:nvSpPr>
          <p:spPr>
            <a:xfrm rot="2700000">
              <a:off x="7279053" y="2906303"/>
              <a:ext cx="249600" cy="936000"/>
            </a:xfrm>
            <a:custGeom>
              <a:avLst/>
              <a:gdLst>
                <a:gd name="connsiteX0" fmla="*/ 68824 w 586846"/>
                <a:gd name="connsiteY0" fmla="*/ 1723528 h 2207149"/>
                <a:gd name="connsiteX1" fmla="*/ 229234 w 586846"/>
                <a:gd name="connsiteY1" fmla="*/ 1999898 h 2207149"/>
                <a:gd name="connsiteX2" fmla="*/ 395081 w 586846"/>
                <a:gd name="connsiteY2" fmla="*/ 1968031 h 2207149"/>
                <a:gd name="connsiteX3" fmla="*/ 530795 w 586846"/>
                <a:gd name="connsiteY3" fmla="*/ 1725944 h 2207149"/>
                <a:gd name="connsiteX4" fmla="*/ 306023 w 586846"/>
                <a:gd name="connsiteY4" fmla="*/ 76465 h 2207149"/>
                <a:gd name="connsiteX5" fmla="*/ 306023 w 586846"/>
                <a:gd name="connsiteY5" fmla="*/ 1514740 h 2207149"/>
                <a:gd name="connsiteX6" fmla="*/ 529167 w 586846"/>
                <a:gd name="connsiteY6" fmla="*/ 1514740 h 2207149"/>
                <a:gd name="connsiteX7" fmla="*/ 529167 w 586846"/>
                <a:gd name="connsiteY7" fmla="*/ 155048 h 2207149"/>
                <a:gd name="connsiteX8" fmla="*/ 450584 w 586846"/>
                <a:gd name="connsiteY8" fmla="*/ 76465 h 2207149"/>
                <a:gd name="connsiteX9" fmla="*/ 136262 w 586846"/>
                <a:gd name="connsiteY9" fmla="*/ 76465 h 2207149"/>
                <a:gd name="connsiteX10" fmla="*/ 57679 w 586846"/>
                <a:gd name="connsiteY10" fmla="*/ 155048 h 2207149"/>
                <a:gd name="connsiteX11" fmla="*/ 57679 w 586846"/>
                <a:gd name="connsiteY11" fmla="*/ 1514740 h 2207149"/>
                <a:gd name="connsiteX12" fmla="*/ 280823 w 586846"/>
                <a:gd name="connsiteY12" fmla="*/ 1514740 h 2207149"/>
                <a:gd name="connsiteX13" fmla="*/ 280823 w 586846"/>
                <a:gd name="connsiteY13" fmla="*/ 76465 h 2207149"/>
                <a:gd name="connsiteX14" fmla="*/ 97810 w 586846"/>
                <a:gd name="connsiteY14" fmla="*/ 0 h 2207149"/>
                <a:gd name="connsiteX15" fmla="*/ 489036 w 586846"/>
                <a:gd name="connsiteY15" fmla="*/ 0 h 2207149"/>
                <a:gd name="connsiteX16" fmla="*/ 586846 w 586846"/>
                <a:gd name="connsiteY16" fmla="*/ 97810 h 2207149"/>
                <a:gd name="connsiteX17" fmla="*/ 586846 w 586846"/>
                <a:gd name="connsiteY17" fmla="*/ 1690953 h 2207149"/>
                <a:gd name="connsiteX18" fmla="*/ 586517 w 586846"/>
                <a:gd name="connsiteY18" fmla="*/ 1690953 h 2207149"/>
                <a:gd name="connsiteX19" fmla="*/ 586514 w 586846"/>
                <a:gd name="connsiteY19" fmla="*/ 1691828 h 2207149"/>
                <a:gd name="connsiteX20" fmla="*/ 586823 w 586846"/>
                <a:gd name="connsiteY20" fmla="*/ 1691829 h 2207149"/>
                <a:gd name="connsiteX21" fmla="*/ 586812 w 586846"/>
                <a:gd name="connsiteY21" fmla="*/ 1694880 h 2207149"/>
                <a:gd name="connsiteX22" fmla="*/ 299633 w 586846"/>
                <a:gd name="connsiteY22" fmla="*/ 2207149 h 2207149"/>
                <a:gd name="connsiteX23" fmla="*/ 23 w 586846"/>
                <a:gd name="connsiteY23" fmla="*/ 1690953 h 2207149"/>
                <a:gd name="connsiteX24" fmla="*/ 0 w 586846"/>
                <a:gd name="connsiteY24" fmla="*/ 1690953 h 2207149"/>
                <a:gd name="connsiteX25" fmla="*/ 0 w 586846"/>
                <a:gd name="connsiteY25" fmla="*/ 97810 h 2207149"/>
                <a:gd name="connsiteX26" fmla="*/ 97810 w 586846"/>
                <a:gd name="connsiteY26" fmla="*/ 0 h 220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6846" h="2207149">
                  <a:moveTo>
                    <a:pt x="68824" y="1723528"/>
                  </a:moveTo>
                  <a:lnTo>
                    <a:pt x="229234" y="1999898"/>
                  </a:lnTo>
                  <a:lnTo>
                    <a:pt x="395081" y="1968031"/>
                  </a:lnTo>
                  <a:lnTo>
                    <a:pt x="530795" y="1725944"/>
                  </a:lnTo>
                  <a:close/>
                  <a:moveTo>
                    <a:pt x="306023" y="76465"/>
                  </a:moveTo>
                  <a:lnTo>
                    <a:pt x="306023" y="1514740"/>
                  </a:lnTo>
                  <a:lnTo>
                    <a:pt x="529167" y="1514740"/>
                  </a:lnTo>
                  <a:lnTo>
                    <a:pt x="529167" y="155048"/>
                  </a:lnTo>
                  <a:cubicBezTo>
                    <a:pt x="529167" y="111648"/>
                    <a:pt x="493984" y="76465"/>
                    <a:pt x="450584" y="76465"/>
                  </a:cubicBezTo>
                  <a:close/>
                  <a:moveTo>
                    <a:pt x="136262" y="76465"/>
                  </a:moveTo>
                  <a:cubicBezTo>
                    <a:pt x="92862" y="76465"/>
                    <a:pt x="57679" y="111648"/>
                    <a:pt x="57679" y="155048"/>
                  </a:cubicBezTo>
                  <a:lnTo>
                    <a:pt x="57679" y="1514740"/>
                  </a:lnTo>
                  <a:lnTo>
                    <a:pt x="280823" y="1514740"/>
                  </a:lnTo>
                  <a:lnTo>
                    <a:pt x="280823" y="76465"/>
                  </a:lnTo>
                  <a:close/>
                  <a:moveTo>
                    <a:pt x="97810" y="0"/>
                  </a:moveTo>
                  <a:lnTo>
                    <a:pt x="489036" y="0"/>
                  </a:lnTo>
                  <a:cubicBezTo>
                    <a:pt x="543055" y="0"/>
                    <a:pt x="586846" y="43791"/>
                    <a:pt x="586846" y="97810"/>
                  </a:cubicBezTo>
                  <a:lnTo>
                    <a:pt x="586846" y="1690953"/>
                  </a:lnTo>
                  <a:lnTo>
                    <a:pt x="586517" y="1690953"/>
                  </a:lnTo>
                  <a:lnTo>
                    <a:pt x="586514" y="1691828"/>
                  </a:lnTo>
                  <a:lnTo>
                    <a:pt x="586823" y="1691829"/>
                  </a:lnTo>
                  <a:lnTo>
                    <a:pt x="586812" y="1694880"/>
                  </a:lnTo>
                  <a:lnTo>
                    <a:pt x="299633" y="2207149"/>
                  </a:lnTo>
                  <a:lnTo>
                    <a:pt x="23" y="1690953"/>
                  </a:lnTo>
                  <a:lnTo>
                    <a:pt x="0" y="1690953"/>
                  </a:lnTo>
                  <a:lnTo>
                    <a:pt x="0" y="97810"/>
                  </a:lnTo>
                  <a:cubicBezTo>
                    <a:pt x="0" y="43791"/>
                    <a:pt x="43791" y="0"/>
                    <a:pt x="978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600">
                <a:solidFill>
                  <a:schemeClr val="tx1">
                    <a:lumMod val="65000"/>
                    <a:lumOff val="35000"/>
                  </a:schemeClr>
                </a:solidFill>
                <a:latin typeface="+mn-ea"/>
              </a:endParaRPr>
            </a:p>
          </p:txBody>
        </p:sp>
        <p:sp>
          <p:nvSpPr>
            <p:cNvPr id="186" name="9"/>
            <p:cNvSpPr>
              <a:spLocks noChangeAspect="1"/>
            </p:cNvSpPr>
            <p:nvPr/>
          </p:nvSpPr>
          <p:spPr bwMode="auto">
            <a:xfrm>
              <a:off x="4489486" y="2969303"/>
              <a:ext cx="540000" cy="810000"/>
            </a:xfrm>
            <a:custGeom>
              <a:avLst/>
              <a:gdLst>
                <a:gd name="T0" fmla="*/ 907356 w 545"/>
                <a:gd name="T1" fmla="*/ 1070349 h 619"/>
                <a:gd name="T2" fmla="*/ 259874 w 545"/>
                <a:gd name="T3" fmla="*/ 1113977 h 619"/>
                <a:gd name="T4" fmla="*/ 907356 w 545"/>
                <a:gd name="T5" fmla="*/ 1198326 h 619"/>
                <a:gd name="T6" fmla="*/ 907356 w 545"/>
                <a:gd name="T7" fmla="*/ 1070349 h 619"/>
                <a:gd name="T8" fmla="*/ 907356 w 545"/>
                <a:gd name="T9" fmla="*/ 1369931 h 619"/>
                <a:gd name="T10" fmla="*/ 259874 w 545"/>
                <a:gd name="T11" fmla="*/ 1413559 h 619"/>
                <a:gd name="T12" fmla="*/ 907356 w 545"/>
                <a:gd name="T13" fmla="*/ 1457187 h 619"/>
                <a:gd name="T14" fmla="*/ 907356 w 545"/>
                <a:gd name="T15" fmla="*/ 1369931 h 619"/>
                <a:gd name="T16" fmla="*/ 1037292 w 545"/>
                <a:gd name="T17" fmla="*/ 215233 h 619"/>
                <a:gd name="T18" fmla="*/ 907356 w 545"/>
                <a:gd name="T19" fmla="*/ 84348 h 619"/>
                <a:gd name="T20" fmla="*/ 583615 w 545"/>
                <a:gd name="T21" fmla="*/ 0 h 619"/>
                <a:gd name="T22" fmla="*/ 290706 w 545"/>
                <a:gd name="T23" fmla="*/ 84348 h 619"/>
                <a:gd name="T24" fmla="*/ 160769 w 545"/>
                <a:gd name="T25" fmla="*/ 215233 h 619"/>
                <a:gd name="T26" fmla="*/ 0 w 545"/>
                <a:gd name="T27" fmla="*/ 1585164 h 619"/>
                <a:gd name="T28" fmla="*/ 1037292 w 545"/>
                <a:gd name="T29" fmla="*/ 1797488 h 619"/>
                <a:gd name="T30" fmla="*/ 1198062 w 545"/>
                <a:gd name="T31" fmla="*/ 427558 h 619"/>
                <a:gd name="T32" fmla="*/ 389811 w 545"/>
                <a:gd name="T33" fmla="*/ 215233 h 619"/>
                <a:gd name="T34" fmla="*/ 486713 w 545"/>
                <a:gd name="T35" fmla="*/ 215233 h 619"/>
                <a:gd name="T36" fmla="*/ 713551 w 545"/>
                <a:gd name="T37" fmla="*/ 215233 h 619"/>
                <a:gd name="T38" fmla="*/ 810453 w 545"/>
                <a:gd name="T39" fmla="*/ 427558 h 619"/>
                <a:gd name="T40" fmla="*/ 389811 w 545"/>
                <a:gd name="T41" fmla="*/ 215233 h 619"/>
                <a:gd name="T42" fmla="*/ 1101160 w 545"/>
                <a:gd name="T43" fmla="*/ 1585164 h 619"/>
                <a:gd name="T44" fmla="*/ 160769 w 545"/>
                <a:gd name="T45" fmla="*/ 1713140 h 619"/>
                <a:gd name="T46" fmla="*/ 63867 w 545"/>
                <a:gd name="T47" fmla="*/ 427558 h 619"/>
                <a:gd name="T48" fmla="*/ 290706 w 545"/>
                <a:gd name="T49" fmla="*/ 343210 h 619"/>
                <a:gd name="T50" fmla="*/ 907356 w 545"/>
                <a:gd name="T51" fmla="*/ 558443 h 619"/>
                <a:gd name="T52" fmla="*/ 1037292 w 545"/>
                <a:gd name="T53" fmla="*/ 343210 h 619"/>
                <a:gd name="T54" fmla="*/ 1101160 w 545"/>
                <a:gd name="T55" fmla="*/ 1585164 h 619"/>
                <a:gd name="T56" fmla="*/ 907356 w 545"/>
                <a:gd name="T57" fmla="*/ 770768 h 619"/>
                <a:gd name="T58" fmla="*/ 259874 w 545"/>
                <a:gd name="T59" fmla="*/ 858024 h 619"/>
                <a:gd name="T60" fmla="*/ 907356 w 545"/>
                <a:gd name="T61" fmla="*/ 898744 h 619"/>
                <a:gd name="T62" fmla="*/ 907356 w 545"/>
                <a:gd name="T63" fmla="*/ 770768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chemeClr val="bg1"/>
            </a:solidFill>
            <a:ln>
              <a:noFill/>
            </a:ln>
          </p:spPr>
          <p:txBody>
            <a:bodyPr wrap="none" lIns="121876" tIns="60939" rIns="121876" bIns="60939"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solidFill>
                  <a:schemeClr val="tx1">
                    <a:lumMod val="65000"/>
                    <a:lumOff val="35000"/>
                  </a:schemeClr>
                </a:solidFill>
                <a:latin typeface="+mn-ea"/>
                <a:ea typeface="+mn-ea"/>
              </a:endParaRPr>
            </a:p>
          </p:txBody>
        </p:sp>
        <p:sp>
          <p:nvSpPr>
            <p:cNvPr id="187" name="8"/>
            <p:cNvSpPr>
              <a:spLocks noChangeAspect="1"/>
            </p:cNvSpPr>
            <p:nvPr/>
          </p:nvSpPr>
          <p:spPr bwMode="auto">
            <a:xfrm>
              <a:off x="9690211" y="3067704"/>
              <a:ext cx="720000" cy="613199"/>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bIns="3958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dirty="0">
                <a:solidFill>
                  <a:schemeClr val="tx1">
                    <a:lumMod val="65000"/>
                    <a:lumOff val="35000"/>
                  </a:schemeClr>
                </a:solidFill>
                <a:latin typeface="+mn-ea"/>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 calcmode="lin" valueType="num">
                                      <p:cBhvr additive="base">
                                        <p:cTn id="7" dur="500" fill="hold"/>
                                        <p:tgtEl>
                                          <p:spTgt spid="175"/>
                                        </p:tgtEl>
                                        <p:attrNameLst>
                                          <p:attrName>ppt_x</p:attrName>
                                        </p:attrNameLst>
                                      </p:cBhvr>
                                      <p:tavLst>
                                        <p:tav tm="0">
                                          <p:val>
                                            <p:strVal val="#ppt_x"/>
                                          </p:val>
                                        </p:tav>
                                        <p:tav tm="100000">
                                          <p:val>
                                            <p:strVal val="#ppt_x"/>
                                          </p:val>
                                        </p:tav>
                                      </p:tavLst>
                                    </p:anim>
                                    <p:anim calcmode="lin" valueType="num">
                                      <p:cBhvr additive="base">
                                        <p:cTn id="8" dur="500" fill="hold"/>
                                        <p:tgtEl>
                                          <p:spTgt spid="17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0" presetClass="entr" presetSubtype="0" decel="100000" fill="hold" grpId="0" nodeType="afterEffect">
                                  <p:stCondLst>
                                    <p:cond delay="0"/>
                                  </p:stCondLst>
                                  <p:childTnLst>
                                    <p:set>
                                      <p:cBhvr>
                                        <p:cTn id="11" dur="1" fill="hold">
                                          <p:stCondLst>
                                            <p:cond delay="0"/>
                                          </p:stCondLst>
                                        </p:cTn>
                                        <p:tgtEl>
                                          <p:spTgt spid="171"/>
                                        </p:tgtEl>
                                        <p:attrNameLst>
                                          <p:attrName>style.visibility</p:attrName>
                                        </p:attrNameLst>
                                      </p:cBhvr>
                                      <p:to>
                                        <p:strVal val="visible"/>
                                      </p:to>
                                    </p:set>
                                    <p:anim calcmode="lin" valueType="num">
                                      <p:cBhvr>
                                        <p:cTn id="12" dur="500" fill="hold"/>
                                        <p:tgtEl>
                                          <p:spTgt spid="171"/>
                                        </p:tgtEl>
                                        <p:attrNameLst>
                                          <p:attrName>ppt_w</p:attrName>
                                        </p:attrNameLst>
                                      </p:cBhvr>
                                      <p:tavLst>
                                        <p:tav tm="0">
                                          <p:val>
                                            <p:strVal val="#ppt_w+.3"/>
                                          </p:val>
                                        </p:tav>
                                        <p:tav tm="100000">
                                          <p:val>
                                            <p:strVal val="#ppt_w"/>
                                          </p:val>
                                        </p:tav>
                                      </p:tavLst>
                                    </p:anim>
                                    <p:anim calcmode="lin" valueType="num">
                                      <p:cBhvr>
                                        <p:cTn id="13" dur="500" fill="hold"/>
                                        <p:tgtEl>
                                          <p:spTgt spid="171"/>
                                        </p:tgtEl>
                                        <p:attrNameLst>
                                          <p:attrName>ppt_h</p:attrName>
                                        </p:attrNameLst>
                                      </p:cBhvr>
                                      <p:tavLst>
                                        <p:tav tm="0">
                                          <p:val>
                                            <p:strVal val="#ppt_h"/>
                                          </p:val>
                                        </p:tav>
                                        <p:tav tm="100000">
                                          <p:val>
                                            <p:strVal val="#ppt_h"/>
                                          </p:val>
                                        </p:tav>
                                      </p:tavLst>
                                    </p:anim>
                                    <p:animEffect transition="in" filter="fade">
                                      <p:cBhvr>
                                        <p:cTn id="14" dur="500"/>
                                        <p:tgtEl>
                                          <p:spTgt spid="171"/>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172"/>
                                        </p:tgtEl>
                                        <p:attrNameLst>
                                          <p:attrName>style.visibility</p:attrName>
                                        </p:attrNameLst>
                                      </p:cBhvr>
                                      <p:to>
                                        <p:strVal val="visible"/>
                                      </p:to>
                                    </p:set>
                                    <p:anim calcmode="lin" valueType="num">
                                      <p:cBhvr>
                                        <p:cTn id="17" dur="500" fill="hold"/>
                                        <p:tgtEl>
                                          <p:spTgt spid="172"/>
                                        </p:tgtEl>
                                        <p:attrNameLst>
                                          <p:attrName>ppt_w</p:attrName>
                                        </p:attrNameLst>
                                      </p:cBhvr>
                                      <p:tavLst>
                                        <p:tav tm="0">
                                          <p:val>
                                            <p:strVal val="#ppt_w+.3"/>
                                          </p:val>
                                        </p:tav>
                                        <p:tav tm="100000">
                                          <p:val>
                                            <p:strVal val="#ppt_w"/>
                                          </p:val>
                                        </p:tav>
                                      </p:tavLst>
                                    </p:anim>
                                    <p:anim calcmode="lin" valueType="num">
                                      <p:cBhvr>
                                        <p:cTn id="18" dur="500" fill="hold"/>
                                        <p:tgtEl>
                                          <p:spTgt spid="172"/>
                                        </p:tgtEl>
                                        <p:attrNameLst>
                                          <p:attrName>ppt_h</p:attrName>
                                        </p:attrNameLst>
                                      </p:cBhvr>
                                      <p:tavLst>
                                        <p:tav tm="0">
                                          <p:val>
                                            <p:strVal val="#ppt_h"/>
                                          </p:val>
                                        </p:tav>
                                        <p:tav tm="100000">
                                          <p:val>
                                            <p:strVal val="#ppt_h"/>
                                          </p:val>
                                        </p:tav>
                                      </p:tavLst>
                                    </p:anim>
                                    <p:animEffect transition="in" filter="fade">
                                      <p:cBhvr>
                                        <p:cTn id="19" dur="500"/>
                                        <p:tgtEl>
                                          <p:spTgt spid="172"/>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173"/>
                                        </p:tgtEl>
                                        <p:attrNameLst>
                                          <p:attrName>style.visibility</p:attrName>
                                        </p:attrNameLst>
                                      </p:cBhvr>
                                      <p:to>
                                        <p:strVal val="visible"/>
                                      </p:to>
                                    </p:set>
                                    <p:anim calcmode="lin" valueType="num">
                                      <p:cBhvr>
                                        <p:cTn id="22" dur="500" fill="hold"/>
                                        <p:tgtEl>
                                          <p:spTgt spid="173"/>
                                        </p:tgtEl>
                                        <p:attrNameLst>
                                          <p:attrName>ppt_w</p:attrName>
                                        </p:attrNameLst>
                                      </p:cBhvr>
                                      <p:tavLst>
                                        <p:tav tm="0">
                                          <p:val>
                                            <p:strVal val="#ppt_w+.3"/>
                                          </p:val>
                                        </p:tav>
                                        <p:tav tm="100000">
                                          <p:val>
                                            <p:strVal val="#ppt_w"/>
                                          </p:val>
                                        </p:tav>
                                      </p:tavLst>
                                    </p:anim>
                                    <p:anim calcmode="lin" valueType="num">
                                      <p:cBhvr>
                                        <p:cTn id="23" dur="500" fill="hold"/>
                                        <p:tgtEl>
                                          <p:spTgt spid="173"/>
                                        </p:tgtEl>
                                        <p:attrNameLst>
                                          <p:attrName>ppt_h</p:attrName>
                                        </p:attrNameLst>
                                      </p:cBhvr>
                                      <p:tavLst>
                                        <p:tav tm="0">
                                          <p:val>
                                            <p:strVal val="#ppt_h"/>
                                          </p:val>
                                        </p:tav>
                                        <p:tav tm="100000">
                                          <p:val>
                                            <p:strVal val="#ppt_h"/>
                                          </p:val>
                                        </p:tav>
                                      </p:tavLst>
                                    </p:anim>
                                    <p:animEffect transition="in" filter="fade">
                                      <p:cBhvr>
                                        <p:cTn id="24" dur="500"/>
                                        <p:tgtEl>
                                          <p:spTgt spid="173"/>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174"/>
                                        </p:tgtEl>
                                        <p:attrNameLst>
                                          <p:attrName>style.visibility</p:attrName>
                                        </p:attrNameLst>
                                      </p:cBhvr>
                                      <p:to>
                                        <p:strVal val="visible"/>
                                      </p:to>
                                    </p:set>
                                    <p:anim calcmode="lin" valueType="num">
                                      <p:cBhvr>
                                        <p:cTn id="27" dur="500" fill="hold"/>
                                        <p:tgtEl>
                                          <p:spTgt spid="174"/>
                                        </p:tgtEl>
                                        <p:attrNameLst>
                                          <p:attrName>ppt_w</p:attrName>
                                        </p:attrNameLst>
                                      </p:cBhvr>
                                      <p:tavLst>
                                        <p:tav tm="0">
                                          <p:val>
                                            <p:strVal val="#ppt_w+.3"/>
                                          </p:val>
                                        </p:tav>
                                        <p:tav tm="100000">
                                          <p:val>
                                            <p:strVal val="#ppt_w"/>
                                          </p:val>
                                        </p:tav>
                                      </p:tavLst>
                                    </p:anim>
                                    <p:anim calcmode="lin" valueType="num">
                                      <p:cBhvr>
                                        <p:cTn id="28" dur="500" fill="hold"/>
                                        <p:tgtEl>
                                          <p:spTgt spid="174"/>
                                        </p:tgtEl>
                                        <p:attrNameLst>
                                          <p:attrName>ppt_h</p:attrName>
                                        </p:attrNameLst>
                                      </p:cBhvr>
                                      <p:tavLst>
                                        <p:tav tm="0">
                                          <p:val>
                                            <p:strVal val="#ppt_h"/>
                                          </p:val>
                                        </p:tav>
                                        <p:tav tm="100000">
                                          <p:val>
                                            <p:strVal val="#ppt_h"/>
                                          </p:val>
                                        </p:tav>
                                      </p:tavLst>
                                    </p:anim>
                                    <p:animEffect transition="in" filter="fade">
                                      <p:cBhvr>
                                        <p:cTn id="2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bldLvl="0" animBg="1"/>
      <p:bldP spid="172" grpId="0" bldLvl="0" animBg="1"/>
      <p:bldP spid="173" grpId="0" bldLvl="0" animBg="1"/>
      <p:bldP spid="17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8"/>
          <p:cNvSpPr txBox="1"/>
          <p:nvPr/>
        </p:nvSpPr>
        <p:spPr>
          <a:xfrm>
            <a:off x="4080396"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50" name="组合 49"/>
          <p:cNvGrpSpPr/>
          <p:nvPr/>
        </p:nvGrpSpPr>
        <p:grpSpPr>
          <a:xfrm>
            <a:off x="842272" y="562518"/>
            <a:ext cx="10507462" cy="0"/>
            <a:chOff x="1028775" y="591989"/>
            <a:chExt cx="11086097" cy="0"/>
          </a:xfrm>
        </p:grpSpPr>
        <p:cxnSp>
          <p:nvCxnSpPr>
            <p:cNvPr id="51" name="直接连接符 50"/>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a:grpSpLocks noChangeAspect="1"/>
          </p:cNvGrpSpPr>
          <p:nvPr/>
        </p:nvGrpSpPr>
        <p:grpSpPr>
          <a:xfrm>
            <a:off x="1101063" y="2004875"/>
            <a:ext cx="3992722" cy="3239156"/>
            <a:chOff x="768995" y="1917626"/>
            <a:chExt cx="4720900" cy="3829908"/>
          </a:xfrm>
        </p:grpSpPr>
        <p:grpSp>
          <p:nvGrpSpPr>
            <p:cNvPr id="3" name="组合 2"/>
            <p:cNvGrpSpPr>
              <a:grpSpLocks noChangeAspect="1"/>
            </p:cNvGrpSpPr>
            <p:nvPr/>
          </p:nvGrpSpPr>
          <p:grpSpPr>
            <a:xfrm>
              <a:off x="768995" y="2205658"/>
              <a:ext cx="3240000" cy="3312368"/>
              <a:chOff x="623887" y="1143163"/>
              <a:chExt cx="5465763" cy="5587838"/>
            </a:xfrm>
          </p:grpSpPr>
          <p:sp>
            <p:nvSpPr>
              <p:cNvPr id="4" name="Freeform 8"/>
              <p:cNvSpPr/>
              <p:nvPr/>
            </p:nvSpPr>
            <p:spPr bwMode="auto">
              <a:xfrm>
                <a:off x="623887" y="4468813"/>
                <a:ext cx="5465763" cy="2262188"/>
              </a:xfrm>
              <a:custGeom>
                <a:avLst/>
                <a:gdLst>
                  <a:gd name="T0" fmla="*/ 3443 w 3443"/>
                  <a:gd name="T1" fmla="*/ 377 h 1425"/>
                  <a:gd name="T2" fmla="*/ 1050 w 3443"/>
                  <a:gd name="T3" fmla="*/ 377 h 1425"/>
                  <a:gd name="T4" fmla="*/ 1050 w 3443"/>
                  <a:gd name="T5" fmla="*/ 0 h 1425"/>
                  <a:gd name="T6" fmla="*/ 0 w 3443"/>
                  <a:gd name="T7" fmla="*/ 713 h 1425"/>
                  <a:gd name="T8" fmla="*/ 1050 w 3443"/>
                  <a:gd name="T9" fmla="*/ 1425 h 1425"/>
                  <a:gd name="T10" fmla="*/ 1050 w 3443"/>
                  <a:gd name="T11" fmla="*/ 1090 h 1425"/>
                  <a:gd name="T12" fmla="*/ 3443 w 3443"/>
                  <a:gd name="T13" fmla="*/ 1090 h 1425"/>
                  <a:gd name="T14" fmla="*/ 3443 w 3443"/>
                  <a:gd name="T15" fmla="*/ 377 h 14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3" h="1425">
                    <a:moveTo>
                      <a:pt x="3443" y="377"/>
                    </a:moveTo>
                    <a:lnTo>
                      <a:pt x="1050" y="377"/>
                    </a:lnTo>
                    <a:lnTo>
                      <a:pt x="1050" y="0"/>
                    </a:lnTo>
                    <a:lnTo>
                      <a:pt x="0" y="713"/>
                    </a:lnTo>
                    <a:lnTo>
                      <a:pt x="1050" y="1425"/>
                    </a:lnTo>
                    <a:lnTo>
                      <a:pt x="1050" y="1090"/>
                    </a:lnTo>
                    <a:lnTo>
                      <a:pt x="3443" y="1090"/>
                    </a:lnTo>
                    <a:lnTo>
                      <a:pt x="3443" y="377"/>
                    </a:ln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latin typeface="+mn-ea"/>
                  <a:ea typeface="+mn-ea"/>
                </a:endParaRPr>
              </a:p>
            </p:txBody>
          </p:sp>
          <p:sp>
            <p:nvSpPr>
              <p:cNvPr id="5" name="Freeform 21"/>
              <p:cNvSpPr/>
              <p:nvPr/>
            </p:nvSpPr>
            <p:spPr bwMode="auto">
              <a:xfrm>
                <a:off x="2424112" y="1143163"/>
                <a:ext cx="3665538" cy="2195513"/>
              </a:xfrm>
              <a:custGeom>
                <a:avLst/>
                <a:gdLst>
                  <a:gd name="T0" fmla="*/ 2309 w 2309"/>
                  <a:gd name="T1" fmla="*/ 335 h 1383"/>
                  <a:gd name="T2" fmla="*/ 1050 w 2309"/>
                  <a:gd name="T3" fmla="*/ 335 h 1383"/>
                  <a:gd name="T4" fmla="*/ 1050 w 2309"/>
                  <a:gd name="T5" fmla="*/ 0 h 1383"/>
                  <a:gd name="T6" fmla="*/ 0 w 2309"/>
                  <a:gd name="T7" fmla="*/ 712 h 1383"/>
                  <a:gd name="T8" fmla="*/ 1050 w 2309"/>
                  <a:gd name="T9" fmla="*/ 1383 h 1383"/>
                  <a:gd name="T10" fmla="*/ 1050 w 2309"/>
                  <a:gd name="T11" fmla="*/ 1048 h 1383"/>
                  <a:gd name="T12" fmla="*/ 2309 w 2309"/>
                  <a:gd name="T13" fmla="*/ 1048 h 1383"/>
                  <a:gd name="T14" fmla="*/ 2309 w 2309"/>
                  <a:gd name="T15" fmla="*/ 335 h 1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09" h="1383">
                    <a:moveTo>
                      <a:pt x="2309" y="335"/>
                    </a:moveTo>
                    <a:lnTo>
                      <a:pt x="1050" y="335"/>
                    </a:lnTo>
                    <a:lnTo>
                      <a:pt x="1050" y="0"/>
                    </a:lnTo>
                    <a:lnTo>
                      <a:pt x="0" y="712"/>
                    </a:lnTo>
                    <a:lnTo>
                      <a:pt x="1050" y="1383"/>
                    </a:lnTo>
                    <a:lnTo>
                      <a:pt x="1050" y="1048"/>
                    </a:lnTo>
                    <a:lnTo>
                      <a:pt x="2309" y="1048"/>
                    </a:lnTo>
                    <a:lnTo>
                      <a:pt x="2309" y="335"/>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latin typeface="+mn-ea"/>
                  <a:ea typeface="+mn-ea"/>
                </a:endParaRPr>
              </a:p>
            </p:txBody>
          </p:sp>
        </p:grpSp>
        <p:sp>
          <p:nvSpPr>
            <p:cNvPr id="6" name="1"/>
            <p:cNvSpPr>
              <a:spLocks noChangeAspect="1"/>
            </p:cNvSpPr>
            <p:nvPr/>
          </p:nvSpPr>
          <p:spPr bwMode="auto">
            <a:xfrm flipH="1">
              <a:off x="4742895" y="1917626"/>
              <a:ext cx="747000" cy="1800000"/>
            </a:xfrm>
            <a:custGeom>
              <a:avLst/>
              <a:gdLst/>
              <a:ahLst/>
              <a:cxnLst/>
              <a:rect l="0" t="0" r="r" b="b"/>
              <a:pathLst>
                <a:path w="1366838" h="3292475">
                  <a:moveTo>
                    <a:pt x="402179" y="752475"/>
                  </a:moveTo>
                  <a:lnTo>
                    <a:pt x="964659" y="752475"/>
                  </a:lnTo>
                  <a:lnTo>
                    <a:pt x="971008" y="752793"/>
                  </a:lnTo>
                  <a:lnTo>
                    <a:pt x="977673" y="753427"/>
                  </a:lnTo>
                  <a:lnTo>
                    <a:pt x="983387" y="754380"/>
                  </a:lnTo>
                  <a:lnTo>
                    <a:pt x="989736" y="755332"/>
                  </a:lnTo>
                  <a:lnTo>
                    <a:pt x="999893" y="756920"/>
                  </a:lnTo>
                  <a:lnTo>
                    <a:pt x="1010368" y="759142"/>
                  </a:lnTo>
                  <a:lnTo>
                    <a:pt x="1021796" y="761681"/>
                  </a:lnTo>
                  <a:lnTo>
                    <a:pt x="1033541" y="765174"/>
                  </a:lnTo>
                  <a:lnTo>
                    <a:pt x="1045920" y="769300"/>
                  </a:lnTo>
                  <a:lnTo>
                    <a:pt x="1058617" y="774697"/>
                  </a:lnTo>
                  <a:lnTo>
                    <a:pt x="1071632" y="780729"/>
                  </a:lnTo>
                  <a:lnTo>
                    <a:pt x="1078298" y="784221"/>
                  </a:lnTo>
                  <a:lnTo>
                    <a:pt x="1084646" y="788031"/>
                  </a:lnTo>
                  <a:lnTo>
                    <a:pt x="1093851" y="793110"/>
                  </a:lnTo>
                  <a:lnTo>
                    <a:pt x="1102739" y="799142"/>
                  </a:lnTo>
                  <a:lnTo>
                    <a:pt x="1111627" y="805491"/>
                  </a:lnTo>
                  <a:lnTo>
                    <a:pt x="1121150" y="812158"/>
                  </a:lnTo>
                  <a:lnTo>
                    <a:pt x="1130038" y="819459"/>
                  </a:lnTo>
                  <a:lnTo>
                    <a:pt x="1138926" y="827396"/>
                  </a:lnTo>
                  <a:lnTo>
                    <a:pt x="1147814" y="835650"/>
                  </a:lnTo>
                  <a:lnTo>
                    <a:pt x="1156702" y="844539"/>
                  </a:lnTo>
                  <a:lnTo>
                    <a:pt x="1165590" y="853745"/>
                  </a:lnTo>
                  <a:lnTo>
                    <a:pt x="1174160" y="863586"/>
                  </a:lnTo>
                  <a:lnTo>
                    <a:pt x="1182731" y="874062"/>
                  </a:lnTo>
                  <a:lnTo>
                    <a:pt x="1190984" y="884856"/>
                  </a:lnTo>
                  <a:lnTo>
                    <a:pt x="1199554" y="896285"/>
                  </a:lnTo>
                  <a:lnTo>
                    <a:pt x="1207808" y="908348"/>
                  </a:lnTo>
                  <a:lnTo>
                    <a:pt x="1215743" y="920729"/>
                  </a:lnTo>
                  <a:lnTo>
                    <a:pt x="1223361" y="933745"/>
                  </a:lnTo>
                  <a:lnTo>
                    <a:pt x="1230980" y="947713"/>
                  </a:lnTo>
                  <a:lnTo>
                    <a:pt x="1238598" y="961999"/>
                  </a:lnTo>
                  <a:lnTo>
                    <a:pt x="1245899" y="976920"/>
                  </a:lnTo>
                  <a:lnTo>
                    <a:pt x="1253200" y="992158"/>
                  </a:lnTo>
                  <a:lnTo>
                    <a:pt x="1260183" y="1008666"/>
                  </a:lnTo>
                  <a:lnTo>
                    <a:pt x="1267166" y="1025173"/>
                  </a:lnTo>
                  <a:lnTo>
                    <a:pt x="1274150" y="1042316"/>
                  </a:lnTo>
                  <a:lnTo>
                    <a:pt x="1280498" y="1060729"/>
                  </a:lnTo>
                  <a:lnTo>
                    <a:pt x="1286847" y="1079459"/>
                  </a:lnTo>
                  <a:lnTo>
                    <a:pt x="1293195" y="1098824"/>
                  </a:lnTo>
                  <a:lnTo>
                    <a:pt x="1298909" y="1119142"/>
                  </a:lnTo>
                  <a:lnTo>
                    <a:pt x="1304623" y="1140094"/>
                  </a:lnTo>
                  <a:lnTo>
                    <a:pt x="1310336" y="1161681"/>
                  </a:lnTo>
                  <a:lnTo>
                    <a:pt x="1315733" y="1184221"/>
                  </a:lnTo>
                  <a:lnTo>
                    <a:pt x="1320811" y="1207713"/>
                  </a:lnTo>
                  <a:lnTo>
                    <a:pt x="1325573" y="1231840"/>
                  </a:lnTo>
                  <a:lnTo>
                    <a:pt x="1330334" y="1256602"/>
                  </a:lnTo>
                  <a:lnTo>
                    <a:pt x="1334778" y="1282634"/>
                  </a:lnTo>
                  <a:lnTo>
                    <a:pt x="1338905" y="1309300"/>
                  </a:lnTo>
                  <a:lnTo>
                    <a:pt x="1343031" y="1336920"/>
                  </a:lnTo>
                  <a:lnTo>
                    <a:pt x="1346523" y="1365491"/>
                  </a:lnTo>
                  <a:lnTo>
                    <a:pt x="1350015" y="1395015"/>
                  </a:lnTo>
                  <a:lnTo>
                    <a:pt x="1352871" y="1425491"/>
                  </a:lnTo>
                  <a:lnTo>
                    <a:pt x="1355411" y="1456920"/>
                  </a:lnTo>
                  <a:lnTo>
                    <a:pt x="1358268" y="1489300"/>
                  </a:lnTo>
                  <a:lnTo>
                    <a:pt x="1360490" y="1522634"/>
                  </a:lnTo>
                  <a:lnTo>
                    <a:pt x="1362077" y="1557237"/>
                  </a:lnTo>
                  <a:lnTo>
                    <a:pt x="1363664" y="1592793"/>
                  </a:lnTo>
                  <a:lnTo>
                    <a:pt x="1365251" y="1629300"/>
                  </a:lnTo>
                  <a:lnTo>
                    <a:pt x="1365886" y="1667078"/>
                  </a:lnTo>
                  <a:lnTo>
                    <a:pt x="1366521" y="1705808"/>
                  </a:lnTo>
                  <a:lnTo>
                    <a:pt x="1366838" y="1745491"/>
                  </a:lnTo>
                  <a:lnTo>
                    <a:pt x="1366521" y="1779459"/>
                  </a:lnTo>
                  <a:lnTo>
                    <a:pt x="1366203" y="1813745"/>
                  </a:lnTo>
                  <a:lnTo>
                    <a:pt x="1365568" y="1848983"/>
                  </a:lnTo>
                  <a:lnTo>
                    <a:pt x="1364934" y="1884856"/>
                  </a:lnTo>
                  <a:lnTo>
                    <a:pt x="1363346" y="1921681"/>
                  </a:lnTo>
                  <a:lnTo>
                    <a:pt x="1362077" y="1959142"/>
                  </a:lnTo>
                  <a:lnTo>
                    <a:pt x="1360490" y="1997872"/>
                  </a:lnTo>
                  <a:lnTo>
                    <a:pt x="1358585" y="2037237"/>
                  </a:lnTo>
                  <a:lnTo>
                    <a:pt x="1357950" y="2042951"/>
                  </a:lnTo>
                  <a:lnTo>
                    <a:pt x="1357315" y="2048666"/>
                  </a:lnTo>
                  <a:lnTo>
                    <a:pt x="1356046" y="2054062"/>
                  </a:lnTo>
                  <a:lnTo>
                    <a:pt x="1354776" y="2059777"/>
                  </a:lnTo>
                  <a:lnTo>
                    <a:pt x="1353506" y="2065173"/>
                  </a:lnTo>
                  <a:lnTo>
                    <a:pt x="1351602" y="2070570"/>
                  </a:lnTo>
                  <a:lnTo>
                    <a:pt x="1349380" y="2075332"/>
                  </a:lnTo>
                  <a:lnTo>
                    <a:pt x="1347475" y="2080412"/>
                  </a:lnTo>
                  <a:lnTo>
                    <a:pt x="1344936" y="2085491"/>
                  </a:lnTo>
                  <a:lnTo>
                    <a:pt x="1342079" y="2090253"/>
                  </a:lnTo>
                  <a:lnTo>
                    <a:pt x="1339540" y="2094697"/>
                  </a:lnTo>
                  <a:lnTo>
                    <a:pt x="1336365" y="2099459"/>
                  </a:lnTo>
                  <a:lnTo>
                    <a:pt x="1332874" y="2103586"/>
                  </a:lnTo>
                  <a:lnTo>
                    <a:pt x="1329699" y="2107713"/>
                  </a:lnTo>
                  <a:lnTo>
                    <a:pt x="1325890" y="2111840"/>
                  </a:lnTo>
                  <a:lnTo>
                    <a:pt x="1322081" y="2115650"/>
                  </a:lnTo>
                  <a:lnTo>
                    <a:pt x="1317955" y="2119142"/>
                  </a:lnTo>
                  <a:lnTo>
                    <a:pt x="1314145" y="2122634"/>
                  </a:lnTo>
                  <a:lnTo>
                    <a:pt x="1309701" y="2125809"/>
                  </a:lnTo>
                  <a:lnTo>
                    <a:pt x="1304940" y="2128983"/>
                  </a:lnTo>
                  <a:lnTo>
                    <a:pt x="1300496" y="2131523"/>
                  </a:lnTo>
                  <a:lnTo>
                    <a:pt x="1295735" y="2134380"/>
                  </a:lnTo>
                  <a:lnTo>
                    <a:pt x="1290656" y="2136602"/>
                  </a:lnTo>
                  <a:lnTo>
                    <a:pt x="1285894" y="2138824"/>
                  </a:lnTo>
                  <a:lnTo>
                    <a:pt x="1280816" y="2141047"/>
                  </a:lnTo>
                  <a:lnTo>
                    <a:pt x="1275419" y="2142634"/>
                  </a:lnTo>
                  <a:lnTo>
                    <a:pt x="1270023" y="2143904"/>
                  </a:lnTo>
                  <a:lnTo>
                    <a:pt x="1264627" y="2145174"/>
                  </a:lnTo>
                  <a:lnTo>
                    <a:pt x="1259231" y="2145809"/>
                  </a:lnTo>
                  <a:lnTo>
                    <a:pt x="1253517" y="2146761"/>
                  </a:lnTo>
                  <a:lnTo>
                    <a:pt x="1247803" y="2147396"/>
                  </a:lnTo>
                  <a:lnTo>
                    <a:pt x="1242090" y="2147396"/>
                  </a:lnTo>
                  <a:lnTo>
                    <a:pt x="1236059" y="2147396"/>
                  </a:lnTo>
                  <a:lnTo>
                    <a:pt x="1230027" y="2146443"/>
                  </a:lnTo>
                  <a:lnTo>
                    <a:pt x="1223996" y="2145809"/>
                  </a:lnTo>
                  <a:lnTo>
                    <a:pt x="1218283" y="2144856"/>
                  </a:lnTo>
                  <a:lnTo>
                    <a:pt x="1212252" y="2143586"/>
                  </a:lnTo>
                  <a:lnTo>
                    <a:pt x="1207173" y="2141999"/>
                  </a:lnTo>
                  <a:lnTo>
                    <a:pt x="1201459" y="2140094"/>
                  </a:lnTo>
                  <a:lnTo>
                    <a:pt x="1196063" y="2137872"/>
                  </a:lnTo>
                  <a:lnTo>
                    <a:pt x="1190984" y="2135650"/>
                  </a:lnTo>
                  <a:lnTo>
                    <a:pt x="1186223" y="2133110"/>
                  </a:lnTo>
                  <a:lnTo>
                    <a:pt x="1181144" y="2129936"/>
                  </a:lnTo>
                  <a:lnTo>
                    <a:pt x="1176382" y="2127078"/>
                  </a:lnTo>
                  <a:lnTo>
                    <a:pt x="1171938" y="2123586"/>
                  </a:lnTo>
                  <a:lnTo>
                    <a:pt x="1167494" y="2120412"/>
                  </a:lnTo>
                  <a:lnTo>
                    <a:pt x="1163050" y="2116602"/>
                  </a:lnTo>
                  <a:lnTo>
                    <a:pt x="1159241" y="2112793"/>
                  </a:lnTo>
                  <a:lnTo>
                    <a:pt x="1155432" y="2108666"/>
                  </a:lnTo>
                  <a:lnTo>
                    <a:pt x="1151941" y="2104539"/>
                  </a:lnTo>
                  <a:lnTo>
                    <a:pt x="1148131" y="2100094"/>
                  </a:lnTo>
                  <a:lnTo>
                    <a:pt x="1145275" y="2095332"/>
                  </a:lnTo>
                  <a:lnTo>
                    <a:pt x="1142418" y="2090888"/>
                  </a:lnTo>
                  <a:lnTo>
                    <a:pt x="1139243" y="2085808"/>
                  </a:lnTo>
                  <a:lnTo>
                    <a:pt x="1137021" y="2080729"/>
                  </a:lnTo>
                  <a:lnTo>
                    <a:pt x="1134482" y="2075332"/>
                  </a:lnTo>
                  <a:lnTo>
                    <a:pt x="1132578" y="2070253"/>
                  </a:lnTo>
                  <a:lnTo>
                    <a:pt x="1130673" y="2064856"/>
                  </a:lnTo>
                  <a:lnTo>
                    <a:pt x="1129403" y="2059459"/>
                  </a:lnTo>
                  <a:lnTo>
                    <a:pt x="1128134" y="2053745"/>
                  </a:lnTo>
                  <a:lnTo>
                    <a:pt x="1126864" y="2048348"/>
                  </a:lnTo>
                  <a:lnTo>
                    <a:pt x="1126229" y="2042316"/>
                  </a:lnTo>
                  <a:lnTo>
                    <a:pt x="1125594" y="2036602"/>
                  </a:lnTo>
                  <a:lnTo>
                    <a:pt x="1125594" y="2030570"/>
                  </a:lnTo>
                  <a:lnTo>
                    <a:pt x="1125912" y="2024539"/>
                  </a:lnTo>
                  <a:lnTo>
                    <a:pt x="1127499" y="1986761"/>
                  </a:lnTo>
                  <a:lnTo>
                    <a:pt x="1129403" y="1949618"/>
                  </a:lnTo>
                  <a:lnTo>
                    <a:pt x="1130990" y="1913745"/>
                  </a:lnTo>
                  <a:lnTo>
                    <a:pt x="1131943" y="1878189"/>
                  </a:lnTo>
                  <a:lnTo>
                    <a:pt x="1132895" y="1843904"/>
                  </a:lnTo>
                  <a:lnTo>
                    <a:pt x="1133212" y="1810253"/>
                  </a:lnTo>
                  <a:lnTo>
                    <a:pt x="1133530" y="1777554"/>
                  </a:lnTo>
                  <a:lnTo>
                    <a:pt x="1133847" y="1745491"/>
                  </a:lnTo>
                  <a:lnTo>
                    <a:pt x="1133530" y="1697237"/>
                  </a:lnTo>
                  <a:lnTo>
                    <a:pt x="1132578" y="1650888"/>
                  </a:lnTo>
                  <a:lnTo>
                    <a:pt x="1131308" y="1606443"/>
                  </a:lnTo>
                  <a:lnTo>
                    <a:pt x="1129721" y="1563904"/>
                  </a:lnTo>
                  <a:lnTo>
                    <a:pt x="1127181" y="1522951"/>
                  </a:lnTo>
                  <a:lnTo>
                    <a:pt x="1124324" y="1483904"/>
                  </a:lnTo>
                  <a:lnTo>
                    <a:pt x="1121150" y="1447078"/>
                  </a:lnTo>
                  <a:lnTo>
                    <a:pt x="1117341" y="1411840"/>
                  </a:lnTo>
                  <a:lnTo>
                    <a:pt x="1113215" y="1378507"/>
                  </a:lnTo>
                  <a:lnTo>
                    <a:pt x="1109088" y="1346443"/>
                  </a:lnTo>
                  <a:lnTo>
                    <a:pt x="1104327" y="1316285"/>
                  </a:lnTo>
                  <a:lnTo>
                    <a:pt x="1099565" y="1288031"/>
                  </a:lnTo>
                  <a:lnTo>
                    <a:pt x="1094169" y="1261047"/>
                  </a:lnTo>
                  <a:lnTo>
                    <a:pt x="1088455" y="1235332"/>
                  </a:lnTo>
                  <a:lnTo>
                    <a:pt x="1082742" y="1211840"/>
                  </a:lnTo>
                  <a:lnTo>
                    <a:pt x="1076710" y="1189300"/>
                  </a:lnTo>
                  <a:lnTo>
                    <a:pt x="1076710" y="1585174"/>
                  </a:lnTo>
                  <a:lnTo>
                    <a:pt x="1076710" y="1860412"/>
                  </a:lnTo>
                  <a:lnTo>
                    <a:pt x="1076710" y="3112475"/>
                  </a:lnTo>
                  <a:lnTo>
                    <a:pt x="1076710" y="3121681"/>
                  </a:lnTo>
                  <a:lnTo>
                    <a:pt x="1075758" y="3130888"/>
                  </a:lnTo>
                  <a:lnTo>
                    <a:pt x="1074806" y="3139777"/>
                  </a:lnTo>
                  <a:lnTo>
                    <a:pt x="1073219" y="3148666"/>
                  </a:lnTo>
                  <a:lnTo>
                    <a:pt x="1071314" y="3157237"/>
                  </a:lnTo>
                  <a:lnTo>
                    <a:pt x="1068775" y="3166126"/>
                  </a:lnTo>
                  <a:lnTo>
                    <a:pt x="1065918" y="3174380"/>
                  </a:lnTo>
                  <a:lnTo>
                    <a:pt x="1062744" y="3182634"/>
                  </a:lnTo>
                  <a:lnTo>
                    <a:pt x="1059252" y="3190570"/>
                  </a:lnTo>
                  <a:lnTo>
                    <a:pt x="1055125" y="3198189"/>
                  </a:lnTo>
                  <a:lnTo>
                    <a:pt x="1050999" y="3205808"/>
                  </a:lnTo>
                  <a:lnTo>
                    <a:pt x="1046238" y="3213110"/>
                  </a:lnTo>
                  <a:lnTo>
                    <a:pt x="1041159" y="3220094"/>
                  </a:lnTo>
                  <a:lnTo>
                    <a:pt x="1036080" y="3226761"/>
                  </a:lnTo>
                  <a:lnTo>
                    <a:pt x="1030366" y="3233428"/>
                  </a:lnTo>
                  <a:lnTo>
                    <a:pt x="1024335" y="3239777"/>
                  </a:lnTo>
                  <a:lnTo>
                    <a:pt x="1017987" y="3245808"/>
                  </a:lnTo>
                  <a:lnTo>
                    <a:pt x="1011321" y="3251523"/>
                  </a:lnTo>
                  <a:lnTo>
                    <a:pt x="1004655" y="3256602"/>
                  </a:lnTo>
                  <a:lnTo>
                    <a:pt x="997354" y="3261681"/>
                  </a:lnTo>
                  <a:lnTo>
                    <a:pt x="990053" y="3266443"/>
                  </a:lnTo>
                  <a:lnTo>
                    <a:pt x="982752" y="3270570"/>
                  </a:lnTo>
                  <a:lnTo>
                    <a:pt x="974817" y="3274697"/>
                  </a:lnTo>
                  <a:lnTo>
                    <a:pt x="966881" y="3278189"/>
                  </a:lnTo>
                  <a:lnTo>
                    <a:pt x="958945" y="3281681"/>
                  </a:lnTo>
                  <a:lnTo>
                    <a:pt x="950692" y="3284221"/>
                  </a:lnTo>
                  <a:lnTo>
                    <a:pt x="942122" y="3287078"/>
                  </a:lnTo>
                  <a:lnTo>
                    <a:pt x="933234" y="3288983"/>
                  </a:lnTo>
                  <a:lnTo>
                    <a:pt x="924346" y="3290253"/>
                  </a:lnTo>
                  <a:lnTo>
                    <a:pt x="915458" y="3291523"/>
                  </a:lnTo>
                  <a:lnTo>
                    <a:pt x="906570" y="3292158"/>
                  </a:lnTo>
                  <a:lnTo>
                    <a:pt x="897047" y="3292475"/>
                  </a:lnTo>
                  <a:lnTo>
                    <a:pt x="887842" y="3292158"/>
                  </a:lnTo>
                  <a:lnTo>
                    <a:pt x="878636" y="3291523"/>
                  </a:lnTo>
                  <a:lnTo>
                    <a:pt x="869431" y="3290253"/>
                  </a:lnTo>
                  <a:lnTo>
                    <a:pt x="860543" y="3288983"/>
                  </a:lnTo>
                  <a:lnTo>
                    <a:pt x="851973" y="3287078"/>
                  </a:lnTo>
                  <a:lnTo>
                    <a:pt x="843719" y="3284221"/>
                  </a:lnTo>
                  <a:lnTo>
                    <a:pt x="835149" y="3281681"/>
                  </a:lnTo>
                  <a:lnTo>
                    <a:pt x="826896" y="3278189"/>
                  </a:lnTo>
                  <a:lnTo>
                    <a:pt x="818960" y="3274697"/>
                  </a:lnTo>
                  <a:lnTo>
                    <a:pt x="811025" y="3270570"/>
                  </a:lnTo>
                  <a:lnTo>
                    <a:pt x="803724" y="3266443"/>
                  </a:lnTo>
                  <a:lnTo>
                    <a:pt x="796423" y="3261681"/>
                  </a:lnTo>
                  <a:lnTo>
                    <a:pt x="789440" y="3256602"/>
                  </a:lnTo>
                  <a:lnTo>
                    <a:pt x="782456" y="3251523"/>
                  </a:lnTo>
                  <a:lnTo>
                    <a:pt x="775790" y="3245808"/>
                  </a:lnTo>
                  <a:lnTo>
                    <a:pt x="770077" y="3239777"/>
                  </a:lnTo>
                  <a:lnTo>
                    <a:pt x="764045" y="3233428"/>
                  </a:lnTo>
                  <a:lnTo>
                    <a:pt x="758332" y="3226761"/>
                  </a:lnTo>
                  <a:lnTo>
                    <a:pt x="752936" y="3220094"/>
                  </a:lnTo>
                  <a:lnTo>
                    <a:pt x="747857" y="3213110"/>
                  </a:lnTo>
                  <a:lnTo>
                    <a:pt x="743095" y="3205808"/>
                  </a:lnTo>
                  <a:lnTo>
                    <a:pt x="738651" y="3198189"/>
                  </a:lnTo>
                  <a:lnTo>
                    <a:pt x="734842" y="3190570"/>
                  </a:lnTo>
                  <a:lnTo>
                    <a:pt x="731351" y="3182634"/>
                  </a:lnTo>
                  <a:lnTo>
                    <a:pt x="728176" y="3174380"/>
                  </a:lnTo>
                  <a:lnTo>
                    <a:pt x="725002" y="3166126"/>
                  </a:lnTo>
                  <a:lnTo>
                    <a:pt x="722780" y="3157237"/>
                  </a:lnTo>
                  <a:lnTo>
                    <a:pt x="720875" y="3148666"/>
                  </a:lnTo>
                  <a:lnTo>
                    <a:pt x="718971" y="3139777"/>
                  </a:lnTo>
                  <a:lnTo>
                    <a:pt x="718019" y="3130888"/>
                  </a:lnTo>
                  <a:lnTo>
                    <a:pt x="717384" y="3121681"/>
                  </a:lnTo>
                  <a:lnTo>
                    <a:pt x="717066" y="3112475"/>
                  </a:lnTo>
                  <a:lnTo>
                    <a:pt x="717066" y="1973110"/>
                  </a:lnTo>
                  <a:lnTo>
                    <a:pt x="649772" y="1973110"/>
                  </a:lnTo>
                  <a:lnTo>
                    <a:pt x="649772" y="3112475"/>
                  </a:lnTo>
                  <a:lnTo>
                    <a:pt x="649455" y="3121681"/>
                  </a:lnTo>
                  <a:lnTo>
                    <a:pt x="648820" y="3130888"/>
                  </a:lnTo>
                  <a:lnTo>
                    <a:pt x="647550" y="3139777"/>
                  </a:lnTo>
                  <a:lnTo>
                    <a:pt x="645963" y="3148666"/>
                  </a:lnTo>
                  <a:lnTo>
                    <a:pt x="644058" y="3157237"/>
                  </a:lnTo>
                  <a:lnTo>
                    <a:pt x="641836" y="3166126"/>
                  </a:lnTo>
                  <a:lnTo>
                    <a:pt x="638662" y="3174380"/>
                  </a:lnTo>
                  <a:lnTo>
                    <a:pt x="635488" y="3182634"/>
                  </a:lnTo>
                  <a:lnTo>
                    <a:pt x="631679" y="3190570"/>
                  </a:lnTo>
                  <a:lnTo>
                    <a:pt x="628187" y="3198189"/>
                  </a:lnTo>
                  <a:lnTo>
                    <a:pt x="623426" y="3205808"/>
                  </a:lnTo>
                  <a:lnTo>
                    <a:pt x="618664" y="3213110"/>
                  </a:lnTo>
                  <a:lnTo>
                    <a:pt x="613903" y="3220094"/>
                  </a:lnTo>
                  <a:lnTo>
                    <a:pt x="608507" y="3226761"/>
                  </a:lnTo>
                  <a:lnTo>
                    <a:pt x="602793" y="3233428"/>
                  </a:lnTo>
                  <a:lnTo>
                    <a:pt x="596762" y="3239777"/>
                  </a:lnTo>
                  <a:lnTo>
                    <a:pt x="590413" y="3245808"/>
                  </a:lnTo>
                  <a:lnTo>
                    <a:pt x="584382" y="3251523"/>
                  </a:lnTo>
                  <a:lnTo>
                    <a:pt x="577399" y="3256602"/>
                  </a:lnTo>
                  <a:lnTo>
                    <a:pt x="570415" y="3261681"/>
                  </a:lnTo>
                  <a:lnTo>
                    <a:pt x="563115" y="3266443"/>
                  </a:lnTo>
                  <a:lnTo>
                    <a:pt x="555496" y="3270570"/>
                  </a:lnTo>
                  <a:lnTo>
                    <a:pt x="547561" y="3274697"/>
                  </a:lnTo>
                  <a:lnTo>
                    <a:pt x="539625" y="3278189"/>
                  </a:lnTo>
                  <a:lnTo>
                    <a:pt x="531372" y="3281681"/>
                  </a:lnTo>
                  <a:lnTo>
                    <a:pt x="523119" y="3284221"/>
                  </a:lnTo>
                  <a:lnTo>
                    <a:pt x="514866" y="3287078"/>
                  </a:lnTo>
                  <a:lnTo>
                    <a:pt x="505978" y="3288983"/>
                  </a:lnTo>
                  <a:lnTo>
                    <a:pt x="497090" y="3290253"/>
                  </a:lnTo>
                  <a:lnTo>
                    <a:pt x="488202" y="3291523"/>
                  </a:lnTo>
                  <a:lnTo>
                    <a:pt x="478997" y="3292158"/>
                  </a:lnTo>
                  <a:lnTo>
                    <a:pt x="469791" y="3292475"/>
                  </a:lnTo>
                  <a:lnTo>
                    <a:pt x="460268" y="3292158"/>
                  </a:lnTo>
                  <a:lnTo>
                    <a:pt x="451380" y="3291523"/>
                  </a:lnTo>
                  <a:lnTo>
                    <a:pt x="442493" y="3290253"/>
                  </a:lnTo>
                  <a:lnTo>
                    <a:pt x="433605" y="3288983"/>
                  </a:lnTo>
                  <a:lnTo>
                    <a:pt x="424717" y="3287078"/>
                  </a:lnTo>
                  <a:lnTo>
                    <a:pt x="416146" y="3284221"/>
                  </a:lnTo>
                  <a:lnTo>
                    <a:pt x="407893" y="3281681"/>
                  </a:lnTo>
                  <a:lnTo>
                    <a:pt x="399640" y="3278189"/>
                  </a:lnTo>
                  <a:lnTo>
                    <a:pt x="391704" y="3274697"/>
                  </a:lnTo>
                  <a:lnTo>
                    <a:pt x="384086" y="3270570"/>
                  </a:lnTo>
                  <a:lnTo>
                    <a:pt x="376468" y="3266443"/>
                  </a:lnTo>
                  <a:lnTo>
                    <a:pt x="368850" y="3261681"/>
                  </a:lnTo>
                  <a:lnTo>
                    <a:pt x="362184" y="3256602"/>
                  </a:lnTo>
                  <a:lnTo>
                    <a:pt x="355518" y="3251523"/>
                  </a:lnTo>
                  <a:lnTo>
                    <a:pt x="348852" y="3245808"/>
                  </a:lnTo>
                  <a:lnTo>
                    <a:pt x="342503" y="3239777"/>
                  </a:lnTo>
                  <a:lnTo>
                    <a:pt x="336472" y="3233428"/>
                  </a:lnTo>
                  <a:lnTo>
                    <a:pt x="330758" y="3226761"/>
                  </a:lnTo>
                  <a:lnTo>
                    <a:pt x="325362" y="3220094"/>
                  </a:lnTo>
                  <a:lnTo>
                    <a:pt x="320601" y="3213110"/>
                  </a:lnTo>
                  <a:lnTo>
                    <a:pt x="315839" y="3205808"/>
                  </a:lnTo>
                  <a:lnTo>
                    <a:pt x="311395" y="3198189"/>
                  </a:lnTo>
                  <a:lnTo>
                    <a:pt x="307586" y="3190570"/>
                  </a:lnTo>
                  <a:lnTo>
                    <a:pt x="303777" y="3182634"/>
                  </a:lnTo>
                  <a:lnTo>
                    <a:pt x="300603" y="3174380"/>
                  </a:lnTo>
                  <a:lnTo>
                    <a:pt x="298064" y="3166126"/>
                  </a:lnTo>
                  <a:lnTo>
                    <a:pt x="295524" y="3157237"/>
                  </a:lnTo>
                  <a:lnTo>
                    <a:pt x="293620" y="3148666"/>
                  </a:lnTo>
                  <a:lnTo>
                    <a:pt x="292032" y="3139777"/>
                  </a:lnTo>
                  <a:lnTo>
                    <a:pt x="290763" y="3130888"/>
                  </a:lnTo>
                  <a:lnTo>
                    <a:pt x="289810" y="3121681"/>
                  </a:lnTo>
                  <a:lnTo>
                    <a:pt x="289810" y="3112475"/>
                  </a:lnTo>
                  <a:lnTo>
                    <a:pt x="289810" y="1860412"/>
                  </a:lnTo>
                  <a:lnTo>
                    <a:pt x="289810" y="1585174"/>
                  </a:lnTo>
                  <a:lnTo>
                    <a:pt x="289810" y="1189300"/>
                  </a:lnTo>
                  <a:lnTo>
                    <a:pt x="284097" y="1211840"/>
                  </a:lnTo>
                  <a:lnTo>
                    <a:pt x="278383" y="1235332"/>
                  </a:lnTo>
                  <a:lnTo>
                    <a:pt x="272669" y="1261047"/>
                  </a:lnTo>
                  <a:lnTo>
                    <a:pt x="267273" y="1288031"/>
                  </a:lnTo>
                  <a:lnTo>
                    <a:pt x="262512" y="1316285"/>
                  </a:lnTo>
                  <a:lnTo>
                    <a:pt x="257750" y="1346443"/>
                  </a:lnTo>
                  <a:lnTo>
                    <a:pt x="253306" y="1378507"/>
                  </a:lnTo>
                  <a:lnTo>
                    <a:pt x="249497" y="1411840"/>
                  </a:lnTo>
                  <a:lnTo>
                    <a:pt x="245371" y="1447078"/>
                  </a:lnTo>
                  <a:lnTo>
                    <a:pt x="242514" y="1483904"/>
                  </a:lnTo>
                  <a:lnTo>
                    <a:pt x="239340" y="1522951"/>
                  </a:lnTo>
                  <a:lnTo>
                    <a:pt x="237118" y="1563904"/>
                  </a:lnTo>
                  <a:lnTo>
                    <a:pt x="235213" y="1606443"/>
                  </a:lnTo>
                  <a:lnTo>
                    <a:pt x="233943" y="1650888"/>
                  </a:lnTo>
                  <a:lnTo>
                    <a:pt x="233309" y="1696920"/>
                  </a:lnTo>
                  <a:lnTo>
                    <a:pt x="232674" y="1745491"/>
                  </a:lnTo>
                  <a:lnTo>
                    <a:pt x="232674" y="1777554"/>
                  </a:lnTo>
                  <a:lnTo>
                    <a:pt x="233309" y="1810253"/>
                  </a:lnTo>
                  <a:lnTo>
                    <a:pt x="233943" y="1843904"/>
                  </a:lnTo>
                  <a:lnTo>
                    <a:pt x="234896" y="1878189"/>
                  </a:lnTo>
                  <a:lnTo>
                    <a:pt x="235848" y="1913745"/>
                  </a:lnTo>
                  <a:lnTo>
                    <a:pt x="237118" y="1949618"/>
                  </a:lnTo>
                  <a:lnTo>
                    <a:pt x="238705" y="1986761"/>
                  </a:lnTo>
                  <a:lnTo>
                    <a:pt x="240927" y="2024539"/>
                  </a:lnTo>
                  <a:lnTo>
                    <a:pt x="241244" y="2030570"/>
                  </a:lnTo>
                  <a:lnTo>
                    <a:pt x="240927" y="2036602"/>
                  </a:lnTo>
                  <a:lnTo>
                    <a:pt x="240609" y="2042316"/>
                  </a:lnTo>
                  <a:lnTo>
                    <a:pt x="239657" y="2048348"/>
                  </a:lnTo>
                  <a:lnTo>
                    <a:pt x="238705" y="2053745"/>
                  </a:lnTo>
                  <a:lnTo>
                    <a:pt x="237435" y="2059459"/>
                  </a:lnTo>
                  <a:lnTo>
                    <a:pt x="236165" y="2064856"/>
                  </a:lnTo>
                  <a:lnTo>
                    <a:pt x="234261" y="2070253"/>
                  </a:lnTo>
                  <a:lnTo>
                    <a:pt x="232039" y="2075332"/>
                  </a:lnTo>
                  <a:lnTo>
                    <a:pt x="229817" y="2080729"/>
                  </a:lnTo>
                  <a:lnTo>
                    <a:pt x="227277" y="2085808"/>
                  </a:lnTo>
                  <a:lnTo>
                    <a:pt x="224421" y="2090888"/>
                  </a:lnTo>
                  <a:lnTo>
                    <a:pt x="221564" y="2095332"/>
                  </a:lnTo>
                  <a:lnTo>
                    <a:pt x="218072" y="2100094"/>
                  </a:lnTo>
                  <a:lnTo>
                    <a:pt x="214898" y="2104539"/>
                  </a:lnTo>
                  <a:lnTo>
                    <a:pt x="211089" y="2108666"/>
                  </a:lnTo>
                  <a:lnTo>
                    <a:pt x="207597" y="2112793"/>
                  </a:lnTo>
                  <a:lnTo>
                    <a:pt x="203470" y="2116602"/>
                  </a:lnTo>
                  <a:lnTo>
                    <a:pt x="199344" y="2120412"/>
                  </a:lnTo>
                  <a:lnTo>
                    <a:pt x="194900" y="2123586"/>
                  </a:lnTo>
                  <a:lnTo>
                    <a:pt x="190456" y="2127078"/>
                  </a:lnTo>
                  <a:lnTo>
                    <a:pt x="185695" y="2129936"/>
                  </a:lnTo>
                  <a:lnTo>
                    <a:pt x="180616" y="2133110"/>
                  </a:lnTo>
                  <a:lnTo>
                    <a:pt x="175537" y="2135650"/>
                  </a:lnTo>
                  <a:lnTo>
                    <a:pt x="170776" y="2137872"/>
                  </a:lnTo>
                  <a:lnTo>
                    <a:pt x="165379" y="2140094"/>
                  </a:lnTo>
                  <a:lnTo>
                    <a:pt x="159666" y="2141999"/>
                  </a:lnTo>
                  <a:lnTo>
                    <a:pt x="153952" y="2143586"/>
                  </a:lnTo>
                  <a:lnTo>
                    <a:pt x="148556" y="2144856"/>
                  </a:lnTo>
                  <a:lnTo>
                    <a:pt x="142842" y="2145809"/>
                  </a:lnTo>
                  <a:lnTo>
                    <a:pt x="136811" y="2146443"/>
                  </a:lnTo>
                  <a:lnTo>
                    <a:pt x="130780" y="2147396"/>
                  </a:lnTo>
                  <a:lnTo>
                    <a:pt x="124431" y="2147396"/>
                  </a:lnTo>
                  <a:lnTo>
                    <a:pt x="119035" y="2147396"/>
                  </a:lnTo>
                  <a:lnTo>
                    <a:pt x="113321" y="2146761"/>
                  </a:lnTo>
                  <a:lnTo>
                    <a:pt x="107608" y="2145809"/>
                  </a:lnTo>
                  <a:lnTo>
                    <a:pt x="101894" y="2145174"/>
                  </a:lnTo>
                  <a:lnTo>
                    <a:pt x="96498" y="2143904"/>
                  </a:lnTo>
                  <a:lnTo>
                    <a:pt x="91419" y="2142634"/>
                  </a:lnTo>
                  <a:lnTo>
                    <a:pt x="86023" y="2141047"/>
                  </a:lnTo>
                  <a:lnTo>
                    <a:pt x="80944" y="2138824"/>
                  </a:lnTo>
                  <a:lnTo>
                    <a:pt x="76182" y="2136602"/>
                  </a:lnTo>
                  <a:lnTo>
                    <a:pt x="71104" y="2134380"/>
                  </a:lnTo>
                  <a:lnTo>
                    <a:pt x="66342" y="2131523"/>
                  </a:lnTo>
                  <a:lnTo>
                    <a:pt x="61898" y="2128983"/>
                  </a:lnTo>
                  <a:lnTo>
                    <a:pt x="57137" y="2125809"/>
                  </a:lnTo>
                  <a:lnTo>
                    <a:pt x="52693" y="2122634"/>
                  </a:lnTo>
                  <a:lnTo>
                    <a:pt x="48884" y="2119142"/>
                  </a:lnTo>
                  <a:lnTo>
                    <a:pt x="44757" y="2115650"/>
                  </a:lnTo>
                  <a:lnTo>
                    <a:pt x="40948" y="2111840"/>
                  </a:lnTo>
                  <a:lnTo>
                    <a:pt x="37139" y="2107713"/>
                  </a:lnTo>
                  <a:lnTo>
                    <a:pt x="33965" y="2103586"/>
                  </a:lnTo>
                  <a:lnTo>
                    <a:pt x="30473" y="2099459"/>
                  </a:lnTo>
                  <a:lnTo>
                    <a:pt x="27299" y="2094697"/>
                  </a:lnTo>
                  <a:lnTo>
                    <a:pt x="24442" y="2090253"/>
                  </a:lnTo>
                  <a:lnTo>
                    <a:pt x="21903" y="2085491"/>
                  </a:lnTo>
                  <a:lnTo>
                    <a:pt x="19363" y="2080412"/>
                  </a:lnTo>
                  <a:lnTo>
                    <a:pt x="17141" y="2075332"/>
                  </a:lnTo>
                  <a:lnTo>
                    <a:pt x="15237" y="2070570"/>
                  </a:lnTo>
                  <a:lnTo>
                    <a:pt x="13332" y="2065173"/>
                  </a:lnTo>
                  <a:lnTo>
                    <a:pt x="12062" y="2059777"/>
                  </a:lnTo>
                  <a:lnTo>
                    <a:pt x="10475" y="2054062"/>
                  </a:lnTo>
                  <a:lnTo>
                    <a:pt x="9523" y="2048666"/>
                  </a:lnTo>
                  <a:lnTo>
                    <a:pt x="8888" y="2042951"/>
                  </a:lnTo>
                  <a:lnTo>
                    <a:pt x="8253" y="2037237"/>
                  </a:lnTo>
                  <a:lnTo>
                    <a:pt x="6349" y="1997872"/>
                  </a:lnTo>
                  <a:lnTo>
                    <a:pt x="4762" y="1959459"/>
                  </a:lnTo>
                  <a:lnTo>
                    <a:pt x="3174" y="1921681"/>
                  </a:lnTo>
                  <a:lnTo>
                    <a:pt x="1905" y="1884856"/>
                  </a:lnTo>
                  <a:lnTo>
                    <a:pt x="952" y="1848983"/>
                  </a:lnTo>
                  <a:lnTo>
                    <a:pt x="318" y="1813745"/>
                  </a:lnTo>
                  <a:lnTo>
                    <a:pt x="0" y="1779142"/>
                  </a:lnTo>
                  <a:lnTo>
                    <a:pt x="0" y="1745491"/>
                  </a:lnTo>
                  <a:lnTo>
                    <a:pt x="0" y="1715650"/>
                  </a:lnTo>
                  <a:lnTo>
                    <a:pt x="318" y="1686126"/>
                  </a:lnTo>
                  <a:lnTo>
                    <a:pt x="952" y="1657554"/>
                  </a:lnTo>
                  <a:lnTo>
                    <a:pt x="1587" y="1629300"/>
                  </a:lnTo>
                  <a:lnTo>
                    <a:pt x="2540" y="1601681"/>
                  </a:lnTo>
                  <a:lnTo>
                    <a:pt x="3492" y="1574697"/>
                  </a:lnTo>
                  <a:lnTo>
                    <a:pt x="5079" y="1548348"/>
                  </a:lnTo>
                  <a:lnTo>
                    <a:pt x="6349" y="1522634"/>
                  </a:lnTo>
                  <a:lnTo>
                    <a:pt x="7936" y="1497555"/>
                  </a:lnTo>
                  <a:lnTo>
                    <a:pt x="9523" y="1473110"/>
                  </a:lnTo>
                  <a:lnTo>
                    <a:pt x="11745" y="1448666"/>
                  </a:lnTo>
                  <a:lnTo>
                    <a:pt x="13967" y="1425491"/>
                  </a:lnTo>
                  <a:lnTo>
                    <a:pt x="15871" y="1402634"/>
                  </a:lnTo>
                  <a:lnTo>
                    <a:pt x="18728" y="1380094"/>
                  </a:lnTo>
                  <a:lnTo>
                    <a:pt x="21268" y="1358507"/>
                  </a:lnTo>
                  <a:lnTo>
                    <a:pt x="23807" y="1336920"/>
                  </a:lnTo>
                  <a:lnTo>
                    <a:pt x="26981" y="1316285"/>
                  </a:lnTo>
                  <a:lnTo>
                    <a:pt x="29838" y="1295967"/>
                  </a:lnTo>
                  <a:lnTo>
                    <a:pt x="33012" y="1275967"/>
                  </a:lnTo>
                  <a:lnTo>
                    <a:pt x="36187" y="1256602"/>
                  </a:lnTo>
                  <a:lnTo>
                    <a:pt x="39996" y="1237872"/>
                  </a:lnTo>
                  <a:lnTo>
                    <a:pt x="43488" y="1219459"/>
                  </a:lnTo>
                  <a:lnTo>
                    <a:pt x="47297" y="1201681"/>
                  </a:lnTo>
                  <a:lnTo>
                    <a:pt x="51106" y="1184221"/>
                  </a:lnTo>
                  <a:lnTo>
                    <a:pt x="55232" y="1167396"/>
                  </a:lnTo>
                  <a:lnTo>
                    <a:pt x="59041" y="1150888"/>
                  </a:lnTo>
                  <a:lnTo>
                    <a:pt x="63485" y="1134697"/>
                  </a:lnTo>
                  <a:lnTo>
                    <a:pt x="67612" y="1119142"/>
                  </a:lnTo>
                  <a:lnTo>
                    <a:pt x="72056" y="1103904"/>
                  </a:lnTo>
                  <a:lnTo>
                    <a:pt x="76817" y="1088983"/>
                  </a:lnTo>
                  <a:lnTo>
                    <a:pt x="81261" y="1074697"/>
                  </a:lnTo>
                  <a:lnTo>
                    <a:pt x="86023" y="1060729"/>
                  </a:lnTo>
                  <a:lnTo>
                    <a:pt x="91102" y="1047078"/>
                  </a:lnTo>
                  <a:lnTo>
                    <a:pt x="95863" y="1033745"/>
                  </a:lnTo>
                  <a:lnTo>
                    <a:pt x="100942" y="1020729"/>
                  </a:lnTo>
                  <a:lnTo>
                    <a:pt x="106338" y="1008666"/>
                  </a:lnTo>
                  <a:lnTo>
                    <a:pt x="111734" y="996285"/>
                  </a:lnTo>
                  <a:lnTo>
                    <a:pt x="116813" y="984539"/>
                  </a:lnTo>
                  <a:lnTo>
                    <a:pt x="122209" y="973110"/>
                  </a:lnTo>
                  <a:lnTo>
                    <a:pt x="127923" y="961999"/>
                  </a:lnTo>
                  <a:lnTo>
                    <a:pt x="133637" y="951205"/>
                  </a:lnTo>
                  <a:lnTo>
                    <a:pt x="139350" y="940729"/>
                  </a:lnTo>
                  <a:lnTo>
                    <a:pt x="145064" y="930570"/>
                  </a:lnTo>
                  <a:lnTo>
                    <a:pt x="151095" y="920729"/>
                  </a:lnTo>
                  <a:lnTo>
                    <a:pt x="157126" y="911205"/>
                  </a:lnTo>
                  <a:lnTo>
                    <a:pt x="163475" y="902316"/>
                  </a:lnTo>
                  <a:lnTo>
                    <a:pt x="169506" y="893110"/>
                  </a:lnTo>
                  <a:lnTo>
                    <a:pt x="175537" y="884856"/>
                  </a:lnTo>
                  <a:lnTo>
                    <a:pt x="181885" y="876602"/>
                  </a:lnTo>
                  <a:lnTo>
                    <a:pt x="188234" y="868666"/>
                  </a:lnTo>
                  <a:lnTo>
                    <a:pt x="194900" y="861047"/>
                  </a:lnTo>
                  <a:lnTo>
                    <a:pt x="201248" y="853745"/>
                  </a:lnTo>
                  <a:lnTo>
                    <a:pt x="207914" y="846761"/>
                  </a:lnTo>
                  <a:lnTo>
                    <a:pt x="214580" y="840094"/>
                  </a:lnTo>
                  <a:lnTo>
                    <a:pt x="221246" y="833427"/>
                  </a:lnTo>
                  <a:lnTo>
                    <a:pt x="227912" y="827396"/>
                  </a:lnTo>
                  <a:lnTo>
                    <a:pt x="234578" y="821364"/>
                  </a:lnTo>
                  <a:lnTo>
                    <a:pt x="241244" y="815967"/>
                  </a:lnTo>
                  <a:lnTo>
                    <a:pt x="248228" y="810570"/>
                  </a:lnTo>
                  <a:lnTo>
                    <a:pt x="254894" y="805491"/>
                  </a:lnTo>
                  <a:lnTo>
                    <a:pt x="261242" y="800412"/>
                  </a:lnTo>
                  <a:lnTo>
                    <a:pt x="268225" y="796285"/>
                  </a:lnTo>
                  <a:lnTo>
                    <a:pt x="275209" y="791840"/>
                  </a:lnTo>
                  <a:lnTo>
                    <a:pt x="281875" y="788031"/>
                  </a:lnTo>
                  <a:lnTo>
                    <a:pt x="288541" y="784221"/>
                  </a:lnTo>
                  <a:lnTo>
                    <a:pt x="295207" y="780729"/>
                  </a:lnTo>
                  <a:lnTo>
                    <a:pt x="308221" y="774697"/>
                  </a:lnTo>
                  <a:lnTo>
                    <a:pt x="320918" y="769300"/>
                  </a:lnTo>
                  <a:lnTo>
                    <a:pt x="332980" y="765174"/>
                  </a:lnTo>
                  <a:lnTo>
                    <a:pt x="345043" y="761681"/>
                  </a:lnTo>
                  <a:lnTo>
                    <a:pt x="356470" y="759142"/>
                  </a:lnTo>
                  <a:lnTo>
                    <a:pt x="366945" y="756920"/>
                  </a:lnTo>
                  <a:lnTo>
                    <a:pt x="377103" y="755332"/>
                  </a:lnTo>
                  <a:lnTo>
                    <a:pt x="383134" y="754380"/>
                  </a:lnTo>
                  <a:lnTo>
                    <a:pt x="389165" y="753427"/>
                  </a:lnTo>
                  <a:lnTo>
                    <a:pt x="395831" y="752793"/>
                  </a:lnTo>
                  <a:lnTo>
                    <a:pt x="402179" y="752475"/>
                  </a:lnTo>
                  <a:close/>
                  <a:moveTo>
                    <a:pt x="675470" y="0"/>
                  </a:moveTo>
                  <a:lnTo>
                    <a:pt x="683419" y="0"/>
                  </a:lnTo>
                  <a:lnTo>
                    <a:pt x="692004" y="0"/>
                  </a:lnTo>
                  <a:lnTo>
                    <a:pt x="700271" y="318"/>
                  </a:lnTo>
                  <a:lnTo>
                    <a:pt x="708220" y="636"/>
                  </a:lnTo>
                  <a:lnTo>
                    <a:pt x="716487" y="1589"/>
                  </a:lnTo>
                  <a:lnTo>
                    <a:pt x="724754" y="2542"/>
                  </a:lnTo>
                  <a:lnTo>
                    <a:pt x="732703" y="3814"/>
                  </a:lnTo>
                  <a:lnTo>
                    <a:pt x="740970" y="5085"/>
                  </a:lnTo>
                  <a:lnTo>
                    <a:pt x="749555" y="6674"/>
                  </a:lnTo>
                  <a:lnTo>
                    <a:pt x="757822" y="8263"/>
                  </a:lnTo>
                  <a:lnTo>
                    <a:pt x="766089" y="10488"/>
                  </a:lnTo>
                  <a:lnTo>
                    <a:pt x="774038" y="12712"/>
                  </a:lnTo>
                  <a:lnTo>
                    <a:pt x="781987" y="14937"/>
                  </a:lnTo>
                  <a:lnTo>
                    <a:pt x="789936" y="17479"/>
                  </a:lnTo>
                  <a:lnTo>
                    <a:pt x="797568" y="20658"/>
                  </a:lnTo>
                  <a:lnTo>
                    <a:pt x="805517" y="23518"/>
                  </a:lnTo>
                  <a:lnTo>
                    <a:pt x="812830" y="26696"/>
                  </a:lnTo>
                  <a:lnTo>
                    <a:pt x="820779" y="29874"/>
                  </a:lnTo>
                  <a:lnTo>
                    <a:pt x="828092" y="33688"/>
                  </a:lnTo>
                  <a:lnTo>
                    <a:pt x="835405" y="37184"/>
                  </a:lnTo>
                  <a:lnTo>
                    <a:pt x="842400" y="40997"/>
                  </a:lnTo>
                  <a:lnTo>
                    <a:pt x="849395" y="44811"/>
                  </a:lnTo>
                  <a:lnTo>
                    <a:pt x="856391" y="49260"/>
                  </a:lnTo>
                  <a:lnTo>
                    <a:pt x="862750" y="53710"/>
                  </a:lnTo>
                  <a:lnTo>
                    <a:pt x="876104" y="62608"/>
                  </a:lnTo>
                  <a:lnTo>
                    <a:pt x="888823" y="72142"/>
                  </a:lnTo>
                  <a:lnTo>
                    <a:pt x="900905" y="82630"/>
                  </a:lnTo>
                  <a:lnTo>
                    <a:pt x="912352" y="93118"/>
                  </a:lnTo>
                  <a:lnTo>
                    <a:pt x="923481" y="104559"/>
                  </a:lnTo>
                  <a:lnTo>
                    <a:pt x="933973" y="116318"/>
                  </a:lnTo>
                  <a:lnTo>
                    <a:pt x="943830" y="128712"/>
                  </a:lnTo>
                  <a:lnTo>
                    <a:pt x="953051" y="141425"/>
                  </a:lnTo>
                  <a:lnTo>
                    <a:pt x="961636" y="154773"/>
                  </a:lnTo>
                  <a:lnTo>
                    <a:pt x="969585" y="168120"/>
                  </a:lnTo>
                  <a:lnTo>
                    <a:pt x="976898" y="182104"/>
                  </a:lnTo>
                  <a:lnTo>
                    <a:pt x="983576" y="196405"/>
                  </a:lnTo>
                  <a:lnTo>
                    <a:pt x="989617" y="211025"/>
                  </a:lnTo>
                  <a:lnTo>
                    <a:pt x="995022" y="225962"/>
                  </a:lnTo>
                  <a:lnTo>
                    <a:pt x="999792" y="240899"/>
                  </a:lnTo>
                  <a:lnTo>
                    <a:pt x="1003289" y="256471"/>
                  </a:lnTo>
                  <a:lnTo>
                    <a:pt x="1006469" y="272044"/>
                  </a:lnTo>
                  <a:lnTo>
                    <a:pt x="1009012" y="287616"/>
                  </a:lnTo>
                  <a:lnTo>
                    <a:pt x="1010602" y="303825"/>
                  </a:lnTo>
                  <a:lnTo>
                    <a:pt x="1010920" y="312088"/>
                  </a:lnTo>
                  <a:lnTo>
                    <a:pt x="1011238" y="320033"/>
                  </a:lnTo>
                  <a:lnTo>
                    <a:pt x="1011238" y="327978"/>
                  </a:lnTo>
                  <a:lnTo>
                    <a:pt x="1011238" y="336241"/>
                  </a:lnTo>
                  <a:lnTo>
                    <a:pt x="1010920" y="344186"/>
                  </a:lnTo>
                  <a:lnTo>
                    <a:pt x="1010284" y="352449"/>
                  </a:lnTo>
                  <a:lnTo>
                    <a:pt x="1009648" y="361030"/>
                  </a:lnTo>
                  <a:lnTo>
                    <a:pt x="1008695" y="369293"/>
                  </a:lnTo>
                  <a:lnTo>
                    <a:pt x="1007741" y="377238"/>
                  </a:lnTo>
                  <a:lnTo>
                    <a:pt x="1005833" y="385501"/>
                  </a:lnTo>
                  <a:lnTo>
                    <a:pt x="1004561" y="393764"/>
                  </a:lnTo>
                  <a:lnTo>
                    <a:pt x="1002653" y="402027"/>
                  </a:lnTo>
                  <a:lnTo>
                    <a:pt x="1000745" y="410290"/>
                  </a:lnTo>
                  <a:lnTo>
                    <a:pt x="998202" y="418553"/>
                  </a:lnTo>
                  <a:lnTo>
                    <a:pt x="995976" y="426498"/>
                  </a:lnTo>
                  <a:lnTo>
                    <a:pt x="993432" y="434444"/>
                  </a:lnTo>
                  <a:lnTo>
                    <a:pt x="990571" y="442071"/>
                  </a:lnTo>
                  <a:lnTo>
                    <a:pt x="987709" y="449698"/>
                  </a:lnTo>
                  <a:lnTo>
                    <a:pt x="984529" y="457326"/>
                  </a:lnTo>
                  <a:lnTo>
                    <a:pt x="981350" y="464953"/>
                  </a:lnTo>
                  <a:lnTo>
                    <a:pt x="977534" y="472263"/>
                  </a:lnTo>
                  <a:lnTo>
                    <a:pt x="974037" y="479572"/>
                  </a:lnTo>
                  <a:lnTo>
                    <a:pt x="970221" y="486564"/>
                  </a:lnTo>
                  <a:lnTo>
                    <a:pt x="966406" y="493556"/>
                  </a:lnTo>
                  <a:lnTo>
                    <a:pt x="957821" y="507222"/>
                  </a:lnTo>
                  <a:lnTo>
                    <a:pt x="948600" y="520570"/>
                  </a:lnTo>
                  <a:lnTo>
                    <a:pt x="939061" y="533282"/>
                  </a:lnTo>
                  <a:lnTo>
                    <a:pt x="928886" y="545041"/>
                  </a:lnTo>
                  <a:lnTo>
                    <a:pt x="917757" y="556800"/>
                  </a:lnTo>
                  <a:lnTo>
                    <a:pt x="906629" y="567923"/>
                  </a:lnTo>
                  <a:lnTo>
                    <a:pt x="894864" y="578411"/>
                  </a:lnTo>
                  <a:lnTo>
                    <a:pt x="882463" y="588263"/>
                  </a:lnTo>
                  <a:lnTo>
                    <a:pt x="869745" y="597479"/>
                  </a:lnTo>
                  <a:lnTo>
                    <a:pt x="856709" y="606060"/>
                  </a:lnTo>
                  <a:lnTo>
                    <a:pt x="843036" y="614005"/>
                  </a:lnTo>
                  <a:lnTo>
                    <a:pt x="829364" y="621315"/>
                  </a:lnTo>
                  <a:lnTo>
                    <a:pt x="815055" y="627989"/>
                  </a:lnTo>
                  <a:lnTo>
                    <a:pt x="800429" y="634027"/>
                  </a:lnTo>
                  <a:lnTo>
                    <a:pt x="785485" y="639430"/>
                  </a:lnTo>
                  <a:lnTo>
                    <a:pt x="770223" y="643879"/>
                  </a:lnTo>
                  <a:lnTo>
                    <a:pt x="754643" y="647693"/>
                  </a:lnTo>
                  <a:lnTo>
                    <a:pt x="739063" y="650871"/>
                  </a:lnTo>
                  <a:lnTo>
                    <a:pt x="723482" y="653413"/>
                  </a:lnTo>
                  <a:lnTo>
                    <a:pt x="707266" y="654685"/>
                  </a:lnTo>
                  <a:lnTo>
                    <a:pt x="699317" y="655320"/>
                  </a:lnTo>
                  <a:lnTo>
                    <a:pt x="691368" y="655638"/>
                  </a:lnTo>
                  <a:lnTo>
                    <a:pt x="682783" y="655638"/>
                  </a:lnTo>
                  <a:lnTo>
                    <a:pt x="674834" y="655638"/>
                  </a:lnTo>
                  <a:lnTo>
                    <a:pt x="666567" y="655320"/>
                  </a:lnTo>
                  <a:lnTo>
                    <a:pt x="658618" y="654685"/>
                  </a:lnTo>
                  <a:lnTo>
                    <a:pt x="650351" y="654049"/>
                  </a:lnTo>
                  <a:lnTo>
                    <a:pt x="642084" y="653096"/>
                  </a:lnTo>
                  <a:lnTo>
                    <a:pt x="633499" y="651824"/>
                  </a:lnTo>
                  <a:lnTo>
                    <a:pt x="625550" y="650235"/>
                  </a:lnTo>
                  <a:lnTo>
                    <a:pt x="617283" y="648964"/>
                  </a:lnTo>
                  <a:lnTo>
                    <a:pt x="609016" y="647057"/>
                  </a:lnTo>
                  <a:lnTo>
                    <a:pt x="600749" y="644833"/>
                  </a:lnTo>
                  <a:lnTo>
                    <a:pt x="592800" y="642608"/>
                  </a:lnTo>
                  <a:lnTo>
                    <a:pt x="584851" y="640383"/>
                  </a:lnTo>
                  <a:lnTo>
                    <a:pt x="576902" y="637523"/>
                  </a:lnTo>
                  <a:lnTo>
                    <a:pt x="568953" y="634981"/>
                  </a:lnTo>
                  <a:lnTo>
                    <a:pt x="561004" y="632120"/>
                  </a:lnTo>
                  <a:lnTo>
                    <a:pt x="553691" y="628942"/>
                  </a:lnTo>
                  <a:lnTo>
                    <a:pt x="546059" y="625764"/>
                  </a:lnTo>
                  <a:lnTo>
                    <a:pt x="538746" y="621950"/>
                  </a:lnTo>
                  <a:lnTo>
                    <a:pt x="531433" y="618454"/>
                  </a:lnTo>
                  <a:lnTo>
                    <a:pt x="524438" y="614641"/>
                  </a:lnTo>
                  <a:lnTo>
                    <a:pt x="517443" y="610827"/>
                  </a:lnTo>
                  <a:lnTo>
                    <a:pt x="503771" y="601928"/>
                  </a:lnTo>
                  <a:lnTo>
                    <a:pt x="490734" y="593030"/>
                  </a:lnTo>
                  <a:lnTo>
                    <a:pt x="478016" y="583496"/>
                  </a:lnTo>
                  <a:lnTo>
                    <a:pt x="465615" y="573008"/>
                  </a:lnTo>
                  <a:lnTo>
                    <a:pt x="454168" y="562202"/>
                  </a:lnTo>
                  <a:lnTo>
                    <a:pt x="443040" y="550761"/>
                  </a:lnTo>
                  <a:lnTo>
                    <a:pt x="432547" y="539320"/>
                  </a:lnTo>
                  <a:lnTo>
                    <a:pt x="422690" y="526926"/>
                  </a:lnTo>
                  <a:lnTo>
                    <a:pt x="413787" y="513896"/>
                  </a:lnTo>
                  <a:lnTo>
                    <a:pt x="405202" y="500865"/>
                  </a:lnTo>
                  <a:lnTo>
                    <a:pt x="396935" y="487200"/>
                  </a:lnTo>
                  <a:lnTo>
                    <a:pt x="389622" y="473216"/>
                  </a:lnTo>
                  <a:lnTo>
                    <a:pt x="383263" y="458915"/>
                  </a:lnTo>
                  <a:lnTo>
                    <a:pt x="377222" y="444614"/>
                  </a:lnTo>
                  <a:lnTo>
                    <a:pt x="371816" y="429677"/>
                  </a:lnTo>
                  <a:lnTo>
                    <a:pt x="367047" y="414422"/>
                  </a:lnTo>
                  <a:lnTo>
                    <a:pt x="363231" y="399167"/>
                  </a:lnTo>
                  <a:lnTo>
                    <a:pt x="360052" y="383594"/>
                  </a:lnTo>
                  <a:lnTo>
                    <a:pt x="357826" y="367704"/>
                  </a:lnTo>
                  <a:lnTo>
                    <a:pt x="356236" y="351496"/>
                  </a:lnTo>
                  <a:lnTo>
                    <a:pt x="355918" y="343551"/>
                  </a:lnTo>
                  <a:lnTo>
                    <a:pt x="355600" y="335605"/>
                  </a:lnTo>
                  <a:lnTo>
                    <a:pt x="355600" y="327342"/>
                  </a:lnTo>
                  <a:lnTo>
                    <a:pt x="355600" y="319397"/>
                  </a:lnTo>
                  <a:lnTo>
                    <a:pt x="355918" y="311134"/>
                  </a:lnTo>
                  <a:lnTo>
                    <a:pt x="356554" y="303189"/>
                  </a:lnTo>
                  <a:lnTo>
                    <a:pt x="357190" y="294608"/>
                  </a:lnTo>
                  <a:lnTo>
                    <a:pt x="358144" y="286345"/>
                  </a:lnTo>
                  <a:lnTo>
                    <a:pt x="359098" y="278082"/>
                  </a:lnTo>
                  <a:lnTo>
                    <a:pt x="360370" y="269819"/>
                  </a:lnTo>
                  <a:lnTo>
                    <a:pt x="362277" y="261874"/>
                  </a:lnTo>
                  <a:lnTo>
                    <a:pt x="364185" y="253611"/>
                  </a:lnTo>
                  <a:lnTo>
                    <a:pt x="366093" y="245030"/>
                  </a:lnTo>
                  <a:lnTo>
                    <a:pt x="368001" y="237085"/>
                  </a:lnTo>
                  <a:lnTo>
                    <a:pt x="370862" y="229140"/>
                  </a:lnTo>
                  <a:lnTo>
                    <a:pt x="373088" y="221194"/>
                  </a:lnTo>
                  <a:lnTo>
                    <a:pt x="376268" y="213249"/>
                  </a:lnTo>
                  <a:lnTo>
                    <a:pt x="379129" y="205622"/>
                  </a:lnTo>
                  <a:lnTo>
                    <a:pt x="381991" y="197994"/>
                  </a:lnTo>
                  <a:lnTo>
                    <a:pt x="385489" y="190685"/>
                  </a:lnTo>
                  <a:lnTo>
                    <a:pt x="388986" y="183375"/>
                  </a:lnTo>
                  <a:lnTo>
                    <a:pt x="392802" y="176066"/>
                  </a:lnTo>
                  <a:lnTo>
                    <a:pt x="396299" y="169074"/>
                  </a:lnTo>
                  <a:lnTo>
                    <a:pt x="400433" y="161764"/>
                  </a:lnTo>
                  <a:lnTo>
                    <a:pt x="409018" y="148099"/>
                  </a:lnTo>
                  <a:lnTo>
                    <a:pt x="417921" y="135068"/>
                  </a:lnTo>
                  <a:lnTo>
                    <a:pt x="427778" y="122356"/>
                  </a:lnTo>
                  <a:lnTo>
                    <a:pt x="437952" y="109962"/>
                  </a:lnTo>
                  <a:lnTo>
                    <a:pt x="448763" y="98521"/>
                  </a:lnTo>
                  <a:lnTo>
                    <a:pt x="460210" y="87397"/>
                  </a:lnTo>
                  <a:lnTo>
                    <a:pt x="471974" y="77227"/>
                  </a:lnTo>
                  <a:lnTo>
                    <a:pt x="484375" y="67057"/>
                  </a:lnTo>
                  <a:lnTo>
                    <a:pt x="496775" y="57841"/>
                  </a:lnTo>
                  <a:lnTo>
                    <a:pt x="510130" y="49578"/>
                  </a:lnTo>
                  <a:lnTo>
                    <a:pt x="523802" y="41633"/>
                  </a:lnTo>
                  <a:lnTo>
                    <a:pt x="537474" y="34005"/>
                  </a:lnTo>
                  <a:lnTo>
                    <a:pt x="551783" y="27332"/>
                  </a:lnTo>
                  <a:lnTo>
                    <a:pt x="566409" y="21293"/>
                  </a:lnTo>
                  <a:lnTo>
                    <a:pt x="581353" y="16208"/>
                  </a:lnTo>
                  <a:lnTo>
                    <a:pt x="596297" y="11759"/>
                  </a:lnTo>
                  <a:lnTo>
                    <a:pt x="611878" y="7627"/>
                  </a:lnTo>
                  <a:lnTo>
                    <a:pt x="627776" y="4767"/>
                  </a:lnTo>
                  <a:lnTo>
                    <a:pt x="643356" y="2225"/>
                  </a:lnTo>
                  <a:lnTo>
                    <a:pt x="659572" y="636"/>
                  </a:lnTo>
                  <a:lnTo>
                    <a:pt x="667521" y="318"/>
                  </a:lnTo>
                  <a:lnTo>
                    <a:pt x="675470" y="0"/>
                  </a:lnTo>
                  <a:close/>
                </a:path>
              </a:pathLst>
            </a:custGeom>
            <a:solidFill>
              <a:schemeClr val="bg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latin typeface="+mn-ea"/>
                <a:ea typeface="+mn-ea"/>
              </a:endParaRPr>
            </a:p>
          </p:txBody>
        </p:sp>
        <p:sp>
          <p:nvSpPr>
            <p:cNvPr id="7" name="2"/>
            <p:cNvSpPr>
              <a:spLocks noChangeAspect="1"/>
            </p:cNvSpPr>
            <p:nvPr/>
          </p:nvSpPr>
          <p:spPr bwMode="auto">
            <a:xfrm flipH="1">
              <a:off x="4742895" y="3947534"/>
              <a:ext cx="747000" cy="1800000"/>
            </a:xfrm>
            <a:custGeom>
              <a:avLst/>
              <a:gdLst/>
              <a:ahLst/>
              <a:cxnLst/>
              <a:rect l="0" t="0" r="r" b="b"/>
              <a:pathLst>
                <a:path w="1366838" h="3292475">
                  <a:moveTo>
                    <a:pt x="402179" y="752475"/>
                  </a:moveTo>
                  <a:lnTo>
                    <a:pt x="964659" y="752475"/>
                  </a:lnTo>
                  <a:lnTo>
                    <a:pt x="971008" y="752793"/>
                  </a:lnTo>
                  <a:lnTo>
                    <a:pt x="977673" y="753427"/>
                  </a:lnTo>
                  <a:lnTo>
                    <a:pt x="983387" y="754380"/>
                  </a:lnTo>
                  <a:lnTo>
                    <a:pt x="989736" y="755332"/>
                  </a:lnTo>
                  <a:lnTo>
                    <a:pt x="999893" y="756920"/>
                  </a:lnTo>
                  <a:lnTo>
                    <a:pt x="1010368" y="759142"/>
                  </a:lnTo>
                  <a:lnTo>
                    <a:pt x="1021796" y="761681"/>
                  </a:lnTo>
                  <a:lnTo>
                    <a:pt x="1033541" y="765174"/>
                  </a:lnTo>
                  <a:lnTo>
                    <a:pt x="1045920" y="769300"/>
                  </a:lnTo>
                  <a:lnTo>
                    <a:pt x="1058617" y="774697"/>
                  </a:lnTo>
                  <a:lnTo>
                    <a:pt x="1071632" y="780729"/>
                  </a:lnTo>
                  <a:lnTo>
                    <a:pt x="1078298" y="784221"/>
                  </a:lnTo>
                  <a:lnTo>
                    <a:pt x="1084646" y="788031"/>
                  </a:lnTo>
                  <a:lnTo>
                    <a:pt x="1093851" y="793110"/>
                  </a:lnTo>
                  <a:lnTo>
                    <a:pt x="1102739" y="799142"/>
                  </a:lnTo>
                  <a:lnTo>
                    <a:pt x="1111627" y="805491"/>
                  </a:lnTo>
                  <a:lnTo>
                    <a:pt x="1121150" y="812158"/>
                  </a:lnTo>
                  <a:lnTo>
                    <a:pt x="1130038" y="819459"/>
                  </a:lnTo>
                  <a:lnTo>
                    <a:pt x="1138926" y="827396"/>
                  </a:lnTo>
                  <a:lnTo>
                    <a:pt x="1147814" y="835650"/>
                  </a:lnTo>
                  <a:lnTo>
                    <a:pt x="1156702" y="844539"/>
                  </a:lnTo>
                  <a:lnTo>
                    <a:pt x="1165590" y="853745"/>
                  </a:lnTo>
                  <a:lnTo>
                    <a:pt x="1174160" y="863586"/>
                  </a:lnTo>
                  <a:lnTo>
                    <a:pt x="1182731" y="874062"/>
                  </a:lnTo>
                  <a:lnTo>
                    <a:pt x="1190984" y="884856"/>
                  </a:lnTo>
                  <a:lnTo>
                    <a:pt x="1199554" y="896285"/>
                  </a:lnTo>
                  <a:lnTo>
                    <a:pt x="1207808" y="908348"/>
                  </a:lnTo>
                  <a:lnTo>
                    <a:pt x="1215743" y="920729"/>
                  </a:lnTo>
                  <a:lnTo>
                    <a:pt x="1223361" y="933745"/>
                  </a:lnTo>
                  <a:lnTo>
                    <a:pt x="1230980" y="947713"/>
                  </a:lnTo>
                  <a:lnTo>
                    <a:pt x="1238598" y="961999"/>
                  </a:lnTo>
                  <a:lnTo>
                    <a:pt x="1245899" y="976920"/>
                  </a:lnTo>
                  <a:lnTo>
                    <a:pt x="1253200" y="992158"/>
                  </a:lnTo>
                  <a:lnTo>
                    <a:pt x="1260183" y="1008666"/>
                  </a:lnTo>
                  <a:lnTo>
                    <a:pt x="1267166" y="1025173"/>
                  </a:lnTo>
                  <a:lnTo>
                    <a:pt x="1274150" y="1042316"/>
                  </a:lnTo>
                  <a:lnTo>
                    <a:pt x="1280498" y="1060729"/>
                  </a:lnTo>
                  <a:lnTo>
                    <a:pt x="1286847" y="1079459"/>
                  </a:lnTo>
                  <a:lnTo>
                    <a:pt x="1293195" y="1098824"/>
                  </a:lnTo>
                  <a:lnTo>
                    <a:pt x="1298909" y="1119142"/>
                  </a:lnTo>
                  <a:lnTo>
                    <a:pt x="1304623" y="1140094"/>
                  </a:lnTo>
                  <a:lnTo>
                    <a:pt x="1310336" y="1161681"/>
                  </a:lnTo>
                  <a:lnTo>
                    <a:pt x="1315733" y="1184221"/>
                  </a:lnTo>
                  <a:lnTo>
                    <a:pt x="1320811" y="1207713"/>
                  </a:lnTo>
                  <a:lnTo>
                    <a:pt x="1325573" y="1231840"/>
                  </a:lnTo>
                  <a:lnTo>
                    <a:pt x="1330334" y="1256602"/>
                  </a:lnTo>
                  <a:lnTo>
                    <a:pt x="1334778" y="1282634"/>
                  </a:lnTo>
                  <a:lnTo>
                    <a:pt x="1338905" y="1309300"/>
                  </a:lnTo>
                  <a:lnTo>
                    <a:pt x="1343031" y="1336920"/>
                  </a:lnTo>
                  <a:lnTo>
                    <a:pt x="1346523" y="1365491"/>
                  </a:lnTo>
                  <a:lnTo>
                    <a:pt x="1350015" y="1395015"/>
                  </a:lnTo>
                  <a:lnTo>
                    <a:pt x="1352871" y="1425491"/>
                  </a:lnTo>
                  <a:lnTo>
                    <a:pt x="1355411" y="1456920"/>
                  </a:lnTo>
                  <a:lnTo>
                    <a:pt x="1358268" y="1489300"/>
                  </a:lnTo>
                  <a:lnTo>
                    <a:pt x="1360490" y="1522634"/>
                  </a:lnTo>
                  <a:lnTo>
                    <a:pt x="1362077" y="1557237"/>
                  </a:lnTo>
                  <a:lnTo>
                    <a:pt x="1363664" y="1592793"/>
                  </a:lnTo>
                  <a:lnTo>
                    <a:pt x="1365251" y="1629300"/>
                  </a:lnTo>
                  <a:lnTo>
                    <a:pt x="1365886" y="1667078"/>
                  </a:lnTo>
                  <a:lnTo>
                    <a:pt x="1366521" y="1705808"/>
                  </a:lnTo>
                  <a:lnTo>
                    <a:pt x="1366838" y="1745491"/>
                  </a:lnTo>
                  <a:lnTo>
                    <a:pt x="1366521" y="1779459"/>
                  </a:lnTo>
                  <a:lnTo>
                    <a:pt x="1366203" y="1813745"/>
                  </a:lnTo>
                  <a:lnTo>
                    <a:pt x="1365568" y="1848983"/>
                  </a:lnTo>
                  <a:lnTo>
                    <a:pt x="1364934" y="1884856"/>
                  </a:lnTo>
                  <a:lnTo>
                    <a:pt x="1363346" y="1921681"/>
                  </a:lnTo>
                  <a:lnTo>
                    <a:pt x="1362077" y="1959142"/>
                  </a:lnTo>
                  <a:lnTo>
                    <a:pt x="1360490" y="1997872"/>
                  </a:lnTo>
                  <a:lnTo>
                    <a:pt x="1358585" y="2037237"/>
                  </a:lnTo>
                  <a:lnTo>
                    <a:pt x="1357950" y="2042951"/>
                  </a:lnTo>
                  <a:lnTo>
                    <a:pt x="1357315" y="2048666"/>
                  </a:lnTo>
                  <a:lnTo>
                    <a:pt x="1356046" y="2054062"/>
                  </a:lnTo>
                  <a:lnTo>
                    <a:pt x="1354776" y="2059777"/>
                  </a:lnTo>
                  <a:lnTo>
                    <a:pt x="1353506" y="2065173"/>
                  </a:lnTo>
                  <a:lnTo>
                    <a:pt x="1351602" y="2070570"/>
                  </a:lnTo>
                  <a:lnTo>
                    <a:pt x="1349380" y="2075332"/>
                  </a:lnTo>
                  <a:lnTo>
                    <a:pt x="1347475" y="2080412"/>
                  </a:lnTo>
                  <a:lnTo>
                    <a:pt x="1344936" y="2085491"/>
                  </a:lnTo>
                  <a:lnTo>
                    <a:pt x="1342079" y="2090253"/>
                  </a:lnTo>
                  <a:lnTo>
                    <a:pt x="1339540" y="2094697"/>
                  </a:lnTo>
                  <a:lnTo>
                    <a:pt x="1336365" y="2099459"/>
                  </a:lnTo>
                  <a:lnTo>
                    <a:pt x="1332874" y="2103586"/>
                  </a:lnTo>
                  <a:lnTo>
                    <a:pt x="1329699" y="2107713"/>
                  </a:lnTo>
                  <a:lnTo>
                    <a:pt x="1325890" y="2111840"/>
                  </a:lnTo>
                  <a:lnTo>
                    <a:pt x="1322081" y="2115650"/>
                  </a:lnTo>
                  <a:lnTo>
                    <a:pt x="1317955" y="2119142"/>
                  </a:lnTo>
                  <a:lnTo>
                    <a:pt x="1314145" y="2122634"/>
                  </a:lnTo>
                  <a:lnTo>
                    <a:pt x="1309701" y="2125809"/>
                  </a:lnTo>
                  <a:lnTo>
                    <a:pt x="1304940" y="2128983"/>
                  </a:lnTo>
                  <a:lnTo>
                    <a:pt x="1300496" y="2131523"/>
                  </a:lnTo>
                  <a:lnTo>
                    <a:pt x="1295735" y="2134380"/>
                  </a:lnTo>
                  <a:lnTo>
                    <a:pt x="1290656" y="2136602"/>
                  </a:lnTo>
                  <a:lnTo>
                    <a:pt x="1285894" y="2138824"/>
                  </a:lnTo>
                  <a:lnTo>
                    <a:pt x="1280816" y="2141047"/>
                  </a:lnTo>
                  <a:lnTo>
                    <a:pt x="1275419" y="2142634"/>
                  </a:lnTo>
                  <a:lnTo>
                    <a:pt x="1270023" y="2143904"/>
                  </a:lnTo>
                  <a:lnTo>
                    <a:pt x="1264627" y="2145174"/>
                  </a:lnTo>
                  <a:lnTo>
                    <a:pt x="1259231" y="2145809"/>
                  </a:lnTo>
                  <a:lnTo>
                    <a:pt x="1253517" y="2146761"/>
                  </a:lnTo>
                  <a:lnTo>
                    <a:pt x="1247803" y="2147396"/>
                  </a:lnTo>
                  <a:lnTo>
                    <a:pt x="1242090" y="2147396"/>
                  </a:lnTo>
                  <a:lnTo>
                    <a:pt x="1236059" y="2147396"/>
                  </a:lnTo>
                  <a:lnTo>
                    <a:pt x="1230027" y="2146443"/>
                  </a:lnTo>
                  <a:lnTo>
                    <a:pt x="1223996" y="2145809"/>
                  </a:lnTo>
                  <a:lnTo>
                    <a:pt x="1218283" y="2144856"/>
                  </a:lnTo>
                  <a:lnTo>
                    <a:pt x="1212252" y="2143586"/>
                  </a:lnTo>
                  <a:lnTo>
                    <a:pt x="1207173" y="2141999"/>
                  </a:lnTo>
                  <a:lnTo>
                    <a:pt x="1201459" y="2140094"/>
                  </a:lnTo>
                  <a:lnTo>
                    <a:pt x="1196063" y="2137872"/>
                  </a:lnTo>
                  <a:lnTo>
                    <a:pt x="1190984" y="2135650"/>
                  </a:lnTo>
                  <a:lnTo>
                    <a:pt x="1186223" y="2133110"/>
                  </a:lnTo>
                  <a:lnTo>
                    <a:pt x="1181144" y="2129936"/>
                  </a:lnTo>
                  <a:lnTo>
                    <a:pt x="1176382" y="2127078"/>
                  </a:lnTo>
                  <a:lnTo>
                    <a:pt x="1171938" y="2123586"/>
                  </a:lnTo>
                  <a:lnTo>
                    <a:pt x="1167494" y="2120412"/>
                  </a:lnTo>
                  <a:lnTo>
                    <a:pt x="1163050" y="2116602"/>
                  </a:lnTo>
                  <a:lnTo>
                    <a:pt x="1159241" y="2112793"/>
                  </a:lnTo>
                  <a:lnTo>
                    <a:pt x="1155432" y="2108666"/>
                  </a:lnTo>
                  <a:lnTo>
                    <a:pt x="1151941" y="2104539"/>
                  </a:lnTo>
                  <a:lnTo>
                    <a:pt x="1148131" y="2100094"/>
                  </a:lnTo>
                  <a:lnTo>
                    <a:pt x="1145275" y="2095332"/>
                  </a:lnTo>
                  <a:lnTo>
                    <a:pt x="1142418" y="2090888"/>
                  </a:lnTo>
                  <a:lnTo>
                    <a:pt x="1139243" y="2085808"/>
                  </a:lnTo>
                  <a:lnTo>
                    <a:pt x="1137021" y="2080729"/>
                  </a:lnTo>
                  <a:lnTo>
                    <a:pt x="1134482" y="2075332"/>
                  </a:lnTo>
                  <a:lnTo>
                    <a:pt x="1132578" y="2070253"/>
                  </a:lnTo>
                  <a:lnTo>
                    <a:pt x="1130673" y="2064856"/>
                  </a:lnTo>
                  <a:lnTo>
                    <a:pt x="1129403" y="2059459"/>
                  </a:lnTo>
                  <a:lnTo>
                    <a:pt x="1128134" y="2053745"/>
                  </a:lnTo>
                  <a:lnTo>
                    <a:pt x="1126864" y="2048348"/>
                  </a:lnTo>
                  <a:lnTo>
                    <a:pt x="1126229" y="2042316"/>
                  </a:lnTo>
                  <a:lnTo>
                    <a:pt x="1125594" y="2036602"/>
                  </a:lnTo>
                  <a:lnTo>
                    <a:pt x="1125594" y="2030570"/>
                  </a:lnTo>
                  <a:lnTo>
                    <a:pt x="1125912" y="2024539"/>
                  </a:lnTo>
                  <a:lnTo>
                    <a:pt x="1127499" y="1986761"/>
                  </a:lnTo>
                  <a:lnTo>
                    <a:pt x="1129403" y="1949618"/>
                  </a:lnTo>
                  <a:lnTo>
                    <a:pt x="1130990" y="1913745"/>
                  </a:lnTo>
                  <a:lnTo>
                    <a:pt x="1131943" y="1878189"/>
                  </a:lnTo>
                  <a:lnTo>
                    <a:pt x="1132895" y="1843904"/>
                  </a:lnTo>
                  <a:lnTo>
                    <a:pt x="1133212" y="1810253"/>
                  </a:lnTo>
                  <a:lnTo>
                    <a:pt x="1133530" y="1777554"/>
                  </a:lnTo>
                  <a:lnTo>
                    <a:pt x="1133847" y="1745491"/>
                  </a:lnTo>
                  <a:lnTo>
                    <a:pt x="1133530" y="1697237"/>
                  </a:lnTo>
                  <a:lnTo>
                    <a:pt x="1132578" y="1650888"/>
                  </a:lnTo>
                  <a:lnTo>
                    <a:pt x="1131308" y="1606443"/>
                  </a:lnTo>
                  <a:lnTo>
                    <a:pt x="1129721" y="1563904"/>
                  </a:lnTo>
                  <a:lnTo>
                    <a:pt x="1127181" y="1522951"/>
                  </a:lnTo>
                  <a:lnTo>
                    <a:pt x="1124324" y="1483904"/>
                  </a:lnTo>
                  <a:lnTo>
                    <a:pt x="1121150" y="1447078"/>
                  </a:lnTo>
                  <a:lnTo>
                    <a:pt x="1117341" y="1411840"/>
                  </a:lnTo>
                  <a:lnTo>
                    <a:pt x="1113215" y="1378507"/>
                  </a:lnTo>
                  <a:lnTo>
                    <a:pt x="1109088" y="1346443"/>
                  </a:lnTo>
                  <a:lnTo>
                    <a:pt x="1104327" y="1316285"/>
                  </a:lnTo>
                  <a:lnTo>
                    <a:pt x="1099565" y="1288031"/>
                  </a:lnTo>
                  <a:lnTo>
                    <a:pt x="1094169" y="1261047"/>
                  </a:lnTo>
                  <a:lnTo>
                    <a:pt x="1088455" y="1235332"/>
                  </a:lnTo>
                  <a:lnTo>
                    <a:pt x="1082742" y="1211840"/>
                  </a:lnTo>
                  <a:lnTo>
                    <a:pt x="1076710" y="1189300"/>
                  </a:lnTo>
                  <a:lnTo>
                    <a:pt x="1076710" y="1585174"/>
                  </a:lnTo>
                  <a:lnTo>
                    <a:pt x="1076710" y="1860412"/>
                  </a:lnTo>
                  <a:lnTo>
                    <a:pt x="1076710" y="3112475"/>
                  </a:lnTo>
                  <a:lnTo>
                    <a:pt x="1076710" y="3121681"/>
                  </a:lnTo>
                  <a:lnTo>
                    <a:pt x="1075758" y="3130888"/>
                  </a:lnTo>
                  <a:lnTo>
                    <a:pt x="1074806" y="3139777"/>
                  </a:lnTo>
                  <a:lnTo>
                    <a:pt x="1073219" y="3148666"/>
                  </a:lnTo>
                  <a:lnTo>
                    <a:pt x="1071314" y="3157237"/>
                  </a:lnTo>
                  <a:lnTo>
                    <a:pt x="1068775" y="3166126"/>
                  </a:lnTo>
                  <a:lnTo>
                    <a:pt x="1065918" y="3174380"/>
                  </a:lnTo>
                  <a:lnTo>
                    <a:pt x="1062744" y="3182634"/>
                  </a:lnTo>
                  <a:lnTo>
                    <a:pt x="1059252" y="3190570"/>
                  </a:lnTo>
                  <a:lnTo>
                    <a:pt x="1055125" y="3198189"/>
                  </a:lnTo>
                  <a:lnTo>
                    <a:pt x="1050999" y="3205808"/>
                  </a:lnTo>
                  <a:lnTo>
                    <a:pt x="1046238" y="3213110"/>
                  </a:lnTo>
                  <a:lnTo>
                    <a:pt x="1041159" y="3220094"/>
                  </a:lnTo>
                  <a:lnTo>
                    <a:pt x="1036080" y="3226761"/>
                  </a:lnTo>
                  <a:lnTo>
                    <a:pt x="1030366" y="3233428"/>
                  </a:lnTo>
                  <a:lnTo>
                    <a:pt x="1024335" y="3239777"/>
                  </a:lnTo>
                  <a:lnTo>
                    <a:pt x="1017987" y="3245808"/>
                  </a:lnTo>
                  <a:lnTo>
                    <a:pt x="1011321" y="3251523"/>
                  </a:lnTo>
                  <a:lnTo>
                    <a:pt x="1004655" y="3256602"/>
                  </a:lnTo>
                  <a:lnTo>
                    <a:pt x="997354" y="3261681"/>
                  </a:lnTo>
                  <a:lnTo>
                    <a:pt x="990053" y="3266443"/>
                  </a:lnTo>
                  <a:lnTo>
                    <a:pt x="982752" y="3270570"/>
                  </a:lnTo>
                  <a:lnTo>
                    <a:pt x="974817" y="3274697"/>
                  </a:lnTo>
                  <a:lnTo>
                    <a:pt x="966881" y="3278189"/>
                  </a:lnTo>
                  <a:lnTo>
                    <a:pt x="958945" y="3281681"/>
                  </a:lnTo>
                  <a:lnTo>
                    <a:pt x="950692" y="3284221"/>
                  </a:lnTo>
                  <a:lnTo>
                    <a:pt x="942122" y="3287078"/>
                  </a:lnTo>
                  <a:lnTo>
                    <a:pt x="933234" y="3288983"/>
                  </a:lnTo>
                  <a:lnTo>
                    <a:pt x="924346" y="3290253"/>
                  </a:lnTo>
                  <a:lnTo>
                    <a:pt x="915458" y="3291523"/>
                  </a:lnTo>
                  <a:lnTo>
                    <a:pt x="906570" y="3292158"/>
                  </a:lnTo>
                  <a:lnTo>
                    <a:pt x="897047" y="3292475"/>
                  </a:lnTo>
                  <a:lnTo>
                    <a:pt x="887842" y="3292158"/>
                  </a:lnTo>
                  <a:lnTo>
                    <a:pt x="878636" y="3291523"/>
                  </a:lnTo>
                  <a:lnTo>
                    <a:pt x="869431" y="3290253"/>
                  </a:lnTo>
                  <a:lnTo>
                    <a:pt x="860543" y="3288983"/>
                  </a:lnTo>
                  <a:lnTo>
                    <a:pt x="851973" y="3287078"/>
                  </a:lnTo>
                  <a:lnTo>
                    <a:pt x="843719" y="3284221"/>
                  </a:lnTo>
                  <a:lnTo>
                    <a:pt x="835149" y="3281681"/>
                  </a:lnTo>
                  <a:lnTo>
                    <a:pt x="826896" y="3278189"/>
                  </a:lnTo>
                  <a:lnTo>
                    <a:pt x="818960" y="3274697"/>
                  </a:lnTo>
                  <a:lnTo>
                    <a:pt x="811025" y="3270570"/>
                  </a:lnTo>
                  <a:lnTo>
                    <a:pt x="803724" y="3266443"/>
                  </a:lnTo>
                  <a:lnTo>
                    <a:pt x="796423" y="3261681"/>
                  </a:lnTo>
                  <a:lnTo>
                    <a:pt x="789440" y="3256602"/>
                  </a:lnTo>
                  <a:lnTo>
                    <a:pt x="782456" y="3251523"/>
                  </a:lnTo>
                  <a:lnTo>
                    <a:pt x="775790" y="3245808"/>
                  </a:lnTo>
                  <a:lnTo>
                    <a:pt x="770077" y="3239777"/>
                  </a:lnTo>
                  <a:lnTo>
                    <a:pt x="764045" y="3233428"/>
                  </a:lnTo>
                  <a:lnTo>
                    <a:pt x="758332" y="3226761"/>
                  </a:lnTo>
                  <a:lnTo>
                    <a:pt x="752936" y="3220094"/>
                  </a:lnTo>
                  <a:lnTo>
                    <a:pt x="747857" y="3213110"/>
                  </a:lnTo>
                  <a:lnTo>
                    <a:pt x="743095" y="3205808"/>
                  </a:lnTo>
                  <a:lnTo>
                    <a:pt x="738651" y="3198189"/>
                  </a:lnTo>
                  <a:lnTo>
                    <a:pt x="734842" y="3190570"/>
                  </a:lnTo>
                  <a:lnTo>
                    <a:pt x="731351" y="3182634"/>
                  </a:lnTo>
                  <a:lnTo>
                    <a:pt x="728176" y="3174380"/>
                  </a:lnTo>
                  <a:lnTo>
                    <a:pt x="725002" y="3166126"/>
                  </a:lnTo>
                  <a:lnTo>
                    <a:pt x="722780" y="3157237"/>
                  </a:lnTo>
                  <a:lnTo>
                    <a:pt x="720875" y="3148666"/>
                  </a:lnTo>
                  <a:lnTo>
                    <a:pt x="718971" y="3139777"/>
                  </a:lnTo>
                  <a:lnTo>
                    <a:pt x="718019" y="3130888"/>
                  </a:lnTo>
                  <a:lnTo>
                    <a:pt x="717384" y="3121681"/>
                  </a:lnTo>
                  <a:lnTo>
                    <a:pt x="717066" y="3112475"/>
                  </a:lnTo>
                  <a:lnTo>
                    <a:pt x="717066" y="1973110"/>
                  </a:lnTo>
                  <a:lnTo>
                    <a:pt x="649772" y="1973110"/>
                  </a:lnTo>
                  <a:lnTo>
                    <a:pt x="649772" y="3112475"/>
                  </a:lnTo>
                  <a:lnTo>
                    <a:pt x="649455" y="3121681"/>
                  </a:lnTo>
                  <a:lnTo>
                    <a:pt x="648820" y="3130888"/>
                  </a:lnTo>
                  <a:lnTo>
                    <a:pt x="647550" y="3139777"/>
                  </a:lnTo>
                  <a:lnTo>
                    <a:pt x="645963" y="3148666"/>
                  </a:lnTo>
                  <a:lnTo>
                    <a:pt x="644058" y="3157237"/>
                  </a:lnTo>
                  <a:lnTo>
                    <a:pt x="641836" y="3166126"/>
                  </a:lnTo>
                  <a:lnTo>
                    <a:pt x="638662" y="3174380"/>
                  </a:lnTo>
                  <a:lnTo>
                    <a:pt x="635488" y="3182634"/>
                  </a:lnTo>
                  <a:lnTo>
                    <a:pt x="631679" y="3190570"/>
                  </a:lnTo>
                  <a:lnTo>
                    <a:pt x="628187" y="3198189"/>
                  </a:lnTo>
                  <a:lnTo>
                    <a:pt x="623426" y="3205808"/>
                  </a:lnTo>
                  <a:lnTo>
                    <a:pt x="618664" y="3213110"/>
                  </a:lnTo>
                  <a:lnTo>
                    <a:pt x="613903" y="3220094"/>
                  </a:lnTo>
                  <a:lnTo>
                    <a:pt x="608507" y="3226761"/>
                  </a:lnTo>
                  <a:lnTo>
                    <a:pt x="602793" y="3233428"/>
                  </a:lnTo>
                  <a:lnTo>
                    <a:pt x="596762" y="3239777"/>
                  </a:lnTo>
                  <a:lnTo>
                    <a:pt x="590413" y="3245808"/>
                  </a:lnTo>
                  <a:lnTo>
                    <a:pt x="584382" y="3251523"/>
                  </a:lnTo>
                  <a:lnTo>
                    <a:pt x="577399" y="3256602"/>
                  </a:lnTo>
                  <a:lnTo>
                    <a:pt x="570415" y="3261681"/>
                  </a:lnTo>
                  <a:lnTo>
                    <a:pt x="563115" y="3266443"/>
                  </a:lnTo>
                  <a:lnTo>
                    <a:pt x="555496" y="3270570"/>
                  </a:lnTo>
                  <a:lnTo>
                    <a:pt x="547561" y="3274697"/>
                  </a:lnTo>
                  <a:lnTo>
                    <a:pt x="539625" y="3278189"/>
                  </a:lnTo>
                  <a:lnTo>
                    <a:pt x="531372" y="3281681"/>
                  </a:lnTo>
                  <a:lnTo>
                    <a:pt x="523119" y="3284221"/>
                  </a:lnTo>
                  <a:lnTo>
                    <a:pt x="514866" y="3287078"/>
                  </a:lnTo>
                  <a:lnTo>
                    <a:pt x="505978" y="3288983"/>
                  </a:lnTo>
                  <a:lnTo>
                    <a:pt x="497090" y="3290253"/>
                  </a:lnTo>
                  <a:lnTo>
                    <a:pt x="488202" y="3291523"/>
                  </a:lnTo>
                  <a:lnTo>
                    <a:pt x="478997" y="3292158"/>
                  </a:lnTo>
                  <a:lnTo>
                    <a:pt x="469791" y="3292475"/>
                  </a:lnTo>
                  <a:lnTo>
                    <a:pt x="460268" y="3292158"/>
                  </a:lnTo>
                  <a:lnTo>
                    <a:pt x="451380" y="3291523"/>
                  </a:lnTo>
                  <a:lnTo>
                    <a:pt x="442493" y="3290253"/>
                  </a:lnTo>
                  <a:lnTo>
                    <a:pt x="433605" y="3288983"/>
                  </a:lnTo>
                  <a:lnTo>
                    <a:pt x="424717" y="3287078"/>
                  </a:lnTo>
                  <a:lnTo>
                    <a:pt x="416146" y="3284221"/>
                  </a:lnTo>
                  <a:lnTo>
                    <a:pt x="407893" y="3281681"/>
                  </a:lnTo>
                  <a:lnTo>
                    <a:pt x="399640" y="3278189"/>
                  </a:lnTo>
                  <a:lnTo>
                    <a:pt x="391704" y="3274697"/>
                  </a:lnTo>
                  <a:lnTo>
                    <a:pt x="384086" y="3270570"/>
                  </a:lnTo>
                  <a:lnTo>
                    <a:pt x="376468" y="3266443"/>
                  </a:lnTo>
                  <a:lnTo>
                    <a:pt x="368850" y="3261681"/>
                  </a:lnTo>
                  <a:lnTo>
                    <a:pt x="362184" y="3256602"/>
                  </a:lnTo>
                  <a:lnTo>
                    <a:pt x="355518" y="3251523"/>
                  </a:lnTo>
                  <a:lnTo>
                    <a:pt x="348852" y="3245808"/>
                  </a:lnTo>
                  <a:lnTo>
                    <a:pt x="342503" y="3239777"/>
                  </a:lnTo>
                  <a:lnTo>
                    <a:pt x="336472" y="3233428"/>
                  </a:lnTo>
                  <a:lnTo>
                    <a:pt x="330758" y="3226761"/>
                  </a:lnTo>
                  <a:lnTo>
                    <a:pt x="325362" y="3220094"/>
                  </a:lnTo>
                  <a:lnTo>
                    <a:pt x="320601" y="3213110"/>
                  </a:lnTo>
                  <a:lnTo>
                    <a:pt x="315839" y="3205808"/>
                  </a:lnTo>
                  <a:lnTo>
                    <a:pt x="311395" y="3198189"/>
                  </a:lnTo>
                  <a:lnTo>
                    <a:pt x="307586" y="3190570"/>
                  </a:lnTo>
                  <a:lnTo>
                    <a:pt x="303777" y="3182634"/>
                  </a:lnTo>
                  <a:lnTo>
                    <a:pt x="300603" y="3174380"/>
                  </a:lnTo>
                  <a:lnTo>
                    <a:pt x="298064" y="3166126"/>
                  </a:lnTo>
                  <a:lnTo>
                    <a:pt x="295524" y="3157237"/>
                  </a:lnTo>
                  <a:lnTo>
                    <a:pt x="293620" y="3148666"/>
                  </a:lnTo>
                  <a:lnTo>
                    <a:pt x="292032" y="3139777"/>
                  </a:lnTo>
                  <a:lnTo>
                    <a:pt x="290763" y="3130888"/>
                  </a:lnTo>
                  <a:lnTo>
                    <a:pt x="289810" y="3121681"/>
                  </a:lnTo>
                  <a:lnTo>
                    <a:pt x="289810" y="3112475"/>
                  </a:lnTo>
                  <a:lnTo>
                    <a:pt x="289810" y="1860412"/>
                  </a:lnTo>
                  <a:lnTo>
                    <a:pt x="289810" y="1585174"/>
                  </a:lnTo>
                  <a:lnTo>
                    <a:pt x="289810" y="1189300"/>
                  </a:lnTo>
                  <a:lnTo>
                    <a:pt x="284097" y="1211840"/>
                  </a:lnTo>
                  <a:lnTo>
                    <a:pt x="278383" y="1235332"/>
                  </a:lnTo>
                  <a:lnTo>
                    <a:pt x="272669" y="1261047"/>
                  </a:lnTo>
                  <a:lnTo>
                    <a:pt x="267273" y="1288031"/>
                  </a:lnTo>
                  <a:lnTo>
                    <a:pt x="262512" y="1316285"/>
                  </a:lnTo>
                  <a:lnTo>
                    <a:pt x="257750" y="1346443"/>
                  </a:lnTo>
                  <a:lnTo>
                    <a:pt x="253306" y="1378507"/>
                  </a:lnTo>
                  <a:lnTo>
                    <a:pt x="249497" y="1411840"/>
                  </a:lnTo>
                  <a:lnTo>
                    <a:pt x="245371" y="1447078"/>
                  </a:lnTo>
                  <a:lnTo>
                    <a:pt x="242514" y="1483904"/>
                  </a:lnTo>
                  <a:lnTo>
                    <a:pt x="239340" y="1522951"/>
                  </a:lnTo>
                  <a:lnTo>
                    <a:pt x="237118" y="1563904"/>
                  </a:lnTo>
                  <a:lnTo>
                    <a:pt x="235213" y="1606443"/>
                  </a:lnTo>
                  <a:lnTo>
                    <a:pt x="233943" y="1650888"/>
                  </a:lnTo>
                  <a:lnTo>
                    <a:pt x="233309" y="1696920"/>
                  </a:lnTo>
                  <a:lnTo>
                    <a:pt x="232674" y="1745491"/>
                  </a:lnTo>
                  <a:lnTo>
                    <a:pt x="232674" y="1777554"/>
                  </a:lnTo>
                  <a:lnTo>
                    <a:pt x="233309" y="1810253"/>
                  </a:lnTo>
                  <a:lnTo>
                    <a:pt x="233943" y="1843904"/>
                  </a:lnTo>
                  <a:lnTo>
                    <a:pt x="234896" y="1878189"/>
                  </a:lnTo>
                  <a:lnTo>
                    <a:pt x="235848" y="1913745"/>
                  </a:lnTo>
                  <a:lnTo>
                    <a:pt x="237118" y="1949618"/>
                  </a:lnTo>
                  <a:lnTo>
                    <a:pt x="238705" y="1986761"/>
                  </a:lnTo>
                  <a:lnTo>
                    <a:pt x="240927" y="2024539"/>
                  </a:lnTo>
                  <a:lnTo>
                    <a:pt x="241244" y="2030570"/>
                  </a:lnTo>
                  <a:lnTo>
                    <a:pt x="240927" y="2036602"/>
                  </a:lnTo>
                  <a:lnTo>
                    <a:pt x="240609" y="2042316"/>
                  </a:lnTo>
                  <a:lnTo>
                    <a:pt x="239657" y="2048348"/>
                  </a:lnTo>
                  <a:lnTo>
                    <a:pt x="238705" y="2053745"/>
                  </a:lnTo>
                  <a:lnTo>
                    <a:pt x="237435" y="2059459"/>
                  </a:lnTo>
                  <a:lnTo>
                    <a:pt x="236165" y="2064856"/>
                  </a:lnTo>
                  <a:lnTo>
                    <a:pt x="234261" y="2070253"/>
                  </a:lnTo>
                  <a:lnTo>
                    <a:pt x="232039" y="2075332"/>
                  </a:lnTo>
                  <a:lnTo>
                    <a:pt x="229817" y="2080729"/>
                  </a:lnTo>
                  <a:lnTo>
                    <a:pt x="227277" y="2085808"/>
                  </a:lnTo>
                  <a:lnTo>
                    <a:pt x="224421" y="2090888"/>
                  </a:lnTo>
                  <a:lnTo>
                    <a:pt x="221564" y="2095332"/>
                  </a:lnTo>
                  <a:lnTo>
                    <a:pt x="218072" y="2100094"/>
                  </a:lnTo>
                  <a:lnTo>
                    <a:pt x="214898" y="2104539"/>
                  </a:lnTo>
                  <a:lnTo>
                    <a:pt x="211089" y="2108666"/>
                  </a:lnTo>
                  <a:lnTo>
                    <a:pt x="207597" y="2112793"/>
                  </a:lnTo>
                  <a:lnTo>
                    <a:pt x="203470" y="2116602"/>
                  </a:lnTo>
                  <a:lnTo>
                    <a:pt x="199344" y="2120412"/>
                  </a:lnTo>
                  <a:lnTo>
                    <a:pt x="194900" y="2123586"/>
                  </a:lnTo>
                  <a:lnTo>
                    <a:pt x="190456" y="2127078"/>
                  </a:lnTo>
                  <a:lnTo>
                    <a:pt x="185695" y="2129936"/>
                  </a:lnTo>
                  <a:lnTo>
                    <a:pt x="180616" y="2133110"/>
                  </a:lnTo>
                  <a:lnTo>
                    <a:pt x="175537" y="2135650"/>
                  </a:lnTo>
                  <a:lnTo>
                    <a:pt x="170776" y="2137872"/>
                  </a:lnTo>
                  <a:lnTo>
                    <a:pt x="165379" y="2140094"/>
                  </a:lnTo>
                  <a:lnTo>
                    <a:pt x="159666" y="2141999"/>
                  </a:lnTo>
                  <a:lnTo>
                    <a:pt x="153952" y="2143586"/>
                  </a:lnTo>
                  <a:lnTo>
                    <a:pt x="148556" y="2144856"/>
                  </a:lnTo>
                  <a:lnTo>
                    <a:pt x="142842" y="2145809"/>
                  </a:lnTo>
                  <a:lnTo>
                    <a:pt x="136811" y="2146443"/>
                  </a:lnTo>
                  <a:lnTo>
                    <a:pt x="130780" y="2147396"/>
                  </a:lnTo>
                  <a:lnTo>
                    <a:pt x="124431" y="2147396"/>
                  </a:lnTo>
                  <a:lnTo>
                    <a:pt x="119035" y="2147396"/>
                  </a:lnTo>
                  <a:lnTo>
                    <a:pt x="113321" y="2146761"/>
                  </a:lnTo>
                  <a:lnTo>
                    <a:pt x="107608" y="2145809"/>
                  </a:lnTo>
                  <a:lnTo>
                    <a:pt x="101894" y="2145174"/>
                  </a:lnTo>
                  <a:lnTo>
                    <a:pt x="96498" y="2143904"/>
                  </a:lnTo>
                  <a:lnTo>
                    <a:pt x="91419" y="2142634"/>
                  </a:lnTo>
                  <a:lnTo>
                    <a:pt x="86023" y="2141047"/>
                  </a:lnTo>
                  <a:lnTo>
                    <a:pt x="80944" y="2138824"/>
                  </a:lnTo>
                  <a:lnTo>
                    <a:pt x="76182" y="2136602"/>
                  </a:lnTo>
                  <a:lnTo>
                    <a:pt x="71104" y="2134380"/>
                  </a:lnTo>
                  <a:lnTo>
                    <a:pt x="66342" y="2131523"/>
                  </a:lnTo>
                  <a:lnTo>
                    <a:pt x="61898" y="2128983"/>
                  </a:lnTo>
                  <a:lnTo>
                    <a:pt x="57137" y="2125809"/>
                  </a:lnTo>
                  <a:lnTo>
                    <a:pt x="52693" y="2122634"/>
                  </a:lnTo>
                  <a:lnTo>
                    <a:pt x="48884" y="2119142"/>
                  </a:lnTo>
                  <a:lnTo>
                    <a:pt x="44757" y="2115650"/>
                  </a:lnTo>
                  <a:lnTo>
                    <a:pt x="40948" y="2111840"/>
                  </a:lnTo>
                  <a:lnTo>
                    <a:pt x="37139" y="2107713"/>
                  </a:lnTo>
                  <a:lnTo>
                    <a:pt x="33965" y="2103586"/>
                  </a:lnTo>
                  <a:lnTo>
                    <a:pt x="30473" y="2099459"/>
                  </a:lnTo>
                  <a:lnTo>
                    <a:pt x="27299" y="2094697"/>
                  </a:lnTo>
                  <a:lnTo>
                    <a:pt x="24442" y="2090253"/>
                  </a:lnTo>
                  <a:lnTo>
                    <a:pt x="21903" y="2085491"/>
                  </a:lnTo>
                  <a:lnTo>
                    <a:pt x="19363" y="2080412"/>
                  </a:lnTo>
                  <a:lnTo>
                    <a:pt x="17141" y="2075332"/>
                  </a:lnTo>
                  <a:lnTo>
                    <a:pt x="15237" y="2070570"/>
                  </a:lnTo>
                  <a:lnTo>
                    <a:pt x="13332" y="2065173"/>
                  </a:lnTo>
                  <a:lnTo>
                    <a:pt x="12062" y="2059777"/>
                  </a:lnTo>
                  <a:lnTo>
                    <a:pt x="10475" y="2054062"/>
                  </a:lnTo>
                  <a:lnTo>
                    <a:pt x="9523" y="2048666"/>
                  </a:lnTo>
                  <a:lnTo>
                    <a:pt x="8888" y="2042951"/>
                  </a:lnTo>
                  <a:lnTo>
                    <a:pt x="8253" y="2037237"/>
                  </a:lnTo>
                  <a:lnTo>
                    <a:pt x="6349" y="1997872"/>
                  </a:lnTo>
                  <a:lnTo>
                    <a:pt x="4762" y="1959459"/>
                  </a:lnTo>
                  <a:lnTo>
                    <a:pt x="3174" y="1921681"/>
                  </a:lnTo>
                  <a:lnTo>
                    <a:pt x="1905" y="1884856"/>
                  </a:lnTo>
                  <a:lnTo>
                    <a:pt x="952" y="1848983"/>
                  </a:lnTo>
                  <a:lnTo>
                    <a:pt x="318" y="1813745"/>
                  </a:lnTo>
                  <a:lnTo>
                    <a:pt x="0" y="1779142"/>
                  </a:lnTo>
                  <a:lnTo>
                    <a:pt x="0" y="1745491"/>
                  </a:lnTo>
                  <a:lnTo>
                    <a:pt x="0" y="1715650"/>
                  </a:lnTo>
                  <a:lnTo>
                    <a:pt x="318" y="1686126"/>
                  </a:lnTo>
                  <a:lnTo>
                    <a:pt x="952" y="1657554"/>
                  </a:lnTo>
                  <a:lnTo>
                    <a:pt x="1587" y="1629300"/>
                  </a:lnTo>
                  <a:lnTo>
                    <a:pt x="2540" y="1601681"/>
                  </a:lnTo>
                  <a:lnTo>
                    <a:pt x="3492" y="1574697"/>
                  </a:lnTo>
                  <a:lnTo>
                    <a:pt x="5079" y="1548348"/>
                  </a:lnTo>
                  <a:lnTo>
                    <a:pt x="6349" y="1522634"/>
                  </a:lnTo>
                  <a:lnTo>
                    <a:pt x="7936" y="1497555"/>
                  </a:lnTo>
                  <a:lnTo>
                    <a:pt x="9523" y="1473110"/>
                  </a:lnTo>
                  <a:lnTo>
                    <a:pt x="11745" y="1448666"/>
                  </a:lnTo>
                  <a:lnTo>
                    <a:pt x="13967" y="1425491"/>
                  </a:lnTo>
                  <a:lnTo>
                    <a:pt x="15871" y="1402634"/>
                  </a:lnTo>
                  <a:lnTo>
                    <a:pt x="18728" y="1380094"/>
                  </a:lnTo>
                  <a:lnTo>
                    <a:pt x="21268" y="1358507"/>
                  </a:lnTo>
                  <a:lnTo>
                    <a:pt x="23807" y="1336920"/>
                  </a:lnTo>
                  <a:lnTo>
                    <a:pt x="26981" y="1316285"/>
                  </a:lnTo>
                  <a:lnTo>
                    <a:pt x="29838" y="1295967"/>
                  </a:lnTo>
                  <a:lnTo>
                    <a:pt x="33012" y="1275967"/>
                  </a:lnTo>
                  <a:lnTo>
                    <a:pt x="36187" y="1256602"/>
                  </a:lnTo>
                  <a:lnTo>
                    <a:pt x="39996" y="1237872"/>
                  </a:lnTo>
                  <a:lnTo>
                    <a:pt x="43488" y="1219459"/>
                  </a:lnTo>
                  <a:lnTo>
                    <a:pt x="47297" y="1201681"/>
                  </a:lnTo>
                  <a:lnTo>
                    <a:pt x="51106" y="1184221"/>
                  </a:lnTo>
                  <a:lnTo>
                    <a:pt x="55232" y="1167396"/>
                  </a:lnTo>
                  <a:lnTo>
                    <a:pt x="59041" y="1150888"/>
                  </a:lnTo>
                  <a:lnTo>
                    <a:pt x="63485" y="1134697"/>
                  </a:lnTo>
                  <a:lnTo>
                    <a:pt x="67612" y="1119142"/>
                  </a:lnTo>
                  <a:lnTo>
                    <a:pt x="72056" y="1103904"/>
                  </a:lnTo>
                  <a:lnTo>
                    <a:pt x="76817" y="1088983"/>
                  </a:lnTo>
                  <a:lnTo>
                    <a:pt x="81261" y="1074697"/>
                  </a:lnTo>
                  <a:lnTo>
                    <a:pt x="86023" y="1060729"/>
                  </a:lnTo>
                  <a:lnTo>
                    <a:pt x="91102" y="1047078"/>
                  </a:lnTo>
                  <a:lnTo>
                    <a:pt x="95863" y="1033745"/>
                  </a:lnTo>
                  <a:lnTo>
                    <a:pt x="100942" y="1020729"/>
                  </a:lnTo>
                  <a:lnTo>
                    <a:pt x="106338" y="1008666"/>
                  </a:lnTo>
                  <a:lnTo>
                    <a:pt x="111734" y="996285"/>
                  </a:lnTo>
                  <a:lnTo>
                    <a:pt x="116813" y="984539"/>
                  </a:lnTo>
                  <a:lnTo>
                    <a:pt x="122209" y="973110"/>
                  </a:lnTo>
                  <a:lnTo>
                    <a:pt x="127923" y="961999"/>
                  </a:lnTo>
                  <a:lnTo>
                    <a:pt x="133637" y="951205"/>
                  </a:lnTo>
                  <a:lnTo>
                    <a:pt x="139350" y="940729"/>
                  </a:lnTo>
                  <a:lnTo>
                    <a:pt x="145064" y="930570"/>
                  </a:lnTo>
                  <a:lnTo>
                    <a:pt x="151095" y="920729"/>
                  </a:lnTo>
                  <a:lnTo>
                    <a:pt x="157126" y="911205"/>
                  </a:lnTo>
                  <a:lnTo>
                    <a:pt x="163475" y="902316"/>
                  </a:lnTo>
                  <a:lnTo>
                    <a:pt x="169506" y="893110"/>
                  </a:lnTo>
                  <a:lnTo>
                    <a:pt x="175537" y="884856"/>
                  </a:lnTo>
                  <a:lnTo>
                    <a:pt x="181885" y="876602"/>
                  </a:lnTo>
                  <a:lnTo>
                    <a:pt x="188234" y="868666"/>
                  </a:lnTo>
                  <a:lnTo>
                    <a:pt x="194900" y="861047"/>
                  </a:lnTo>
                  <a:lnTo>
                    <a:pt x="201248" y="853745"/>
                  </a:lnTo>
                  <a:lnTo>
                    <a:pt x="207914" y="846761"/>
                  </a:lnTo>
                  <a:lnTo>
                    <a:pt x="214580" y="840094"/>
                  </a:lnTo>
                  <a:lnTo>
                    <a:pt x="221246" y="833427"/>
                  </a:lnTo>
                  <a:lnTo>
                    <a:pt x="227912" y="827396"/>
                  </a:lnTo>
                  <a:lnTo>
                    <a:pt x="234578" y="821364"/>
                  </a:lnTo>
                  <a:lnTo>
                    <a:pt x="241244" y="815967"/>
                  </a:lnTo>
                  <a:lnTo>
                    <a:pt x="248228" y="810570"/>
                  </a:lnTo>
                  <a:lnTo>
                    <a:pt x="254894" y="805491"/>
                  </a:lnTo>
                  <a:lnTo>
                    <a:pt x="261242" y="800412"/>
                  </a:lnTo>
                  <a:lnTo>
                    <a:pt x="268225" y="796285"/>
                  </a:lnTo>
                  <a:lnTo>
                    <a:pt x="275209" y="791840"/>
                  </a:lnTo>
                  <a:lnTo>
                    <a:pt x="281875" y="788031"/>
                  </a:lnTo>
                  <a:lnTo>
                    <a:pt x="288541" y="784221"/>
                  </a:lnTo>
                  <a:lnTo>
                    <a:pt x="295207" y="780729"/>
                  </a:lnTo>
                  <a:lnTo>
                    <a:pt x="308221" y="774697"/>
                  </a:lnTo>
                  <a:lnTo>
                    <a:pt x="320918" y="769300"/>
                  </a:lnTo>
                  <a:lnTo>
                    <a:pt x="332980" y="765174"/>
                  </a:lnTo>
                  <a:lnTo>
                    <a:pt x="345043" y="761681"/>
                  </a:lnTo>
                  <a:lnTo>
                    <a:pt x="356470" y="759142"/>
                  </a:lnTo>
                  <a:lnTo>
                    <a:pt x="366945" y="756920"/>
                  </a:lnTo>
                  <a:lnTo>
                    <a:pt x="377103" y="755332"/>
                  </a:lnTo>
                  <a:lnTo>
                    <a:pt x="383134" y="754380"/>
                  </a:lnTo>
                  <a:lnTo>
                    <a:pt x="389165" y="753427"/>
                  </a:lnTo>
                  <a:lnTo>
                    <a:pt x="395831" y="752793"/>
                  </a:lnTo>
                  <a:lnTo>
                    <a:pt x="402179" y="752475"/>
                  </a:lnTo>
                  <a:close/>
                  <a:moveTo>
                    <a:pt x="675470" y="0"/>
                  </a:moveTo>
                  <a:lnTo>
                    <a:pt x="683419" y="0"/>
                  </a:lnTo>
                  <a:lnTo>
                    <a:pt x="692004" y="0"/>
                  </a:lnTo>
                  <a:lnTo>
                    <a:pt x="700271" y="318"/>
                  </a:lnTo>
                  <a:lnTo>
                    <a:pt x="708220" y="636"/>
                  </a:lnTo>
                  <a:lnTo>
                    <a:pt x="716487" y="1589"/>
                  </a:lnTo>
                  <a:lnTo>
                    <a:pt x="724754" y="2542"/>
                  </a:lnTo>
                  <a:lnTo>
                    <a:pt x="732703" y="3814"/>
                  </a:lnTo>
                  <a:lnTo>
                    <a:pt x="740970" y="5085"/>
                  </a:lnTo>
                  <a:lnTo>
                    <a:pt x="749555" y="6674"/>
                  </a:lnTo>
                  <a:lnTo>
                    <a:pt x="757822" y="8263"/>
                  </a:lnTo>
                  <a:lnTo>
                    <a:pt x="766089" y="10488"/>
                  </a:lnTo>
                  <a:lnTo>
                    <a:pt x="774038" y="12712"/>
                  </a:lnTo>
                  <a:lnTo>
                    <a:pt x="781987" y="14937"/>
                  </a:lnTo>
                  <a:lnTo>
                    <a:pt x="789936" y="17479"/>
                  </a:lnTo>
                  <a:lnTo>
                    <a:pt x="797568" y="20658"/>
                  </a:lnTo>
                  <a:lnTo>
                    <a:pt x="805517" y="23518"/>
                  </a:lnTo>
                  <a:lnTo>
                    <a:pt x="812830" y="26696"/>
                  </a:lnTo>
                  <a:lnTo>
                    <a:pt x="820779" y="29874"/>
                  </a:lnTo>
                  <a:lnTo>
                    <a:pt x="828092" y="33688"/>
                  </a:lnTo>
                  <a:lnTo>
                    <a:pt x="835405" y="37184"/>
                  </a:lnTo>
                  <a:lnTo>
                    <a:pt x="842400" y="40997"/>
                  </a:lnTo>
                  <a:lnTo>
                    <a:pt x="849395" y="44811"/>
                  </a:lnTo>
                  <a:lnTo>
                    <a:pt x="856391" y="49260"/>
                  </a:lnTo>
                  <a:lnTo>
                    <a:pt x="862750" y="53710"/>
                  </a:lnTo>
                  <a:lnTo>
                    <a:pt x="876104" y="62608"/>
                  </a:lnTo>
                  <a:lnTo>
                    <a:pt x="888823" y="72142"/>
                  </a:lnTo>
                  <a:lnTo>
                    <a:pt x="900905" y="82630"/>
                  </a:lnTo>
                  <a:lnTo>
                    <a:pt x="912352" y="93118"/>
                  </a:lnTo>
                  <a:lnTo>
                    <a:pt x="923481" y="104559"/>
                  </a:lnTo>
                  <a:lnTo>
                    <a:pt x="933973" y="116318"/>
                  </a:lnTo>
                  <a:lnTo>
                    <a:pt x="943830" y="128712"/>
                  </a:lnTo>
                  <a:lnTo>
                    <a:pt x="953051" y="141425"/>
                  </a:lnTo>
                  <a:lnTo>
                    <a:pt x="961636" y="154773"/>
                  </a:lnTo>
                  <a:lnTo>
                    <a:pt x="969585" y="168120"/>
                  </a:lnTo>
                  <a:lnTo>
                    <a:pt x="976898" y="182104"/>
                  </a:lnTo>
                  <a:lnTo>
                    <a:pt x="983576" y="196405"/>
                  </a:lnTo>
                  <a:lnTo>
                    <a:pt x="989617" y="211025"/>
                  </a:lnTo>
                  <a:lnTo>
                    <a:pt x="995022" y="225962"/>
                  </a:lnTo>
                  <a:lnTo>
                    <a:pt x="999792" y="240899"/>
                  </a:lnTo>
                  <a:lnTo>
                    <a:pt x="1003289" y="256471"/>
                  </a:lnTo>
                  <a:lnTo>
                    <a:pt x="1006469" y="272044"/>
                  </a:lnTo>
                  <a:lnTo>
                    <a:pt x="1009012" y="287616"/>
                  </a:lnTo>
                  <a:lnTo>
                    <a:pt x="1010602" y="303825"/>
                  </a:lnTo>
                  <a:lnTo>
                    <a:pt x="1010920" y="312088"/>
                  </a:lnTo>
                  <a:lnTo>
                    <a:pt x="1011238" y="320033"/>
                  </a:lnTo>
                  <a:lnTo>
                    <a:pt x="1011238" y="327978"/>
                  </a:lnTo>
                  <a:lnTo>
                    <a:pt x="1011238" y="336241"/>
                  </a:lnTo>
                  <a:lnTo>
                    <a:pt x="1010920" y="344186"/>
                  </a:lnTo>
                  <a:lnTo>
                    <a:pt x="1010284" y="352449"/>
                  </a:lnTo>
                  <a:lnTo>
                    <a:pt x="1009648" y="361030"/>
                  </a:lnTo>
                  <a:lnTo>
                    <a:pt x="1008695" y="369293"/>
                  </a:lnTo>
                  <a:lnTo>
                    <a:pt x="1007741" y="377238"/>
                  </a:lnTo>
                  <a:lnTo>
                    <a:pt x="1005833" y="385501"/>
                  </a:lnTo>
                  <a:lnTo>
                    <a:pt x="1004561" y="393764"/>
                  </a:lnTo>
                  <a:lnTo>
                    <a:pt x="1002653" y="402027"/>
                  </a:lnTo>
                  <a:lnTo>
                    <a:pt x="1000745" y="410290"/>
                  </a:lnTo>
                  <a:lnTo>
                    <a:pt x="998202" y="418553"/>
                  </a:lnTo>
                  <a:lnTo>
                    <a:pt x="995976" y="426498"/>
                  </a:lnTo>
                  <a:lnTo>
                    <a:pt x="993432" y="434444"/>
                  </a:lnTo>
                  <a:lnTo>
                    <a:pt x="990571" y="442071"/>
                  </a:lnTo>
                  <a:lnTo>
                    <a:pt x="987709" y="449698"/>
                  </a:lnTo>
                  <a:lnTo>
                    <a:pt x="984529" y="457326"/>
                  </a:lnTo>
                  <a:lnTo>
                    <a:pt x="981350" y="464953"/>
                  </a:lnTo>
                  <a:lnTo>
                    <a:pt x="977534" y="472263"/>
                  </a:lnTo>
                  <a:lnTo>
                    <a:pt x="974037" y="479572"/>
                  </a:lnTo>
                  <a:lnTo>
                    <a:pt x="970221" y="486564"/>
                  </a:lnTo>
                  <a:lnTo>
                    <a:pt x="966406" y="493556"/>
                  </a:lnTo>
                  <a:lnTo>
                    <a:pt x="957821" y="507222"/>
                  </a:lnTo>
                  <a:lnTo>
                    <a:pt x="948600" y="520570"/>
                  </a:lnTo>
                  <a:lnTo>
                    <a:pt x="939061" y="533282"/>
                  </a:lnTo>
                  <a:lnTo>
                    <a:pt x="928886" y="545041"/>
                  </a:lnTo>
                  <a:lnTo>
                    <a:pt x="917757" y="556800"/>
                  </a:lnTo>
                  <a:lnTo>
                    <a:pt x="906629" y="567923"/>
                  </a:lnTo>
                  <a:lnTo>
                    <a:pt x="894864" y="578411"/>
                  </a:lnTo>
                  <a:lnTo>
                    <a:pt x="882463" y="588263"/>
                  </a:lnTo>
                  <a:lnTo>
                    <a:pt x="869745" y="597479"/>
                  </a:lnTo>
                  <a:lnTo>
                    <a:pt x="856709" y="606060"/>
                  </a:lnTo>
                  <a:lnTo>
                    <a:pt x="843036" y="614005"/>
                  </a:lnTo>
                  <a:lnTo>
                    <a:pt x="829364" y="621315"/>
                  </a:lnTo>
                  <a:lnTo>
                    <a:pt x="815055" y="627989"/>
                  </a:lnTo>
                  <a:lnTo>
                    <a:pt x="800429" y="634027"/>
                  </a:lnTo>
                  <a:lnTo>
                    <a:pt x="785485" y="639430"/>
                  </a:lnTo>
                  <a:lnTo>
                    <a:pt x="770223" y="643879"/>
                  </a:lnTo>
                  <a:lnTo>
                    <a:pt x="754643" y="647693"/>
                  </a:lnTo>
                  <a:lnTo>
                    <a:pt x="739063" y="650871"/>
                  </a:lnTo>
                  <a:lnTo>
                    <a:pt x="723482" y="653413"/>
                  </a:lnTo>
                  <a:lnTo>
                    <a:pt x="707266" y="654685"/>
                  </a:lnTo>
                  <a:lnTo>
                    <a:pt x="699317" y="655320"/>
                  </a:lnTo>
                  <a:lnTo>
                    <a:pt x="691368" y="655638"/>
                  </a:lnTo>
                  <a:lnTo>
                    <a:pt x="682783" y="655638"/>
                  </a:lnTo>
                  <a:lnTo>
                    <a:pt x="674834" y="655638"/>
                  </a:lnTo>
                  <a:lnTo>
                    <a:pt x="666567" y="655320"/>
                  </a:lnTo>
                  <a:lnTo>
                    <a:pt x="658618" y="654685"/>
                  </a:lnTo>
                  <a:lnTo>
                    <a:pt x="650351" y="654049"/>
                  </a:lnTo>
                  <a:lnTo>
                    <a:pt x="642084" y="653096"/>
                  </a:lnTo>
                  <a:lnTo>
                    <a:pt x="633499" y="651824"/>
                  </a:lnTo>
                  <a:lnTo>
                    <a:pt x="625550" y="650235"/>
                  </a:lnTo>
                  <a:lnTo>
                    <a:pt x="617283" y="648964"/>
                  </a:lnTo>
                  <a:lnTo>
                    <a:pt x="609016" y="647057"/>
                  </a:lnTo>
                  <a:lnTo>
                    <a:pt x="600749" y="644833"/>
                  </a:lnTo>
                  <a:lnTo>
                    <a:pt x="592800" y="642608"/>
                  </a:lnTo>
                  <a:lnTo>
                    <a:pt x="584851" y="640383"/>
                  </a:lnTo>
                  <a:lnTo>
                    <a:pt x="576902" y="637523"/>
                  </a:lnTo>
                  <a:lnTo>
                    <a:pt x="568953" y="634981"/>
                  </a:lnTo>
                  <a:lnTo>
                    <a:pt x="561004" y="632120"/>
                  </a:lnTo>
                  <a:lnTo>
                    <a:pt x="553691" y="628942"/>
                  </a:lnTo>
                  <a:lnTo>
                    <a:pt x="546059" y="625764"/>
                  </a:lnTo>
                  <a:lnTo>
                    <a:pt x="538746" y="621950"/>
                  </a:lnTo>
                  <a:lnTo>
                    <a:pt x="531433" y="618454"/>
                  </a:lnTo>
                  <a:lnTo>
                    <a:pt x="524438" y="614641"/>
                  </a:lnTo>
                  <a:lnTo>
                    <a:pt x="517443" y="610827"/>
                  </a:lnTo>
                  <a:lnTo>
                    <a:pt x="503771" y="601928"/>
                  </a:lnTo>
                  <a:lnTo>
                    <a:pt x="490734" y="593030"/>
                  </a:lnTo>
                  <a:lnTo>
                    <a:pt x="478016" y="583496"/>
                  </a:lnTo>
                  <a:lnTo>
                    <a:pt x="465615" y="573008"/>
                  </a:lnTo>
                  <a:lnTo>
                    <a:pt x="454168" y="562202"/>
                  </a:lnTo>
                  <a:lnTo>
                    <a:pt x="443040" y="550761"/>
                  </a:lnTo>
                  <a:lnTo>
                    <a:pt x="432547" y="539320"/>
                  </a:lnTo>
                  <a:lnTo>
                    <a:pt x="422690" y="526926"/>
                  </a:lnTo>
                  <a:lnTo>
                    <a:pt x="413787" y="513896"/>
                  </a:lnTo>
                  <a:lnTo>
                    <a:pt x="405202" y="500865"/>
                  </a:lnTo>
                  <a:lnTo>
                    <a:pt x="396935" y="487200"/>
                  </a:lnTo>
                  <a:lnTo>
                    <a:pt x="389622" y="473216"/>
                  </a:lnTo>
                  <a:lnTo>
                    <a:pt x="383263" y="458915"/>
                  </a:lnTo>
                  <a:lnTo>
                    <a:pt x="377222" y="444614"/>
                  </a:lnTo>
                  <a:lnTo>
                    <a:pt x="371816" y="429677"/>
                  </a:lnTo>
                  <a:lnTo>
                    <a:pt x="367047" y="414422"/>
                  </a:lnTo>
                  <a:lnTo>
                    <a:pt x="363231" y="399167"/>
                  </a:lnTo>
                  <a:lnTo>
                    <a:pt x="360052" y="383594"/>
                  </a:lnTo>
                  <a:lnTo>
                    <a:pt x="357826" y="367704"/>
                  </a:lnTo>
                  <a:lnTo>
                    <a:pt x="356236" y="351496"/>
                  </a:lnTo>
                  <a:lnTo>
                    <a:pt x="355918" y="343551"/>
                  </a:lnTo>
                  <a:lnTo>
                    <a:pt x="355600" y="335605"/>
                  </a:lnTo>
                  <a:lnTo>
                    <a:pt x="355600" y="327342"/>
                  </a:lnTo>
                  <a:lnTo>
                    <a:pt x="355600" y="319397"/>
                  </a:lnTo>
                  <a:lnTo>
                    <a:pt x="355918" y="311134"/>
                  </a:lnTo>
                  <a:lnTo>
                    <a:pt x="356554" y="303189"/>
                  </a:lnTo>
                  <a:lnTo>
                    <a:pt x="357190" y="294608"/>
                  </a:lnTo>
                  <a:lnTo>
                    <a:pt x="358144" y="286345"/>
                  </a:lnTo>
                  <a:lnTo>
                    <a:pt x="359098" y="278082"/>
                  </a:lnTo>
                  <a:lnTo>
                    <a:pt x="360370" y="269819"/>
                  </a:lnTo>
                  <a:lnTo>
                    <a:pt x="362277" y="261874"/>
                  </a:lnTo>
                  <a:lnTo>
                    <a:pt x="364185" y="253611"/>
                  </a:lnTo>
                  <a:lnTo>
                    <a:pt x="366093" y="245030"/>
                  </a:lnTo>
                  <a:lnTo>
                    <a:pt x="368001" y="237085"/>
                  </a:lnTo>
                  <a:lnTo>
                    <a:pt x="370862" y="229140"/>
                  </a:lnTo>
                  <a:lnTo>
                    <a:pt x="373088" y="221194"/>
                  </a:lnTo>
                  <a:lnTo>
                    <a:pt x="376268" y="213249"/>
                  </a:lnTo>
                  <a:lnTo>
                    <a:pt x="379129" y="205622"/>
                  </a:lnTo>
                  <a:lnTo>
                    <a:pt x="381991" y="197994"/>
                  </a:lnTo>
                  <a:lnTo>
                    <a:pt x="385489" y="190685"/>
                  </a:lnTo>
                  <a:lnTo>
                    <a:pt x="388986" y="183375"/>
                  </a:lnTo>
                  <a:lnTo>
                    <a:pt x="392802" y="176066"/>
                  </a:lnTo>
                  <a:lnTo>
                    <a:pt x="396299" y="169074"/>
                  </a:lnTo>
                  <a:lnTo>
                    <a:pt x="400433" y="161764"/>
                  </a:lnTo>
                  <a:lnTo>
                    <a:pt x="409018" y="148099"/>
                  </a:lnTo>
                  <a:lnTo>
                    <a:pt x="417921" y="135068"/>
                  </a:lnTo>
                  <a:lnTo>
                    <a:pt x="427778" y="122356"/>
                  </a:lnTo>
                  <a:lnTo>
                    <a:pt x="437952" y="109962"/>
                  </a:lnTo>
                  <a:lnTo>
                    <a:pt x="448763" y="98521"/>
                  </a:lnTo>
                  <a:lnTo>
                    <a:pt x="460210" y="87397"/>
                  </a:lnTo>
                  <a:lnTo>
                    <a:pt x="471974" y="77227"/>
                  </a:lnTo>
                  <a:lnTo>
                    <a:pt x="484375" y="67057"/>
                  </a:lnTo>
                  <a:lnTo>
                    <a:pt x="496775" y="57841"/>
                  </a:lnTo>
                  <a:lnTo>
                    <a:pt x="510130" y="49578"/>
                  </a:lnTo>
                  <a:lnTo>
                    <a:pt x="523802" y="41633"/>
                  </a:lnTo>
                  <a:lnTo>
                    <a:pt x="537474" y="34005"/>
                  </a:lnTo>
                  <a:lnTo>
                    <a:pt x="551783" y="27332"/>
                  </a:lnTo>
                  <a:lnTo>
                    <a:pt x="566409" y="21293"/>
                  </a:lnTo>
                  <a:lnTo>
                    <a:pt x="581353" y="16208"/>
                  </a:lnTo>
                  <a:lnTo>
                    <a:pt x="596297" y="11759"/>
                  </a:lnTo>
                  <a:lnTo>
                    <a:pt x="611878" y="7627"/>
                  </a:lnTo>
                  <a:lnTo>
                    <a:pt x="627776" y="4767"/>
                  </a:lnTo>
                  <a:lnTo>
                    <a:pt x="643356" y="2225"/>
                  </a:lnTo>
                  <a:lnTo>
                    <a:pt x="659572" y="636"/>
                  </a:lnTo>
                  <a:lnTo>
                    <a:pt x="667521" y="318"/>
                  </a:lnTo>
                  <a:lnTo>
                    <a:pt x="675470" y="0"/>
                  </a:lnTo>
                  <a:close/>
                </a:path>
              </a:pathLst>
            </a:custGeom>
            <a:solidFill>
              <a:srgbClr val="DD7979"/>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latin typeface="+mn-ea"/>
                <a:ea typeface="+mn-ea"/>
              </a:endParaRPr>
            </a:p>
          </p:txBody>
        </p:sp>
      </p:grpSp>
      <p:sp>
        <p:nvSpPr>
          <p:cNvPr id="9" name="矩形 8"/>
          <p:cNvSpPr/>
          <p:nvPr/>
        </p:nvSpPr>
        <p:spPr>
          <a:xfrm>
            <a:off x="5823374" y="2307159"/>
            <a:ext cx="5038688" cy="1287780"/>
          </a:xfrm>
          <a:prstGeom prst="rect">
            <a:avLst/>
          </a:prstGeom>
        </p:spPr>
        <p:txBody>
          <a:bodyPr wrap="square" lIns="87741" tIns="43870" rIns="87741" bIns="43870">
            <a:spAutoFit/>
          </a:bodyPr>
          <a:lstStyle/>
          <a:p>
            <a:pPr>
              <a:lnSpc>
                <a:spcPct val="150000"/>
              </a:lnSpc>
              <a:spcBef>
                <a:spcPct val="50000"/>
              </a:spcBef>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Put your text about this part related goes here. Put your text about this part related goes here. </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endParaRPr>
          </a:p>
          <a:p>
            <a:pPr>
              <a:lnSpc>
                <a:spcPct val="150000"/>
              </a:lnSpc>
              <a:spcBef>
                <a:spcPct val="50000"/>
              </a:spcBef>
            </a:pPr>
            <a:endParaRPr lang="en-US" altLang="zh-CN" sz="1200" dirty="0" smtClean="0">
              <a:solidFill>
                <a:schemeClr val="tx1">
                  <a:lumMod val="65000"/>
                  <a:lumOff val="35000"/>
                </a:schemeClr>
              </a:solidFill>
              <a:latin typeface="+mn-ea"/>
              <a:ea typeface="+mn-ea"/>
              <a:cs typeface="Khmer UI" panose="020B0502040204020203" pitchFamily="34" charset="0"/>
            </a:endParaRPr>
          </a:p>
        </p:txBody>
      </p:sp>
      <p:sp>
        <p:nvSpPr>
          <p:cNvPr id="10" name="矩形 9"/>
          <p:cNvSpPr/>
          <p:nvPr/>
        </p:nvSpPr>
        <p:spPr>
          <a:xfrm>
            <a:off x="5823374" y="4061691"/>
            <a:ext cx="5038688" cy="1287780"/>
          </a:xfrm>
          <a:prstGeom prst="rect">
            <a:avLst/>
          </a:prstGeom>
        </p:spPr>
        <p:txBody>
          <a:bodyPr wrap="square" lIns="87741" tIns="43870" rIns="87741" bIns="43870">
            <a:spAutoFit/>
          </a:bodyPr>
          <a:lstStyle/>
          <a:p>
            <a:pPr>
              <a:lnSpc>
                <a:spcPct val="150000"/>
              </a:lnSpc>
              <a:spcBef>
                <a:spcPct val="50000"/>
              </a:spcBef>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Put your text about this part related goes here. Put your text about this part related goes here. </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endParaRPr>
          </a:p>
          <a:p>
            <a:pPr>
              <a:lnSpc>
                <a:spcPct val="150000"/>
              </a:lnSpc>
              <a:spcBef>
                <a:spcPct val="50000"/>
              </a:spcBef>
            </a:pPr>
            <a:endParaRPr lang="en-US" altLang="zh-CN" sz="1200" dirty="0" smtClean="0">
              <a:solidFill>
                <a:schemeClr val="tx1">
                  <a:lumMod val="65000"/>
                  <a:lumOff val="35000"/>
                </a:schemeClr>
              </a:solidFill>
              <a:latin typeface="+mn-ea"/>
              <a:ea typeface="+mn-ea"/>
              <a:cs typeface="Khmer UI"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left)">
                                      <p:cBhvr>
                                        <p:cTn id="8" dur="500"/>
                                        <p:tgtEl>
                                          <p:spTgt spid="2"/>
                                        </p:tgtEl>
                                      </p:cBhvr>
                                    </p:animEffect>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extBox 8"/>
          <p:cNvSpPr txBox="1"/>
          <p:nvPr/>
        </p:nvSpPr>
        <p:spPr>
          <a:xfrm>
            <a:off x="4080396"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140" name="组合 139"/>
          <p:cNvGrpSpPr/>
          <p:nvPr/>
        </p:nvGrpSpPr>
        <p:grpSpPr>
          <a:xfrm>
            <a:off x="842272" y="562518"/>
            <a:ext cx="10507462" cy="0"/>
            <a:chOff x="1028775" y="591989"/>
            <a:chExt cx="11086097" cy="0"/>
          </a:xfrm>
        </p:grpSpPr>
        <p:cxnSp>
          <p:nvCxnSpPr>
            <p:cNvPr id="141" name="直接连接符 140"/>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816849" y="1715784"/>
            <a:ext cx="10707789" cy="4294977"/>
            <a:chOff x="816849" y="1715784"/>
            <a:chExt cx="10707789" cy="4294977"/>
          </a:xfrm>
        </p:grpSpPr>
        <p:sp>
          <p:nvSpPr>
            <p:cNvPr id="3" name="椭圆 2"/>
            <p:cNvSpPr/>
            <p:nvPr/>
          </p:nvSpPr>
          <p:spPr>
            <a:xfrm>
              <a:off x="4160652" y="1840149"/>
              <a:ext cx="3870695" cy="3870695"/>
            </a:xfrm>
            <a:prstGeom prst="ellipse">
              <a:avLst/>
            </a:prstGeom>
            <a:noFill/>
            <a:ln w="28575">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 name="Freeform 5846"/>
            <p:cNvSpPr/>
            <p:nvPr/>
          </p:nvSpPr>
          <p:spPr bwMode="auto">
            <a:xfrm>
              <a:off x="5236708" y="2240859"/>
              <a:ext cx="1718583" cy="3248696"/>
            </a:xfrm>
            <a:custGeom>
              <a:avLst/>
              <a:gdLst>
                <a:gd name="T0" fmla="*/ 444 w 908"/>
                <a:gd name="T1" fmla="*/ 1219 h 1719"/>
                <a:gd name="T2" fmla="*/ 440 w 908"/>
                <a:gd name="T3" fmla="*/ 1399 h 1719"/>
                <a:gd name="T4" fmla="*/ 443 w 908"/>
                <a:gd name="T5" fmla="*/ 1620 h 1719"/>
                <a:gd name="T6" fmla="*/ 336 w 908"/>
                <a:gd name="T7" fmla="*/ 1701 h 1719"/>
                <a:gd name="T8" fmla="*/ 370 w 908"/>
                <a:gd name="T9" fmla="*/ 1589 h 1719"/>
                <a:gd name="T10" fmla="*/ 342 w 908"/>
                <a:gd name="T11" fmla="*/ 1304 h 1719"/>
                <a:gd name="T12" fmla="*/ 282 w 908"/>
                <a:gd name="T13" fmla="*/ 923 h 1719"/>
                <a:gd name="T14" fmla="*/ 321 w 908"/>
                <a:gd name="T15" fmla="*/ 642 h 1719"/>
                <a:gd name="T16" fmla="*/ 265 w 908"/>
                <a:gd name="T17" fmla="*/ 619 h 1719"/>
                <a:gd name="T18" fmla="*/ 76 w 908"/>
                <a:gd name="T19" fmla="*/ 973 h 1719"/>
                <a:gd name="T20" fmla="*/ 11 w 908"/>
                <a:gd name="T21" fmla="*/ 868 h 1719"/>
                <a:gd name="T22" fmla="*/ 102 w 908"/>
                <a:gd name="T23" fmla="*/ 781 h 1719"/>
                <a:gd name="T24" fmla="*/ 205 w 908"/>
                <a:gd name="T25" fmla="*/ 526 h 1719"/>
                <a:gd name="T26" fmla="*/ 331 w 908"/>
                <a:gd name="T27" fmla="*/ 281 h 1719"/>
                <a:gd name="T28" fmla="*/ 400 w 908"/>
                <a:gd name="T29" fmla="*/ 185 h 1719"/>
                <a:gd name="T30" fmla="*/ 371 w 908"/>
                <a:gd name="T31" fmla="*/ 129 h 1719"/>
                <a:gd name="T32" fmla="*/ 454 w 908"/>
                <a:gd name="T33" fmla="*/ 0 h 1719"/>
                <a:gd name="T34" fmla="*/ 537 w 908"/>
                <a:gd name="T35" fmla="*/ 129 h 1719"/>
                <a:gd name="T36" fmla="*/ 508 w 908"/>
                <a:gd name="T37" fmla="*/ 185 h 1719"/>
                <a:gd name="T38" fmla="*/ 577 w 908"/>
                <a:gd name="T39" fmla="*/ 281 h 1719"/>
                <a:gd name="T40" fmla="*/ 703 w 908"/>
                <a:gd name="T41" fmla="*/ 526 h 1719"/>
                <a:gd name="T42" fmla="*/ 806 w 908"/>
                <a:gd name="T43" fmla="*/ 781 h 1719"/>
                <a:gd name="T44" fmla="*/ 897 w 908"/>
                <a:gd name="T45" fmla="*/ 868 h 1719"/>
                <a:gd name="T46" fmla="*/ 831 w 908"/>
                <a:gd name="T47" fmla="*/ 973 h 1719"/>
                <a:gd name="T48" fmla="*/ 643 w 908"/>
                <a:gd name="T49" fmla="*/ 619 h 1719"/>
                <a:gd name="T50" fmla="*/ 587 w 908"/>
                <a:gd name="T51" fmla="*/ 642 h 1719"/>
                <a:gd name="T52" fmla="*/ 625 w 908"/>
                <a:gd name="T53" fmla="*/ 923 h 1719"/>
                <a:gd name="T54" fmla="*/ 566 w 908"/>
                <a:gd name="T55" fmla="*/ 1304 h 1719"/>
                <a:gd name="T56" fmla="*/ 538 w 908"/>
                <a:gd name="T57" fmla="*/ 1589 h 1719"/>
                <a:gd name="T58" fmla="*/ 572 w 908"/>
                <a:gd name="T59" fmla="*/ 1701 h 1719"/>
                <a:gd name="T60" fmla="*/ 465 w 908"/>
                <a:gd name="T61" fmla="*/ 1620 h 1719"/>
                <a:gd name="T62" fmla="*/ 468 w 908"/>
                <a:gd name="T63" fmla="*/ 1399 h 1719"/>
                <a:gd name="T64" fmla="*/ 464 w 908"/>
                <a:gd name="T65" fmla="*/ 1219 h 1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8" h="1719">
                  <a:moveTo>
                    <a:pt x="454" y="918"/>
                  </a:moveTo>
                  <a:cubicBezTo>
                    <a:pt x="454" y="918"/>
                    <a:pt x="444" y="1177"/>
                    <a:pt x="444" y="1219"/>
                  </a:cubicBezTo>
                  <a:cubicBezTo>
                    <a:pt x="444" y="1261"/>
                    <a:pt x="426" y="1308"/>
                    <a:pt x="426" y="1326"/>
                  </a:cubicBezTo>
                  <a:cubicBezTo>
                    <a:pt x="426" y="1344"/>
                    <a:pt x="440" y="1345"/>
                    <a:pt x="440" y="1399"/>
                  </a:cubicBezTo>
                  <a:cubicBezTo>
                    <a:pt x="440" y="1453"/>
                    <a:pt x="420" y="1533"/>
                    <a:pt x="420" y="1563"/>
                  </a:cubicBezTo>
                  <a:cubicBezTo>
                    <a:pt x="420" y="1592"/>
                    <a:pt x="443" y="1601"/>
                    <a:pt x="443" y="1620"/>
                  </a:cubicBezTo>
                  <a:cubicBezTo>
                    <a:pt x="443" y="1639"/>
                    <a:pt x="440" y="1714"/>
                    <a:pt x="421" y="1714"/>
                  </a:cubicBezTo>
                  <a:cubicBezTo>
                    <a:pt x="403" y="1714"/>
                    <a:pt x="318" y="1719"/>
                    <a:pt x="336" y="1701"/>
                  </a:cubicBezTo>
                  <a:cubicBezTo>
                    <a:pt x="353" y="1683"/>
                    <a:pt x="373" y="1664"/>
                    <a:pt x="378" y="1648"/>
                  </a:cubicBezTo>
                  <a:cubicBezTo>
                    <a:pt x="383" y="1632"/>
                    <a:pt x="373" y="1628"/>
                    <a:pt x="370" y="1589"/>
                  </a:cubicBezTo>
                  <a:cubicBezTo>
                    <a:pt x="365" y="1500"/>
                    <a:pt x="319" y="1476"/>
                    <a:pt x="318" y="1413"/>
                  </a:cubicBezTo>
                  <a:cubicBezTo>
                    <a:pt x="317" y="1350"/>
                    <a:pt x="341" y="1338"/>
                    <a:pt x="342" y="1304"/>
                  </a:cubicBezTo>
                  <a:cubicBezTo>
                    <a:pt x="343" y="1269"/>
                    <a:pt x="340" y="1252"/>
                    <a:pt x="338" y="1209"/>
                  </a:cubicBezTo>
                  <a:cubicBezTo>
                    <a:pt x="336" y="1166"/>
                    <a:pt x="281" y="1041"/>
                    <a:pt x="282" y="923"/>
                  </a:cubicBezTo>
                  <a:cubicBezTo>
                    <a:pt x="283" y="805"/>
                    <a:pt x="309" y="786"/>
                    <a:pt x="312" y="754"/>
                  </a:cubicBezTo>
                  <a:cubicBezTo>
                    <a:pt x="315" y="721"/>
                    <a:pt x="308" y="692"/>
                    <a:pt x="321" y="642"/>
                  </a:cubicBezTo>
                  <a:cubicBezTo>
                    <a:pt x="327" y="619"/>
                    <a:pt x="291" y="511"/>
                    <a:pt x="283" y="480"/>
                  </a:cubicBezTo>
                  <a:cubicBezTo>
                    <a:pt x="276" y="454"/>
                    <a:pt x="270" y="586"/>
                    <a:pt x="265" y="619"/>
                  </a:cubicBezTo>
                  <a:cubicBezTo>
                    <a:pt x="260" y="653"/>
                    <a:pt x="161" y="784"/>
                    <a:pt x="151" y="816"/>
                  </a:cubicBezTo>
                  <a:cubicBezTo>
                    <a:pt x="139" y="855"/>
                    <a:pt x="132" y="973"/>
                    <a:pt x="76" y="973"/>
                  </a:cubicBezTo>
                  <a:cubicBezTo>
                    <a:pt x="21" y="973"/>
                    <a:pt x="72" y="827"/>
                    <a:pt x="56" y="861"/>
                  </a:cubicBezTo>
                  <a:cubicBezTo>
                    <a:pt x="39" y="894"/>
                    <a:pt x="0" y="872"/>
                    <a:pt x="11" y="868"/>
                  </a:cubicBezTo>
                  <a:cubicBezTo>
                    <a:pt x="21" y="864"/>
                    <a:pt x="36" y="857"/>
                    <a:pt x="40" y="846"/>
                  </a:cubicBezTo>
                  <a:cubicBezTo>
                    <a:pt x="49" y="817"/>
                    <a:pt x="81" y="789"/>
                    <a:pt x="102" y="781"/>
                  </a:cubicBezTo>
                  <a:cubicBezTo>
                    <a:pt x="123" y="718"/>
                    <a:pt x="126" y="737"/>
                    <a:pt x="135" y="701"/>
                  </a:cubicBezTo>
                  <a:cubicBezTo>
                    <a:pt x="133" y="642"/>
                    <a:pt x="167" y="593"/>
                    <a:pt x="205" y="526"/>
                  </a:cubicBezTo>
                  <a:cubicBezTo>
                    <a:pt x="205" y="481"/>
                    <a:pt x="210" y="479"/>
                    <a:pt x="210" y="426"/>
                  </a:cubicBezTo>
                  <a:cubicBezTo>
                    <a:pt x="210" y="278"/>
                    <a:pt x="296" y="281"/>
                    <a:pt x="331" y="281"/>
                  </a:cubicBezTo>
                  <a:cubicBezTo>
                    <a:pt x="336" y="281"/>
                    <a:pt x="377" y="257"/>
                    <a:pt x="397" y="239"/>
                  </a:cubicBezTo>
                  <a:cubicBezTo>
                    <a:pt x="400" y="227"/>
                    <a:pt x="400" y="185"/>
                    <a:pt x="400" y="185"/>
                  </a:cubicBezTo>
                  <a:cubicBezTo>
                    <a:pt x="388" y="178"/>
                    <a:pt x="393" y="156"/>
                    <a:pt x="388" y="155"/>
                  </a:cubicBezTo>
                  <a:cubicBezTo>
                    <a:pt x="372" y="150"/>
                    <a:pt x="371" y="140"/>
                    <a:pt x="371" y="129"/>
                  </a:cubicBezTo>
                  <a:cubicBezTo>
                    <a:pt x="355" y="91"/>
                    <a:pt x="369" y="86"/>
                    <a:pt x="377" y="94"/>
                  </a:cubicBezTo>
                  <a:cubicBezTo>
                    <a:pt x="377" y="7"/>
                    <a:pt x="420" y="0"/>
                    <a:pt x="454" y="0"/>
                  </a:cubicBezTo>
                  <a:cubicBezTo>
                    <a:pt x="488" y="0"/>
                    <a:pt x="531" y="7"/>
                    <a:pt x="531" y="94"/>
                  </a:cubicBezTo>
                  <a:cubicBezTo>
                    <a:pt x="539" y="86"/>
                    <a:pt x="553" y="91"/>
                    <a:pt x="537" y="129"/>
                  </a:cubicBezTo>
                  <a:cubicBezTo>
                    <a:pt x="537" y="140"/>
                    <a:pt x="536" y="150"/>
                    <a:pt x="520" y="155"/>
                  </a:cubicBezTo>
                  <a:cubicBezTo>
                    <a:pt x="514" y="156"/>
                    <a:pt x="519" y="178"/>
                    <a:pt x="508" y="185"/>
                  </a:cubicBezTo>
                  <a:cubicBezTo>
                    <a:pt x="508" y="185"/>
                    <a:pt x="508" y="227"/>
                    <a:pt x="511" y="239"/>
                  </a:cubicBezTo>
                  <a:cubicBezTo>
                    <a:pt x="531" y="257"/>
                    <a:pt x="572" y="281"/>
                    <a:pt x="577" y="281"/>
                  </a:cubicBezTo>
                  <a:cubicBezTo>
                    <a:pt x="612" y="281"/>
                    <a:pt x="697" y="278"/>
                    <a:pt x="697" y="426"/>
                  </a:cubicBezTo>
                  <a:cubicBezTo>
                    <a:pt x="697" y="479"/>
                    <a:pt x="703" y="481"/>
                    <a:pt x="703" y="526"/>
                  </a:cubicBezTo>
                  <a:cubicBezTo>
                    <a:pt x="741" y="593"/>
                    <a:pt x="775" y="642"/>
                    <a:pt x="773" y="701"/>
                  </a:cubicBezTo>
                  <a:cubicBezTo>
                    <a:pt x="782" y="737"/>
                    <a:pt x="785" y="718"/>
                    <a:pt x="806" y="781"/>
                  </a:cubicBezTo>
                  <a:cubicBezTo>
                    <a:pt x="827" y="789"/>
                    <a:pt x="859" y="817"/>
                    <a:pt x="868" y="846"/>
                  </a:cubicBezTo>
                  <a:cubicBezTo>
                    <a:pt x="871" y="857"/>
                    <a:pt x="887" y="864"/>
                    <a:pt x="897" y="868"/>
                  </a:cubicBezTo>
                  <a:cubicBezTo>
                    <a:pt x="908" y="872"/>
                    <a:pt x="869" y="894"/>
                    <a:pt x="852" y="861"/>
                  </a:cubicBezTo>
                  <a:cubicBezTo>
                    <a:pt x="835" y="827"/>
                    <a:pt x="887" y="973"/>
                    <a:pt x="831" y="973"/>
                  </a:cubicBezTo>
                  <a:cubicBezTo>
                    <a:pt x="776" y="973"/>
                    <a:pt x="769" y="855"/>
                    <a:pt x="757" y="816"/>
                  </a:cubicBezTo>
                  <a:cubicBezTo>
                    <a:pt x="747" y="784"/>
                    <a:pt x="648" y="653"/>
                    <a:pt x="643" y="619"/>
                  </a:cubicBezTo>
                  <a:cubicBezTo>
                    <a:pt x="638" y="586"/>
                    <a:pt x="631" y="454"/>
                    <a:pt x="624" y="480"/>
                  </a:cubicBezTo>
                  <a:cubicBezTo>
                    <a:pt x="617" y="511"/>
                    <a:pt x="581" y="619"/>
                    <a:pt x="587" y="642"/>
                  </a:cubicBezTo>
                  <a:cubicBezTo>
                    <a:pt x="600" y="692"/>
                    <a:pt x="593" y="721"/>
                    <a:pt x="596" y="754"/>
                  </a:cubicBezTo>
                  <a:cubicBezTo>
                    <a:pt x="599" y="786"/>
                    <a:pt x="624" y="805"/>
                    <a:pt x="625" y="923"/>
                  </a:cubicBezTo>
                  <a:cubicBezTo>
                    <a:pt x="626" y="1041"/>
                    <a:pt x="572" y="1166"/>
                    <a:pt x="570" y="1209"/>
                  </a:cubicBezTo>
                  <a:cubicBezTo>
                    <a:pt x="568" y="1252"/>
                    <a:pt x="565" y="1269"/>
                    <a:pt x="566" y="1304"/>
                  </a:cubicBezTo>
                  <a:cubicBezTo>
                    <a:pt x="567" y="1338"/>
                    <a:pt x="591" y="1350"/>
                    <a:pt x="590" y="1413"/>
                  </a:cubicBezTo>
                  <a:cubicBezTo>
                    <a:pt x="589" y="1476"/>
                    <a:pt x="543" y="1500"/>
                    <a:pt x="538" y="1589"/>
                  </a:cubicBezTo>
                  <a:cubicBezTo>
                    <a:pt x="535" y="1628"/>
                    <a:pt x="525" y="1632"/>
                    <a:pt x="530" y="1648"/>
                  </a:cubicBezTo>
                  <a:cubicBezTo>
                    <a:pt x="535" y="1664"/>
                    <a:pt x="554" y="1683"/>
                    <a:pt x="572" y="1701"/>
                  </a:cubicBezTo>
                  <a:cubicBezTo>
                    <a:pt x="590" y="1719"/>
                    <a:pt x="505" y="1714"/>
                    <a:pt x="486" y="1714"/>
                  </a:cubicBezTo>
                  <a:cubicBezTo>
                    <a:pt x="468" y="1714"/>
                    <a:pt x="465" y="1639"/>
                    <a:pt x="465" y="1620"/>
                  </a:cubicBezTo>
                  <a:cubicBezTo>
                    <a:pt x="465" y="1601"/>
                    <a:pt x="487" y="1592"/>
                    <a:pt x="487" y="1563"/>
                  </a:cubicBezTo>
                  <a:cubicBezTo>
                    <a:pt x="487" y="1533"/>
                    <a:pt x="468" y="1453"/>
                    <a:pt x="468" y="1399"/>
                  </a:cubicBezTo>
                  <a:cubicBezTo>
                    <a:pt x="468" y="1345"/>
                    <a:pt x="482" y="1344"/>
                    <a:pt x="482" y="1326"/>
                  </a:cubicBezTo>
                  <a:cubicBezTo>
                    <a:pt x="482" y="1308"/>
                    <a:pt x="464" y="1261"/>
                    <a:pt x="464" y="1219"/>
                  </a:cubicBezTo>
                  <a:cubicBezTo>
                    <a:pt x="464" y="1177"/>
                    <a:pt x="454" y="918"/>
                    <a:pt x="454" y="918"/>
                  </a:cubicBezTo>
                  <a:close/>
                </a:path>
              </a:pathLst>
            </a:custGeom>
            <a:solidFill>
              <a:srgbClr val="7F7F7F"/>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 name="椭圆 4"/>
            <p:cNvSpPr/>
            <p:nvPr/>
          </p:nvSpPr>
          <p:spPr>
            <a:xfrm>
              <a:off x="6715565" y="1715784"/>
              <a:ext cx="1132935" cy="1132935"/>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 name="椭圆 5"/>
            <p:cNvSpPr/>
            <p:nvPr/>
          </p:nvSpPr>
          <p:spPr>
            <a:xfrm>
              <a:off x="4345256" y="1715784"/>
              <a:ext cx="1132935" cy="1132935"/>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7" name="椭圆 6"/>
            <p:cNvSpPr/>
            <p:nvPr/>
          </p:nvSpPr>
          <p:spPr>
            <a:xfrm>
              <a:off x="6715565" y="4771242"/>
              <a:ext cx="1132935" cy="1132935"/>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9" name="椭圆 8"/>
            <p:cNvSpPr/>
            <p:nvPr/>
          </p:nvSpPr>
          <p:spPr>
            <a:xfrm>
              <a:off x="4345256" y="4771242"/>
              <a:ext cx="1132935" cy="1132935"/>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0" name="椭圆 9"/>
            <p:cNvSpPr/>
            <p:nvPr/>
          </p:nvSpPr>
          <p:spPr>
            <a:xfrm>
              <a:off x="3626390" y="3243513"/>
              <a:ext cx="1132935" cy="1132935"/>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43" name="椭圆 142"/>
            <p:cNvSpPr/>
            <p:nvPr/>
          </p:nvSpPr>
          <p:spPr>
            <a:xfrm>
              <a:off x="7420811" y="3243513"/>
              <a:ext cx="1132935" cy="1132935"/>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144" name="组合 143"/>
            <p:cNvGrpSpPr/>
            <p:nvPr/>
          </p:nvGrpSpPr>
          <p:grpSpPr>
            <a:xfrm>
              <a:off x="7701723" y="3604147"/>
              <a:ext cx="571110" cy="411264"/>
              <a:chOff x="4818459" y="4057254"/>
              <a:chExt cx="850942" cy="612775"/>
            </a:xfrm>
            <a:solidFill>
              <a:schemeClr val="bg1"/>
            </a:solidFill>
          </p:grpSpPr>
          <p:sp>
            <p:nvSpPr>
              <p:cNvPr id="145" name="Freeform 5847"/>
              <p:cNvSpPr/>
              <p:nvPr/>
            </p:nvSpPr>
            <p:spPr bwMode="auto">
              <a:xfrm>
                <a:off x="5263001" y="4057254"/>
                <a:ext cx="406400" cy="612775"/>
              </a:xfrm>
              <a:custGeom>
                <a:avLst/>
                <a:gdLst>
                  <a:gd name="T0" fmla="*/ 29 w 108"/>
                  <a:gd name="T1" fmla="*/ 77 h 163"/>
                  <a:gd name="T2" fmla="*/ 18 w 108"/>
                  <a:gd name="T3" fmla="*/ 74 h 163"/>
                  <a:gd name="T4" fmla="*/ 0 w 108"/>
                  <a:gd name="T5" fmla="*/ 50 h 163"/>
                  <a:gd name="T6" fmla="*/ 53 w 108"/>
                  <a:gd name="T7" fmla="*/ 8 h 163"/>
                  <a:gd name="T8" fmla="*/ 78 w 108"/>
                  <a:gd name="T9" fmla="*/ 26 h 163"/>
                  <a:gd name="T10" fmla="*/ 108 w 108"/>
                  <a:gd name="T11" fmla="*/ 118 h 163"/>
                  <a:gd name="T12" fmla="*/ 60 w 108"/>
                  <a:gd name="T13" fmla="*/ 159 h 163"/>
                  <a:gd name="T14" fmla="*/ 35 w 108"/>
                  <a:gd name="T15" fmla="*/ 131 h 163"/>
                  <a:gd name="T16" fmla="*/ 35 w 108"/>
                  <a:gd name="T17" fmla="*/ 115 h 163"/>
                  <a:gd name="T18" fmla="*/ 38 w 108"/>
                  <a:gd name="T19" fmla="*/ 100 h 163"/>
                  <a:gd name="T20" fmla="*/ 27 w 108"/>
                  <a:gd name="T21" fmla="*/ 107 h 163"/>
                  <a:gd name="T22" fmla="*/ 22 w 108"/>
                  <a:gd name="T23" fmla="*/ 122 h 163"/>
                  <a:gd name="T24" fmla="*/ 22 w 108"/>
                  <a:gd name="T25" fmla="*/ 136 h 163"/>
                  <a:gd name="T26" fmla="*/ 29 w 108"/>
                  <a:gd name="T2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63">
                    <a:moveTo>
                      <a:pt x="29" y="77"/>
                    </a:moveTo>
                    <a:cubicBezTo>
                      <a:pt x="25" y="76"/>
                      <a:pt x="21" y="76"/>
                      <a:pt x="18" y="74"/>
                    </a:cubicBezTo>
                    <a:cubicBezTo>
                      <a:pt x="6" y="70"/>
                      <a:pt x="0" y="62"/>
                      <a:pt x="0" y="50"/>
                    </a:cubicBezTo>
                    <a:cubicBezTo>
                      <a:pt x="1" y="21"/>
                      <a:pt x="27" y="0"/>
                      <a:pt x="53" y="8"/>
                    </a:cubicBezTo>
                    <a:cubicBezTo>
                      <a:pt x="64" y="11"/>
                      <a:pt x="72" y="18"/>
                      <a:pt x="78" y="26"/>
                    </a:cubicBezTo>
                    <a:cubicBezTo>
                      <a:pt x="97" y="54"/>
                      <a:pt x="108" y="84"/>
                      <a:pt x="108" y="118"/>
                    </a:cubicBezTo>
                    <a:cubicBezTo>
                      <a:pt x="107" y="145"/>
                      <a:pt x="85" y="163"/>
                      <a:pt x="60" y="159"/>
                    </a:cubicBezTo>
                    <a:cubicBezTo>
                      <a:pt x="45" y="156"/>
                      <a:pt x="36" y="147"/>
                      <a:pt x="35" y="131"/>
                    </a:cubicBezTo>
                    <a:cubicBezTo>
                      <a:pt x="34" y="126"/>
                      <a:pt x="35" y="121"/>
                      <a:pt x="35" y="115"/>
                    </a:cubicBezTo>
                    <a:cubicBezTo>
                      <a:pt x="36" y="110"/>
                      <a:pt x="37" y="105"/>
                      <a:pt x="38" y="100"/>
                    </a:cubicBezTo>
                    <a:cubicBezTo>
                      <a:pt x="32" y="99"/>
                      <a:pt x="29" y="103"/>
                      <a:pt x="27" y="107"/>
                    </a:cubicBezTo>
                    <a:cubicBezTo>
                      <a:pt x="24" y="112"/>
                      <a:pt x="23" y="117"/>
                      <a:pt x="22" y="122"/>
                    </a:cubicBezTo>
                    <a:cubicBezTo>
                      <a:pt x="21" y="126"/>
                      <a:pt x="22" y="131"/>
                      <a:pt x="22" y="136"/>
                    </a:cubicBezTo>
                    <a:cubicBezTo>
                      <a:pt x="15" y="131"/>
                      <a:pt x="16" y="120"/>
                      <a:pt x="29"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46" name="Freeform 5848"/>
              <p:cNvSpPr/>
              <p:nvPr/>
            </p:nvSpPr>
            <p:spPr bwMode="auto">
              <a:xfrm>
                <a:off x="4818459" y="4057254"/>
                <a:ext cx="417513" cy="592138"/>
              </a:xfrm>
              <a:custGeom>
                <a:avLst/>
                <a:gdLst>
                  <a:gd name="T0" fmla="*/ 86 w 111"/>
                  <a:gd name="T1" fmla="*/ 133 h 158"/>
                  <a:gd name="T2" fmla="*/ 70 w 111"/>
                  <a:gd name="T3" fmla="*/ 95 h 158"/>
                  <a:gd name="T4" fmla="*/ 73 w 111"/>
                  <a:gd name="T5" fmla="*/ 118 h 158"/>
                  <a:gd name="T6" fmla="*/ 72 w 111"/>
                  <a:gd name="T7" fmla="*/ 133 h 158"/>
                  <a:gd name="T8" fmla="*/ 39 w 111"/>
                  <a:gd name="T9" fmla="*/ 156 h 158"/>
                  <a:gd name="T10" fmla="*/ 0 w 111"/>
                  <a:gd name="T11" fmla="*/ 113 h 158"/>
                  <a:gd name="T12" fmla="*/ 32 w 111"/>
                  <a:gd name="T13" fmla="*/ 21 h 158"/>
                  <a:gd name="T14" fmla="*/ 77 w 111"/>
                  <a:gd name="T15" fmla="*/ 5 h 158"/>
                  <a:gd name="T16" fmla="*/ 107 w 111"/>
                  <a:gd name="T17" fmla="*/ 53 h 158"/>
                  <a:gd name="T18" fmla="*/ 86 w 111"/>
                  <a:gd name="T19" fmla="*/ 73 h 158"/>
                  <a:gd name="T20" fmla="*/ 79 w 111"/>
                  <a:gd name="T21" fmla="*/ 74 h 158"/>
                  <a:gd name="T22" fmla="*/ 89 w 111"/>
                  <a:gd name="T23" fmla="*/ 131 h 158"/>
                  <a:gd name="T24" fmla="*/ 88 w 111"/>
                  <a:gd name="T25" fmla="*/ 134 h 158"/>
                  <a:gd name="T26" fmla="*/ 86 w 111"/>
                  <a:gd name="T27" fmla="*/ 13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58">
                    <a:moveTo>
                      <a:pt x="86" y="133"/>
                    </a:moveTo>
                    <a:cubicBezTo>
                      <a:pt x="86" y="119"/>
                      <a:pt x="88" y="103"/>
                      <a:pt x="70" y="95"/>
                    </a:cubicBezTo>
                    <a:cubicBezTo>
                      <a:pt x="71" y="104"/>
                      <a:pt x="73" y="111"/>
                      <a:pt x="73" y="118"/>
                    </a:cubicBezTo>
                    <a:cubicBezTo>
                      <a:pt x="74" y="123"/>
                      <a:pt x="73" y="128"/>
                      <a:pt x="72" y="133"/>
                    </a:cubicBezTo>
                    <a:cubicBezTo>
                      <a:pt x="69" y="149"/>
                      <a:pt x="56" y="158"/>
                      <a:pt x="39" y="156"/>
                    </a:cubicBezTo>
                    <a:cubicBezTo>
                      <a:pt x="15" y="154"/>
                      <a:pt x="0" y="138"/>
                      <a:pt x="0" y="113"/>
                    </a:cubicBezTo>
                    <a:cubicBezTo>
                      <a:pt x="1" y="79"/>
                      <a:pt x="11" y="48"/>
                      <a:pt x="32" y="21"/>
                    </a:cubicBezTo>
                    <a:cubicBezTo>
                      <a:pt x="43" y="6"/>
                      <a:pt x="59" y="0"/>
                      <a:pt x="77" y="5"/>
                    </a:cubicBezTo>
                    <a:cubicBezTo>
                      <a:pt x="96" y="10"/>
                      <a:pt x="111" y="34"/>
                      <a:pt x="107" y="53"/>
                    </a:cubicBezTo>
                    <a:cubicBezTo>
                      <a:pt x="105" y="65"/>
                      <a:pt x="96" y="70"/>
                      <a:pt x="86" y="73"/>
                    </a:cubicBezTo>
                    <a:cubicBezTo>
                      <a:pt x="84" y="73"/>
                      <a:pt x="81" y="73"/>
                      <a:pt x="79" y="74"/>
                    </a:cubicBezTo>
                    <a:cubicBezTo>
                      <a:pt x="86" y="93"/>
                      <a:pt x="92" y="111"/>
                      <a:pt x="89" y="131"/>
                    </a:cubicBezTo>
                    <a:cubicBezTo>
                      <a:pt x="89" y="132"/>
                      <a:pt x="89" y="133"/>
                      <a:pt x="88" y="134"/>
                    </a:cubicBezTo>
                    <a:cubicBezTo>
                      <a:pt x="88" y="134"/>
                      <a:pt x="87" y="133"/>
                      <a:pt x="86"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sp>
          <p:nvSpPr>
            <p:cNvPr id="147" name="Freeform 5849"/>
            <p:cNvSpPr/>
            <p:nvPr/>
          </p:nvSpPr>
          <p:spPr bwMode="auto">
            <a:xfrm>
              <a:off x="3928329" y="3461499"/>
              <a:ext cx="577972" cy="627996"/>
            </a:xfrm>
            <a:custGeom>
              <a:avLst/>
              <a:gdLst>
                <a:gd name="T0" fmla="*/ 137 w 273"/>
                <a:gd name="T1" fmla="*/ 150 h 297"/>
                <a:gd name="T2" fmla="*/ 131 w 273"/>
                <a:gd name="T3" fmla="*/ 164 h 297"/>
                <a:gd name="T4" fmla="*/ 129 w 273"/>
                <a:gd name="T5" fmla="*/ 203 h 297"/>
                <a:gd name="T6" fmla="*/ 126 w 273"/>
                <a:gd name="T7" fmla="*/ 215 h 297"/>
                <a:gd name="T8" fmla="*/ 121 w 273"/>
                <a:gd name="T9" fmla="*/ 251 h 297"/>
                <a:gd name="T10" fmla="*/ 103 w 273"/>
                <a:gd name="T11" fmla="*/ 267 h 297"/>
                <a:gd name="T12" fmla="*/ 65 w 273"/>
                <a:gd name="T13" fmla="*/ 274 h 297"/>
                <a:gd name="T14" fmla="*/ 38 w 273"/>
                <a:gd name="T15" fmla="*/ 284 h 297"/>
                <a:gd name="T16" fmla="*/ 1 w 273"/>
                <a:gd name="T17" fmla="*/ 263 h 297"/>
                <a:gd name="T18" fmla="*/ 18 w 273"/>
                <a:gd name="T19" fmla="*/ 188 h 297"/>
                <a:gd name="T20" fmla="*/ 18 w 273"/>
                <a:gd name="T21" fmla="*/ 183 h 297"/>
                <a:gd name="T22" fmla="*/ 27 w 273"/>
                <a:gd name="T23" fmla="*/ 145 h 297"/>
                <a:gd name="T24" fmla="*/ 63 w 273"/>
                <a:gd name="T25" fmla="*/ 98 h 297"/>
                <a:gd name="T26" fmla="*/ 64 w 273"/>
                <a:gd name="T27" fmla="*/ 96 h 297"/>
                <a:gd name="T28" fmla="*/ 107 w 273"/>
                <a:gd name="T29" fmla="*/ 104 h 297"/>
                <a:gd name="T30" fmla="*/ 118 w 273"/>
                <a:gd name="T31" fmla="*/ 131 h 297"/>
                <a:gd name="T32" fmla="*/ 124 w 273"/>
                <a:gd name="T33" fmla="*/ 135 h 297"/>
                <a:gd name="T34" fmla="*/ 126 w 273"/>
                <a:gd name="T35" fmla="*/ 114 h 297"/>
                <a:gd name="T36" fmla="*/ 126 w 273"/>
                <a:gd name="T37" fmla="*/ 44 h 297"/>
                <a:gd name="T38" fmla="*/ 121 w 273"/>
                <a:gd name="T39" fmla="*/ 21 h 297"/>
                <a:gd name="T40" fmla="*/ 130 w 273"/>
                <a:gd name="T41" fmla="*/ 0 h 297"/>
                <a:gd name="T42" fmla="*/ 135 w 273"/>
                <a:gd name="T43" fmla="*/ 10 h 297"/>
                <a:gd name="T44" fmla="*/ 143 w 273"/>
                <a:gd name="T45" fmla="*/ 2 h 297"/>
                <a:gd name="T46" fmla="*/ 157 w 273"/>
                <a:gd name="T47" fmla="*/ 11 h 297"/>
                <a:gd name="T48" fmla="*/ 145 w 273"/>
                <a:gd name="T49" fmla="*/ 72 h 297"/>
                <a:gd name="T50" fmla="*/ 151 w 273"/>
                <a:gd name="T51" fmla="*/ 139 h 297"/>
                <a:gd name="T52" fmla="*/ 162 w 273"/>
                <a:gd name="T53" fmla="*/ 114 h 297"/>
                <a:gd name="T54" fmla="*/ 183 w 273"/>
                <a:gd name="T55" fmla="*/ 88 h 297"/>
                <a:gd name="T56" fmla="*/ 213 w 273"/>
                <a:gd name="T57" fmla="*/ 106 h 297"/>
                <a:gd name="T58" fmla="*/ 239 w 273"/>
                <a:gd name="T59" fmla="*/ 140 h 297"/>
                <a:gd name="T60" fmla="*/ 253 w 273"/>
                <a:gd name="T61" fmla="*/ 186 h 297"/>
                <a:gd name="T62" fmla="*/ 255 w 273"/>
                <a:gd name="T63" fmla="*/ 191 h 297"/>
                <a:gd name="T64" fmla="*/ 270 w 273"/>
                <a:gd name="T65" fmla="*/ 274 h 297"/>
                <a:gd name="T66" fmla="*/ 242 w 273"/>
                <a:gd name="T67" fmla="*/ 290 h 297"/>
                <a:gd name="T68" fmla="*/ 179 w 273"/>
                <a:gd name="T69" fmla="*/ 272 h 297"/>
                <a:gd name="T70" fmla="*/ 147 w 273"/>
                <a:gd name="T71" fmla="*/ 240 h 297"/>
                <a:gd name="T72" fmla="*/ 139 w 273"/>
                <a:gd name="T73" fmla="*/ 194 h 297"/>
                <a:gd name="T74" fmla="*/ 141 w 273"/>
                <a:gd name="T75" fmla="*/ 165 h 297"/>
                <a:gd name="T76" fmla="*/ 137 w 273"/>
                <a:gd name="T77" fmla="*/ 15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3" h="297">
                  <a:moveTo>
                    <a:pt x="137" y="150"/>
                  </a:moveTo>
                  <a:cubicBezTo>
                    <a:pt x="131" y="154"/>
                    <a:pt x="129" y="157"/>
                    <a:pt x="131" y="164"/>
                  </a:cubicBezTo>
                  <a:cubicBezTo>
                    <a:pt x="136" y="177"/>
                    <a:pt x="137" y="190"/>
                    <a:pt x="129" y="203"/>
                  </a:cubicBezTo>
                  <a:cubicBezTo>
                    <a:pt x="127" y="206"/>
                    <a:pt x="127" y="211"/>
                    <a:pt x="126" y="215"/>
                  </a:cubicBezTo>
                  <a:cubicBezTo>
                    <a:pt x="124" y="227"/>
                    <a:pt x="123" y="239"/>
                    <a:pt x="121" y="251"/>
                  </a:cubicBezTo>
                  <a:cubicBezTo>
                    <a:pt x="119" y="260"/>
                    <a:pt x="113" y="266"/>
                    <a:pt x="103" y="267"/>
                  </a:cubicBezTo>
                  <a:cubicBezTo>
                    <a:pt x="91" y="270"/>
                    <a:pt x="78" y="271"/>
                    <a:pt x="65" y="274"/>
                  </a:cubicBezTo>
                  <a:cubicBezTo>
                    <a:pt x="56" y="277"/>
                    <a:pt x="46" y="279"/>
                    <a:pt x="38" y="284"/>
                  </a:cubicBezTo>
                  <a:cubicBezTo>
                    <a:pt x="15" y="295"/>
                    <a:pt x="2" y="289"/>
                    <a:pt x="1" y="263"/>
                  </a:cubicBezTo>
                  <a:cubicBezTo>
                    <a:pt x="0" y="237"/>
                    <a:pt x="2" y="211"/>
                    <a:pt x="18" y="188"/>
                  </a:cubicBezTo>
                  <a:cubicBezTo>
                    <a:pt x="18" y="186"/>
                    <a:pt x="19" y="184"/>
                    <a:pt x="18" y="183"/>
                  </a:cubicBezTo>
                  <a:cubicBezTo>
                    <a:pt x="14" y="168"/>
                    <a:pt x="19" y="156"/>
                    <a:pt x="27" y="145"/>
                  </a:cubicBezTo>
                  <a:cubicBezTo>
                    <a:pt x="39" y="129"/>
                    <a:pt x="51" y="113"/>
                    <a:pt x="63" y="98"/>
                  </a:cubicBezTo>
                  <a:cubicBezTo>
                    <a:pt x="63" y="97"/>
                    <a:pt x="64" y="97"/>
                    <a:pt x="64" y="96"/>
                  </a:cubicBezTo>
                  <a:cubicBezTo>
                    <a:pt x="80" y="79"/>
                    <a:pt x="97" y="82"/>
                    <a:pt x="107" y="104"/>
                  </a:cubicBezTo>
                  <a:cubicBezTo>
                    <a:pt x="111" y="113"/>
                    <a:pt x="114" y="122"/>
                    <a:pt x="118" y="131"/>
                  </a:cubicBezTo>
                  <a:cubicBezTo>
                    <a:pt x="119" y="132"/>
                    <a:pt x="120" y="134"/>
                    <a:pt x="124" y="135"/>
                  </a:cubicBezTo>
                  <a:cubicBezTo>
                    <a:pt x="124" y="128"/>
                    <a:pt x="126" y="121"/>
                    <a:pt x="126" y="114"/>
                  </a:cubicBezTo>
                  <a:cubicBezTo>
                    <a:pt x="127" y="91"/>
                    <a:pt x="127" y="67"/>
                    <a:pt x="126" y="44"/>
                  </a:cubicBezTo>
                  <a:cubicBezTo>
                    <a:pt x="126" y="37"/>
                    <a:pt x="124" y="28"/>
                    <a:pt x="121" y="21"/>
                  </a:cubicBezTo>
                  <a:cubicBezTo>
                    <a:pt x="117" y="12"/>
                    <a:pt x="119" y="5"/>
                    <a:pt x="130" y="0"/>
                  </a:cubicBezTo>
                  <a:cubicBezTo>
                    <a:pt x="131" y="3"/>
                    <a:pt x="133" y="6"/>
                    <a:pt x="135" y="10"/>
                  </a:cubicBezTo>
                  <a:cubicBezTo>
                    <a:pt x="139" y="6"/>
                    <a:pt x="141" y="4"/>
                    <a:pt x="143" y="2"/>
                  </a:cubicBezTo>
                  <a:cubicBezTo>
                    <a:pt x="147" y="5"/>
                    <a:pt x="152" y="8"/>
                    <a:pt x="157" y="11"/>
                  </a:cubicBezTo>
                  <a:cubicBezTo>
                    <a:pt x="145" y="30"/>
                    <a:pt x="145" y="51"/>
                    <a:pt x="145" y="72"/>
                  </a:cubicBezTo>
                  <a:cubicBezTo>
                    <a:pt x="146" y="94"/>
                    <a:pt x="141" y="115"/>
                    <a:pt x="151" y="139"/>
                  </a:cubicBezTo>
                  <a:cubicBezTo>
                    <a:pt x="156" y="129"/>
                    <a:pt x="159" y="122"/>
                    <a:pt x="162" y="114"/>
                  </a:cubicBezTo>
                  <a:cubicBezTo>
                    <a:pt x="166" y="103"/>
                    <a:pt x="170" y="91"/>
                    <a:pt x="183" y="88"/>
                  </a:cubicBezTo>
                  <a:cubicBezTo>
                    <a:pt x="197" y="86"/>
                    <a:pt x="205" y="96"/>
                    <a:pt x="213" y="106"/>
                  </a:cubicBezTo>
                  <a:cubicBezTo>
                    <a:pt x="221" y="117"/>
                    <a:pt x="230" y="129"/>
                    <a:pt x="239" y="140"/>
                  </a:cubicBezTo>
                  <a:cubicBezTo>
                    <a:pt x="250" y="154"/>
                    <a:pt x="258" y="168"/>
                    <a:pt x="253" y="186"/>
                  </a:cubicBezTo>
                  <a:cubicBezTo>
                    <a:pt x="253" y="188"/>
                    <a:pt x="254" y="190"/>
                    <a:pt x="255" y="191"/>
                  </a:cubicBezTo>
                  <a:cubicBezTo>
                    <a:pt x="270" y="217"/>
                    <a:pt x="273" y="245"/>
                    <a:pt x="270" y="274"/>
                  </a:cubicBezTo>
                  <a:cubicBezTo>
                    <a:pt x="268" y="290"/>
                    <a:pt x="256" y="297"/>
                    <a:pt x="242" y="290"/>
                  </a:cubicBezTo>
                  <a:cubicBezTo>
                    <a:pt x="222" y="278"/>
                    <a:pt x="200" y="276"/>
                    <a:pt x="179" y="272"/>
                  </a:cubicBezTo>
                  <a:cubicBezTo>
                    <a:pt x="156" y="268"/>
                    <a:pt x="150" y="263"/>
                    <a:pt x="147" y="240"/>
                  </a:cubicBezTo>
                  <a:cubicBezTo>
                    <a:pt x="145" y="225"/>
                    <a:pt x="146" y="209"/>
                    <a:pt x="139" y="194"/>
                  </a:cubicBezTo>
                  <a:cubicBezTo>
                    <a:pt x="135" y="186"/>
                    <a:pt x="139" y="174"/>
                    <a:pt x="141" y="165"/>
                  </a:cubicBezTo>
                  <a:cubicBezTo>
                    <a:pt x="143" y="156"/>
                    <a:pt x="143" y="156"/>
                    <a:pt x="137" y="150"/>
                  </a:cubicBezTo>
                  <a:close/>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48" name="Freeform 5850"/>
            <p:cNvSpPr>
              <a:spLocks noEditPoints="1"/>
            </p:cNvSpPr>
            <p:nvPr/>
          </p:nvSpPr>
          <p:spPr bwMode="auto">
            <a:xfrm>
              <a:off x="7030121" y="1985387"/>
              <a:ext cx="473554" cy="608605"/>
            </a:xfrm>
            <a:custGeom>
              <a:avLst/>
              <a:gdLst>
                <a:gd name="T0" fmla="*/ 96 w 114"/>
                <a:gd name="T1" fmla="*/ 71 h 147"/>
                <a:gd name="T2" fmla="*/ 92 w 114"/>
                <a:gd name="T3" fmla="*/ 57 h 147"/>
                <a:gd name="T4" fmla="*/ 68 w 114"/>
                <a:gd name="T5" fmla="*/ 44 h 147"/>
                <a:gd name="T6" fmla="*/ 90 w 114"/>
                <a:gd name="T7" fmla="*/ 35 h 147"/>
                <a:gd name="T8" fmla="*/ 94 w 114"/>
                <a:gd name="T9" fmla="*/ 31 h 147"/>
                <a:gd name="T10" fmla="*/ 88 w 114"/>
                <a:gd name="T11" fmla="*/ 28 h 147"/>
                <a:gd name="T12" fmla="*/ 77 w 114"/>
                <a:gd name="T13" fmla="*/ 31 h 147"/>
                <a:gd name="T14" fmla="*/ 58 w 114"/>
                <a:gd name="T15" fmla="*/ 9 h 147"/>
                <a:gd name="T16" fmla="*/ 57 w 114"/>
                <a:gd name="T17" fmla="*/ 1 h 147"/>
                <a:gd name="T18" fmla="*/ 52 w 114"/>
                <a:gd name="T19" fmla="*/ 15 h 147"/>
                <a:gd name="T20" fmla="*/ 48 w 114"/>
                <a:gd name="T21" fmla="*/ 4 h 147"/>
                <a:gd name="T22" fmla="*/ 43 w 114"/>
                <a:gd name="T23" fmla="*/ 5 h 147"/>
                <a:gd name="T24" fmla="*/ 41 w 114"/>
                <a:gd name="T25" fmla="*/ 18 h 147"/>
                <a:gd name="T26" fmla="*/ 34 w 114"/>
                <a:gd name="T27" fmla="*/ 7 h 147"/>
                <a:gd name="T28" fmla="*/ 29 w 114"/>
                <a:gd name="T29" fmla="*/ 10 h 147"/>
                <a:gd name="T30" fmla="*/ 32 w 114"/>
                <a:gd name="T31" fmla="*/ 26 h 147"/>
                <a:gd name="T32" fmla="*/ 47 w 114"/>
                <a:gd name="T33" fmla="*/ 64 h 147"/>
                <a:gd name="T34" fmla="*/ 44 w 114"/>
                <a:gd name="T35" fmla="*/ 46 h 147"/>
                <a:gd name="T36" fmla="*/ 63 w 114"/>
                <a:gd name="T37" fmla="*/ 37 h 147"/>
                <a:gd name="T38" fmla="*/ 46 w 114"/>
                <a:gd name="T39" fmla="*/ 39 h 147"/>
                <a:gd name="T40" fmla="*/ 51 w 114"/>
                <a:gd name="T41" fmla="*/ 56 h 147"/>
                <a:gd name="T42" fmla="*/ 39 w 114"/>
                <a:gd name="T43" fmla="*/ 67 h 147"/>
                <a:gd name="T44" fmla="*/ 21 w 114"/>
                <a:gd name="T45" fmla="*/ 32 h 147"/>
                <a:gd name="T46" fmla="*/ 29 w 114"/>
                <a:gd name="T47" fmla="*/ 31 h 147"/>
                <a:gd name="T48" fmla="*/ 20 w 114"/>
                <a:gd name="T49" fmla="*/ 32 h 147"/>
                <a:gd name="T50" fmla="*/ 13 w 114"/>
                <a:gd name="T51" fmla="*/ 21 h 147"/>
                <a:gd name="T52" fmla="*/ 17 w 114"/>
                <a:gd name="T53" fmla="*/ 68 h 147"/>
                <a:gd name="T54" fmla="*/ 28 w 114"/>
                <a:gd name="T55" fmla="*/ 105 h 147"/>
                <a:gd name="T56" fmla="*/ 102 w 114"/>
                <a:gd name="T57" fmla="*/ 140 h 147"/>
                <a:gd name="T58" fmla="*/ 113 w 114"/>
                <a:gd name="T59" fmla="*/ 118 h 147"/>
                <a:gd name="T60" fmla="*/ 87 w 114"/>
                <a:gd name="T61" fmla="*/ 34 h 147"/>
                <a:gd name="T62" fmla="*/ 86 w 114"/>
                <a:gd name="T63" fmla="*/ 33 h 147"/>
                <a:gd name="T64" fmla="*/ 1 w 114"/>
                <a:gd name="T65" fmla="*/ 36 h 147"/>
                <a:gd name="T66" fmla="*/ 8 w 114"/>
                <a:gd name="T67" fmla="*/ 3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47">
                  <a:moveTo>
                    <a:pt x="98" y="75"/>
                  </a:moveTo>
                  <a:cubicBezTo>
                    <a:pt x="97" y="74"/>
                    <a:pt x="96" y="72"/>
                    <a:pt x="96" y="71"/>
                  </a:cubicBezTo>
                  <a:cubicBezTo>
                    <a:pt x="94" y="66"/>
                    <a:pt x="93" y="62"/>
                    <a:pt x="92" y="57"/>
                  </a:cubicBezTo>
                  <a:cubicBezTo>
                    <a:pt x="92" y="57"/>
                    <a:pt x="92" y="57"/>
                    <a:pt x="92" y="57"/>
                  </a:cubicBezTo>
                  <a:cubicBezTo>
                    <a:pt x="83" y="49"/>
                    <a:pt x="74" y="47"/>
                    <a:pt x="63" y="52"/>
                  </a:cubicBezTo>
                  <a:cubicBezTo>
                    <a:pt x="63" y="48"/>
                    <a:pt x="65" y="45"/>
                    <a:pt x="68" y="44"/>
                  </a:cubicBezTo>
                  <a:cubicBezTo>
                    <a:pt x="71" y="42"/>
                    <a:pt x="74" y="41"/>
                    <a:pt x="76" y="39"/>
                  </a:cubicBezTo>
                  <a:cubicBezTo>
                    <a:pt x="81" y="38"/>
                    <a:pt x="85" y="37"/>
                    <a:pt x="90" y="35"/>
                  </a:cubicBezTo>
                  <a:cubicBezTo>
                    <a:pt x="92" y="35"/>
                    <a:pt x="93" y="34"/>
                    <a:pt x="93" y="33"/>
                  </a:cubicBezTo>
                  <a:cubicBezTo>
                    <a:pt x="93" y="32"/>
                    <a:pt x="94" y="32"/>
                    <a:pt x="94" y="31"/>
                  </a:cubicBezTo>
                  <a:cubicBezTo>
                    <a:pt x="94" y="29"/>
                    <a:pt x="92" y="27"/>
                    <a:pt x="90" y="27"/>
                  </a:cubicBezTo>
                  <a:cubicBezTo>
                    <a:pt x="89" y="27"/>
                    <a:pt x="88" y="27"/>
                    <a:pt x="88" y="28"/>
                  </a:cubicBezTo>
                  <a:cubicBezTo>
                    <a:pt x="87" y="28"/>
                    <a:pt x="87" y="28"/>
                    <a:pt x="87" y="28"/>
                  </a:cubicBezTo>
                  <a:cubicBezTo>
                    <a:pt x="83" y="29"/>
                    <a:pt x="80" y="30"/>
                    <a:pt x="77" y="31"/>
                  </a:cubicBezTo>
                  <a:cubicBezTo>
                    <a:pt x="72" y="27"/>
                    <a:pt x="68" y="22"/>
                    <a:pt x="63" y="19"/>
                  </a:cubicBezTo>
                  <a:cubicBezTo>
                    <a:pt x="59" y="16"/>
                    <a:pt x="58" y="13"/>
                    <a:pt x="58" y="9"/>
                  </a:cubicBezTo>
                  <a:cubicBezTo>
                    <a:pt x="59" y="7"/>
                    <a:pt x="59" y="6"/>
                    <a:pt x="59" y="5"/>
                  </a:cubicBezTo>
                  <a:cubicBezTo>
                    <a:pt x="58" y="4"/>
                    <a:pt x="57" y="2"/>
                    <a:pt x="57" y="1"/>
                  </a:cubicBezTo>
                  <a:cubicBezTo>
                    <a:pt x="56" y="2"/>
                    <a:pt x="55" y="3"/>
                    <a:pt x="54" y="4"/>
                  </a:cubicBezTo>
                  <a:cubicBezTo>
                    <a:pt x="53" y="8"/>
                    <a:pt x="53" y="12"/>
                    <a:pt x="52" y="15"/>
                  </a:cubicBezTo>
                  <a:cubicBezTo>
                    <a:pt x="51" y="15"/>
                    <a:pt x="51" y="15"/>
                    <a:pt x="50" y="15"/>
                  </a:cubicBezTo>
                  <a:cubicBezTo>
                    <a:pt x="49" y="12"/>
                    <a:pt x="49" y="8"/>
                    <a:pt x="48" y="4"/>
                  </a:cubicBezTo>
                  <a:cubicBezTo>
                    <a:pt x="48" y="2"/>
                    <a:pt x="48" y="0"/>
                    <a:pt x="45" y="0"/>
                  </a:cubicBezTo>
                  <a:cubicBezTo>
                    <a:pt x="44" y="1"/>
                    <a:pt x="43" y="3"/>
                    <a:pt x="43" y="5"/>
                  </a:cubicBezTo>
                  <a:cubicBezTo>
                    <a:pt x="42" y="8"/>
                    <a:pt x="43" y="12"/>
                    <a:pt x="43" y="15"/>
                  </a:cubicBezTo>
                  <a:cubicBezTo>
                    <a:pt x="43" y="16"/>
                    <a:pt x="41" y="17"/>
                    <a:pt x="41" y="18"/>
                  </a:cubicBezTo>
                  <a:cubicBezTo>
                    <a:pt x="40" y="17"/>
                    <a:pt x="39" y="17"/>
                    <a:pt x="38" y="16"/>
                  </a:cubicBezTo>
                  <a:cubicBezTo>
                    <a:pt x="37" y="13"/>
                    <a:pt x="36" y="10"/>
                    <a:pt x="34" y="7"/>
                  </a:cubicBezTo>
                  <a:cubicBezTo>
                    <a:pt x="34" y="6"/>
                    <a:pt x="32" y="6"/>
                    <a:pt x="31" y="6"/>
                  </a:cubicBezTo>
                  <a:cubicBezTo>
                    <a:pt x="30" y="6"/>
                    <a:pt x="29" y="9"/>
                    <a:pt x="29" y="10"/>
                  </a:cubicBezTo>
                  <a:cubicBezTo>
                    <a:pt x="30" y="11"/>
                    <a:pt x="31" y="13"/>
                    <a:pt x="32" y="15"/>
                  </a:cubicBezTo>
                  <a:cubicBezTo>
                    <a:pt x="34" y="19"/>
                    <a:pt x="35" y="22"/>
                    <a:pt x="32" y="26"/>
                  </a:cubicBezTo>
                  <a:cubicBezTo>
                    <a:pt x="26" y="35"/>
                    <a:pt x="25" y="45"/>
                    <a:pt x="28" y="55"/>
                  </a:cubicBezTo>
                  <a:cubicBezTo>
                    <a:pt x="32" y="67"/>
                    <a:pt x="35" y="68"/>
                    <a:pt x="47" y="64"/>
                  </a:cubicBezTo>
                  <a:cubicBezTo>
                    <a:pt x="51" y="62"/>
                    <a:pt x="51" y="61"/>
                    <a:pt x="49" y="57"/>
                  </a:cubicBezTo>
                  <a:cubicBezTo>
                    <a:pt x="47" y="54"/>
                    <a:pt x="45" y="50"/>
                    <a:pt x="44" y="46"/>
                  </a:cubicBezTo>
                  <a:cubicBezTo>
                    <a:pt x="43" y="40"/>
                    <a:pt x="46" y="34"/>
                    <a:pt x="51" y="32"/>
                  </a:cubicBezTo>
                  <a:cubicBezTo>
                    <a:pt x="55" y="30"/>
                    <a:pt x="59" y="32"/>
                    <a:pt x="63" y="37"/>
                  </a:cubicBezTo>
                  <a:cubicBezTo>
                    <a:pt x="59" y="40"/>
                    <a:pt x="55" y="41"/>
                    <a:pt x="50" y="38"/>
                  </a:cubicBezTo>
                  <a:cubicBezTo>
                    <a:pt x="49" y="37"/>
                    <a:pt x="47" y="38"/>
                    <a:pt x="46" y="39"/>
                  </a:cubicBezTo>
                  <a:cubicBezTo>
                    <a:pt x="44" y="41"/>
                    <a:pt x="45" y="47"/>
                    <a:pt x="48" y="49"/>
                  </a:cubicBezTo>
                  <a:cubicBezTo>
                    <a:pt x="49" y="51"/>
                    <a:pt x="50" y="54"/>
                    <a:pt x="51" y="56"/>
                  </a:cubicBezTo>
                  <a:cubicBezTo>
                    <a:pt x="51" y="58"/>
                    <a:pt x="51" y="61"/>
                    <a:pt x="51" y="64"/>
                  </a:cubicBezTo>
                  <a:cubicBezTo>
                    <a:pt x="47" y="65"/>
                    <a:pt x="43" y="66"/>
                    <a:pt x="39" y="67"/>
                  </a:cubicBezTo>
                  <a:cubicBezTo>
                    <a:pt x="32" y="69"/>
                    <a:pt x="28" y="67"/>
                    <a:pt x="27" y="60"/>
                  </a:cubicBezTo>
                  <a:cubicBezTo>
                    <a:pt x="24" y="51"/>
                    <a:pt x="22" y="41"/>
                    <a:pt x="21" y="32"/>
                  </a:cubicBezTo>
                  <a:cubicBezTo>
                    <a:pt x="24" y="38"/>
                    <a:pt x="24" y="38"/>
                    <a:pt x="24" y="38"/>
                  </a:cubicBezTo>
                  <a:cubicBezTo>
                    <a:pt x="25" y="36"/>
                    <a:pt x="27" y="34"/>
                    <a:pt x="29" y="31"/>
                  </a:cubicBezTo>
                  <a:cubicBezTo>
                    <a:pt x="25" y="31"/>
                    <a:pt x="24" y="31"/>
                    <a:pt x="22" y="31"/>
                  </a:cubicBezTo>
                  <a:cubicBezTo>
                    <a:pt x="21" y="31"/>
                    <a:pt x="21" y="32"/>
                    <a:pt x="20" y="32"/>
                  </a:cubicBezTo>
                  <a:cubicBezTo>
                    <a:pt x="20" y="29"/>
                    <a:pt x="20" y="27"/>
                    <a:pt x="19" y="24"/>
                  </a:cubicBezTo>
                  <a:cubicBezTo>
                    <a:pt x="18" y="20"/>
                    <a:pt x="16" y="20"/>
                    <a:pt x="13" y="21"/>
                  </a:cubicBezTo>
                  <a:cubicBezTo>
                    <a:pt x="10" y="21"/>
                    <a:pt x="7" y="22"/>
                    <a:pt x="8" y="26"/>
                  </a:cubicBezTo>
                  <a:cubicBezTo>
                    <a:pt x="11" y="40"/>
                    <a:pt x="14" y="54"/>
                    <a:pt x="17" y="68"/>
                  </a:cubicBezTo>
                  <a:cubicBezTo>
                    <a:pt x="18" y="71"/>
                    <a:pt x="19" y="75"/>
                    <a:pt x="19" y="79"/>
                  </a:cubicBezTo>
                  <a:cubicBezTo>
                    <a:pt x="18" y="89"/>
                    <a:pt x="20" y="98"/>
                    <a:pt x="28" y="105"/>
                  </a:cubicBezTo>
                  <a:cubicBezTo>
                    <a:pt x="30" y="107"/>
                    <a:pt x="32" y="109"/>
                    <a:pt x="34" y="112"/>
                  </a:cubicBezTo>
                  <a:cubicBezTo>
                    <a:pt x="49" y="136"/>
                    <a:pt x="74" y="147"/>
                    <a:pt x="102" y="140"/>
                  </a:cubicBezTo>
                  <a:cubicBezTo>
                    <a:pt x="107" y="139"/>
                    <a:pt x="111" y="136"/>
                    <a:pt x="112" y="130"/>
                  </a:cubicBezTo>
                  <a:cubicBezTo>
                    <a:pt x="112" y="126"/>
                    <a:pt x="113" y="122"/>
                    <a:pt x="113" y="118"/>
                  </a:cubicBezTo>
                  <a:cubicBezTo>
                    <a:pt x="114" y="102"/>
                    <a:pt x="110" y="87"/>
                    <a:pt x="98" y="75"/>
                  </a:cubicBezTo>
                  <a:close/>
                  <a:moveTo>
                    <a:pt x="87" y="34"/>
                  </a:moveTo>
                  <a:cubicBezTo>
                    <a:pt x="87" y="34"/>
                    <a:pt x="87" y="33"/>
                    <a:pt x="87" y="33"/>
                  </a:cubicBezTo>
                  <a:cubicBezTo>
                    <a:pt x="86" y="33"/>
                    <a:pt x="86" y="33"/>
                    <a:pt x="86" y="33"/>
                  </a:cubicBezTo>
                  <a:cubicBezTo>
                    <a:pt x="87" y="33"/>
                    <a:pt x="87" y="33"/>
                    <a:pt x="87" y="34"/>
                  </a:cubicBezTo>
                  <a:close/>
                  <a:moveTo>
                    <a:pt x="1" y="36"/>
                  </a:moveTo>
                  <a:cubicBezTo>
                    <a:pt x="1" y="41"/>
                    <a:pt x="5" y="39"/>
                    <a:pt x="9" y="39"/>
                  </a:cubicBezTo>
                  <a:cubicBezTo>
                    <a:pt x="9" y="36"/>
                    <a:pt x="8" y="34"/>
                    <a:pt x="8" y="31"/>
                  </a:cubicBezTo>
                  <a:cubicBezTo>
                    <a:pt x="5" y="32"/>
                    <a:pt x="0" y="31"/>
                    <a:pt x="1" y="36"/>
                  </a:cubicBezTo>
                  <a:close/>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49" name="Freeform 5851"/>
            <p:cNvSpPr/>
            <p:nvPr/>
          </p:nvSpPr>
          <p:spPr bwMode="auto">
            <a:xfrm>
              <a:off x="4560748" y="5115420"/>
              <a:ext cx="601130" cy="500765"/>
            </a:xfrm>
            <a:custGeom>
              <a:avLst/>
              <a:gdLst>
                <a:gd name="T0" fmla="*/ 17 w 240"/>
                <a:gd name="T1" fmla="*/ 164 h 200"/>
                <a:gd name="T2" fmla="*/ 0 w 240"/>
                <a:gd name="T3" fmla="*/ 161 h 200"/>
                <a:gd name="T4" fmla="*/ 4 w 240"/>
                <a:gd name="T5" fmla="*/ 136 h 200"/>
                <a:gd name="T6" fmla="*/ 19 w 240"/>
                <a:gd name="T7" fmla="*/ 118 h 200"/>
                <a:gd name="T8" fmla="*/ 47 w 240"/>
                <a:gd name="T9" fmla="*/ 127 h 200"/>
                <a:gd name="T10" fmla="*/ 60 w 240"/>
                <a:gd name="T11" fmla="*/ 135 h 200"/>
                <a:gd name="T12" fmla="*/ 99 w 240"/>
                <a:gd name="T13" fmla="*/ 134 h 200"/>
                <a:gd name="T14" fmla="*/ 141 w 240"/>
                <a:gd name="T15" fmla="*/ 61 h 200"/>
                <a:gd name="T16" fmla="*/ 124 w 240"/>
                <a:gd name="T17" fmla="*/ 34 h 200"/>
                <a:gd name="T18" fmla="*/ 117 w 240"/>
                <a:gd name="T19" fmla="*/ 5 h 200"/>
                <a:gd name="T20" fmla="*/ 131 w 240"/>
                <a:gd name="T21" fmla="*/ 5 h 200"/>
                <a:gd name="T22" fmla="*/ 131 w 240"/>
                <a:gd name="T23" fmla="*/ 16 h 200"/>
                <a:gd name="T24" fmla="*/ 140 w 240"/>
                <a:gd name="T25" fmla="*/ 21 h 200"/>
                <a:gd name="T26" fmla="*/ 147 w 240"/>
                <a:gd name="T27" fmla="*/ 17 h 200"/>
                <a:gd name="T28" fmla="*/ 225 w 240"/>
                <a:gd name="T29" fmla="*/ 40 h 200"/>
                <a:gd name="T30" fmla="*/ 220 w 240"/>
                <a:gd name="T31" fmla="*/ 149 h 200"/>
                <a:gd name="T32" fmla="*/ 147 w 240"/>
                <a:gd name="T33" fmla="*/ 194 h 200"/>
                <a:gd name="T34" fmla="*/ 57 w 240"/>
                <a:gd name="T35" fmla="*/ 157 h 200"/>
                <a:gd name="T36" fmla="*/ 41 w 240"/>
                <a:gd name="T37" fmla="*/ 148 h 200"/>
                <a:gd name="T38" fmla="*/ 27 w 240"/>
                <a:gd name="T39" fmla="*/ 144 h 200"/>
                <a:gd name="T40" fmla="*/ 19 w 240"/>
                <a:gd name="T41" fmla="*/ 147 h 200"/>
                <a:gd name="T42" fmla="*/ 17 w 240"/>
                <a:gd name="T43"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0" h="200">
                  <a:moveTo>
                    <a:pt x="17" y="164"/>
                  </a:moveTo>
                  <a:cubicBezTo>
                    <a:pt x="12" y="163"/>
                    <a:pt x="7" y="162"/>
                    <a:pt x="0" y="161"/>
                  </a:cubicBezTo>
                  <a:cubicBezTo>
                    <a:pt x="1" y="153"/>
                    <a:pt x="2" y="144"/>
                    <a:pt x="4" y="136"/>
                  </a:cubicBezTo>
                  <a:cubicBezTo>
                    <a:pt x="5" y="127"/>
                    <a:pt x="9" y="120"/>
                    <a:pt x="19" y="118"/>
                  </a:cubicBezTo>
                  <a:cubicBezTo>
                    <a:pt x="29" y="116"/>
                    <a:pt x="40" y="117"/>
                    <a:pt x="47" y="127"/>
                  </a:cubicBezTo>
                  <a:cubicBezTo>
                    <a:pt x="51" y="132"/>
                    <a:pt x="55" y="135"/>
                    <a:pt x="60" y="135"/>
                  </a:cubicBezTo>
                  <a:cubicBezTo>
                    <a:pt x="73" y="135"/>
                    <a:pt x="87" y="137"/>
                    <a:pt x="99" y="134"/>
                  </a:cubicBezTo>
                  <a:cubicBezTo>
                    <a:pt x="134" y="127"/>
                    <a:pt x="152" y="95"/>
                    <a:pt x="141" y="61"/>
                  </a:cubicBezTo>
                  <a:cubicBezTo>
                    <a:pt x="138" y="50"/>
                    <a:pt x="134" y="40"/>
                    <a:pt x="124" y="34"/>
                  </a:cubicBezTo>
                  <a:cubicBezTo>
                    <a:pt x="114" y="27"/>
                    <a:pt x="115" y="16"/>
                    <a:pt x="117" y="5"/>
                  </a:cubicBezTo>
                  <a:cubicBezTo>
                    <a:pt x="122" y="5"/>
                    <a:pt x="126" y="5"/>
                    <a:pt x="131" y="5"/>
                  </a:cubicBezTo>
                  <a:cubicBezTo>
                    <a:pt x="131" y="9"/>
                    <a:pt x="130" y="12"/>
                    <a:pt x="131" y="16"/>
                  </a:cubicBezTo>
                  <a:cubicBezTo>
                    <a:pt x="131" y="22"/>
                    <a:pt x="134" y="23"/>
                    <a:pt x="140" y="21"/>
                  </a:cubicBezTo>
                  <a:cubicBezTo>
                    <a:pt x="142" y="19"/>
                    <a:pt x="144" y="18"/>
                    <a:pt x="147" y="17"/>
                  </a:cubicBezTo>
                  <a:cubicBezTo>
                    <a:pt x="175" y="0"/>
                    <a:pt x="212" y="10"/>
                    <a:pt x="225" y="40"/>
                  </a:cubicBezTo>
                  <a:cubicBezTo>
                    <a:pt x="240" y="77"/>
                    <a:pt x="240" y="114"/>
                    <a:pt x="220" y="149"/>
                  </a:cubicBezTo>
                  <a:cubicBezTo>
                    <a:pt x="204" y="177"/>
                    <a:pt x="178" y="190"/>
                    <a:pt x="147" y="194"/>
                  </a:cubicBezTo>
                  <a:cubicBezTo>
                    <a:pt x="109" y="200"/>
                    <a:pt x="80" y="187"/>
                    <a:pt x="57" y="157"/>
                  </a:cubicBezTo>
                  <a:cubicBezTo>
                    <a:pt x="53" y="151"/>
                    <a:pt x="49" y="147"/>
                    <a:pt x="41" y="148"/>
                  </a:cubicBezTo>
                  <a:cubicBezTo>
                    <a:pt x="36" y="149"/>
                    <a:pt x="31" y="146"/>
                    <a:pt x="27" y="144"/>
                  </a:cubicBezTo>
                  <a:cubicBezTo>
                    <a:pt x="22" y="142"/>
                    <a:pt x="20" y="143"/>
                    <a:pt x="19" y="147"/>
                  </a:cubicBezTo>
                  <a:cubicBezTo>
                    <a:pt x="18" y="152"/>
                    <a:pt x="18" y="158"/>
                    <a:pt x="17" y="164"/>
                  </a:cubicBezTo>
                  <a:close/>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50" name="Freeform 5852"/>
            <p:cNvSpPr/>
            <p:nvPr/>
          </p:nvSpPr>
          <p:spPr bwMode="auto">
            <a:xfrm>
              <a:off x="7035985" y="5166359"/>
              <a:ext cx="579324" cy="422923"/>
            </a:xfrm>
            <a:custGeom>
              <a:avLst/>
              <a:gdLst>
                <a:gd name="T0" fmla="*/ 143 w 153"/>
                <a:gd name="T1" fmla="*/ 1 h 112"/>
                <a:gd name="T2" fmla="*/ 147 w 153"/>
                <a:gd name="T3" fmla="*/ 13 h 112"/>
                <a:gd name="T4" fmla="*/ 126 w 153"/>
                <a:gd name="T5" fmla="*/ 41 h 112"/>
                <a:gd name="T6" fmla="*/ 92 w 153"/>
                <a:gd name="T7" fmla="*/ 57 h 112"/>
                <a:gd name="T8" fmla="*/ 81 w 153"/>
                <a:gd name="T9" fmla="*/ 63 h 112"/>
                <a:gd name="T10" fmla="*/ 23 w 153"/>
                <a:gd name="T11" fmla="*/ 108 h 112"/>
                <a:gd name="T12" fmla="*/ 17 w 153"/>
                <a:gd name="T13" fmla="*/ 110 h 112"/>
                <a:gd name="T14" fmla="*/ 5 w 153"/>
                <a:gd name="T15" fmla="*/ 104 h 112"/>
                <a:gd name="T16" fmla="*/ 3 w 153"/>
                <a:gd name="T17" fmla="*/ 97 h 112"/>
                <a:gd name="T18" fmla="*/ 1 w 153"/>
                <a:gd name="T19" fmla="*/ 47 h 112"/>
                <a:gd name="T20" fmla="*/ 47 w 153"/>
                <a:gd name="T21" fmla="*/ 1 h 112"/>
                <a:gd name="T22" fmla="*/ 96 w 153"/>
                <a:gd name="T23" fmla="*/ 1 h 112"/>
                <a:gd name="T24" fmla="*/ 128 w 153"/>
                <a:gd name="T25" fmla="*/ 0 h 112"/>
                <a:gd name="T26" fmla="*/ 143 w 153"/>
                <a:gd name="T27" fmla="*/ 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3" h="112">
                  <a:moveTo>
                    <a:pt x="143" y="1"/>
                  </a:moveTo>
                  <a:cubicBezTo>
                    <a:pt x="153" y="4"/>
                    <a:pt x="153" y="4"/>
                    <a:pt x="147" y="13"/>
                  </a:cubicBezTo>
                  <a:cubicBezTo>
                    <a:pt x="140" y="22"/>
                    <a:pt x="133" y="32"/>
                    <a:pt x="126" y="41"/>
                  </a:cubicBezTo>
                  <a:cubicBezTo>
                    <a:pt x="117" y="52"/>
                    <a:pt x="105" y="56"/>
                    <a:pt x="92" y="57"/>
                  </a:cubicBezTo>
                  <a:cubicBezTo>
                    <a:pt x="87" y="57"/>
                    <a:pt x="84" y="59"/>
                    <a:pt x="81" y="63"/>
                  </a:cubicBezTo>
                  <a:cubicBezTo>
                    <a:pt x="64" y="81"/>
                    <a:pt x="45" y="95"/>
                    <a:pt x="23" y="108"/>
                  </a:cubicBezTo>
                  <a:cubicBezTo>
                    <a:pt x="21" y="109"/>
                    <a:pt x="19" y="110"/>
                    <a:pt x="17" y="110"/>
                  </a:cubicBezTo>
                  <a:cubicBezTo>
                    <a:pt x="11" y="112"/>
                    <a:pt x="7" y="110"/>
                    <a:pt x="5" y="104"/>
                  </a:cubicBezTo>
                  <a:cubicBezTo>
                    <a:pt x="4" y="102"/>
                    <a:pt x="3" y="100"/>
                    <a:pt x="3" y="97"/>
                  </a:cubicBezTo>
                  <a:cubicBezTo>
                    <a:pt x="2" y="80"/>
                    <a:pt x="0" y="63"/>
                    <a:pt x="1" y="47"/>
                  </a:cubicBezTo>
                  <a:cubicBezTo>
                    <a:pt x="2" y="19"/>
                    <a:pt x="19" y="2"/>
                    <a:pt x="47" y="1"/>
                  </a:cubicBezTo>
                  <a:cubicBezTo>
                    <a:pt x="63" y="0"/>
                    <a:pt x="80" y="1"/>
                    <a:pt x="96" y="1"/>
                  </a:cubicBezTo>
                  <a:cubicBezTo>
                    <a:pt x="107" y="1"/>
                    <a:pt x="117" y="0"/>
                    <a:pt x="128" y="0"/>
                  </a:cubicBezTo>
                  <a:cubicBezTo>
                    <a:pt x="133" y="0"/>
                    <a:pt x="138" y="0"/>
                    <a:pt x="143" y="1"/>
                  </a:cubicBezTo>
                  <a:close/>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51" name="Freeform 5853"/>
            <p:cNvSpPr/>
            <p:nvPr/>
          </p:nvSpPr>
          <p:spPr bwMode="auto">
            <a:xfrm>
              <a:off x="4662961" y="1948113"/>
              <a:ext cx="533400" cy="552450"/>
            </a:xfrm>
            <a:custGeom>
              <a:avLst/>
              <a:gdLst>
                <a:gd name="T0" fmla="*/ 135 w 142"/>
                <a:gd name="T1" fmla="*/ 44 h 147"/>
                <a:gd name="T2" fmla="*/ 89 w 142"/>
                <a:gd name="T3" fmla="*/ 5 h 147"/>
                <a:gd name="T4" fmla="*/ 75 w 142"/>
                <a:gd name="T5" fmla="*/ 15 h 147"/>
                <a:gd name="T6" fmla="*/ 75 w 142"/>
                <a:gd name="T7" fmla="*/ 15 h 147"/>
                <a:gd name="T8" fmla="*/ 71 w 142"/>
                <a:gd name="T9" fmla="*/ 18 h 147"/>
                <a:gd name="T10" fmla="*/ 67 w 142"/>
                <a:gd name="T11" fmla="*/ 15 h 147"/>
                <a:gd name="T12" fmla="*/ 67 w 142"/>
                <a:gd name="T13" fmla="*/ 15 h 147"/>
                <a:gd name="T14" fmla="*/ 53 w 142"/>
                <a:gd name="T15" fmla="*/ 5 h 147"/>
                <a:gd name="T16" fmla="*/ 7 w 142"/>
                <a:gd name="T17" fmla="*/ 44 h 147"/>
                <a:gd name="T18" fmla="*/ 27 w 142"/>
                <a:gd name="T19" fmla="*/ 102 h 147"/>
                <a:gd name="T20" fmla="*/ 30 w 142"/>
                <a:gd name="T21" fmla="*/ 102 h 147"/>
                <a:gd name="T22" fmla="*/ 30 w 142"/>
                <a:gd name="T23" fmla="*/ 104 h 147"/>
                <a:gd name="T24" fmla="*/ 57 w 142"/>
                <a:gd name="T25" fmla="*/ 125 h 147"/>
                <a:gd name="T26" fmla="*/ 66 w 142"/>
                <a:gd name="T27" fmla="*/ 124 h 147"/>
                <a:gd name="T28" fmla="*/ 66 w 142"/>
                <a:gd name="T29" fmla="*/ 147 h 147"/>
                <a:gd name="T30" fmla="*/ 67 w 142"/>
                <a:gd name="T31" fmla="*/ 147 h 147"/>
                <a:gd name="T32" fmla="*/ 74 w 142"/>
                <a:gd name="T33" fmla="*/ 147 h 147"/>
                <a:gd name="T34" fmla="*/ 75 w 142"/>
                <a:gd name="T35" fmla="*/ 147 h 147"/>
                <a:gd name="T36" fmla="*/ 75 w 142"/>
                <a:gd name="T37" fmla="*/ 124 h 147"/>
                <a:gd name="T38" fmla="*/ 85 w 142"/>
                <a:gd name="T39" fmla="*/ 125 h 147"/>
                <a:gd name="T40" fmla="*/ 112 w 142"/>
                <a:gd name="T41" fmla="*/ 104 h 147"/>
                <a:gd name="T42" fmla="*/ 112 w 142"/>
                <a:gd name="T43" fmla="*/ 102 h 147"/>
                <a:gd name="T44" fmla="*/ 115 w 142"/>
                <a:gd name="T45" fmla="*/ 102 h 147"/>
                <a:gd name="T46" fmla="*/ 135 w 142"/>
                <a:gd name="T47" fmla="*/ 4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47">
                  <a:moveTo>
                    <a:pt x="135" y="44"/>
                  </a:moveTo>
                  <a:cubicBezTo>
                    <a:pt x="127" y="18"/>
                    <a:pt x="107" y="0"/>
                    <a:pt x="89" y="5"/>
                  </a:cubicBezTo>
                  <a:cubicBezTo>
                    <a:pt x="83" y="6"/>
                    <a:pt x="79" y="10"/>
                    <a:pt x="75" y="15"/>
                  </a:cubicBezTo>
                  <a:cubicBezTo>
                    <a:pt x="75" y="15"/>
                    <a:pt x="75" y="15"/>
                    <a:pt x="75" y="15"/>
                  </a:cubicBezTo>
                  <a:cubicBezTo>
                    <a:pt x="75" y="16"/>
                    <a:pt x="73" y="18"/>
                    <a:pt x="71" y="18"/>
                  </a:cubicBezTo>
                  <a:cubicBezTo>
                    <a:pt x="69" y="18"/>
                    <a:pt x="68" y="16"/>
                    <a:pt x="67" y="15"/>
                  </a:cubicBezTo>
                  <a:cubicBezTo>
                    <a:pt x="67" y="15"/>
                    <a:pt x="67" y="15"/>
                    <a:pt x="67" y="15"/>
                  </a:cubicBezTo>
                  <a:cubicBezTo>
                    <a:pt x="63" y="10"/>
                    <a:pt x="59" y="6"/>
                    <a:pt x="53" y="5"/>
                  </a:cubicBezTo>
                  <a:cubicBezTo>
                    <a:pt x="35" y="0"/>
                    <a:pt x="14" y="18"/>
                    <a:pt x="7" y="44"/>
                  </a:cubicBezTo>
                  <a:cubicBezTo>
                    <a:pt x="0" y="71"/>
                    <a:pt x="9" y="97"/>
                    <a:pt x="27" y="102"/>
                  </a:cubicBezTo>
                  <a:cubicBezTo>
                    <a:pt x="28" y="102"/>
                    <a:pt x="29" y="102"/>
                    <a:pt x="30" y="102"/>
                  </a:cubicBezTo>
                  <a:cubicBezTo>
                    <a:pt x="30" y="103"/>
                    <a:pt x="30" y="103"/>
                    <a:pt x="30" y="104"/>
                  </a:cubicBezTo>
                  <a:cubicBezTo>
                    <a:pt x="30" y="116"/>
                    <a:pt x="42" y="125"/>
                    <a:pt x="57" y="125"/>
                  </a:cubicBezTo>
                  <a:cubicBezTo>
                    <a:pt x="60" y="125"/>
                    <a:pt x="63" y="125"/>
                    <a:pt x="66" y="124"/>
                  </a:cubicBezTo>
                  <a:cubicBezTo>
                    <a:pt x="66" y="147"/>
                    <a:pt x="66" y="147"/>
                    <a:pt x="66" y="147"/>
                  </a:cubicBezTo>
                  <a:cubicBezTo>
                    <a:pt x="67" y="147"/>
                    <a:pt x="67" y="147"/>
                    <a:pt x="67" y="147"/>
                  </a:cubicBezTo>
                  <a:cubicBezTo>
                    <a:pt x="74" y="147"/>
                    <a:pt x="74" y="147"/>
                    <a:pt x="74" y="147"/>
                  </a:cubicBezTo>
                  <a:cubicBezTo>
                    <a:pt x="75" y="147"/>
                    <a:pt x="75" y="147"/>
                    <a:pt x="75" y="147"/>
                  </a:cubicBezTo>
                  <a:cubicBezTo>
                    <a:pt x="75" y="124"/>
                    <a:pt x="75" y="124"/>
                    <a:pt x="75" y="124"/>
                  </a:cubicBezTo>
                  <a:cubicBezTo>
                    <a:pt x="78" y="125"/>
                    <a:pt x="82" y="125"/>
                    <a:pt x="85" y="125"/>
                  </a:cubicBezTo>
                  <a:cubicBezTo>
                    <a:pt x="100" y="125"/>
                    <a:pt x="112" y="116"/>
                    <a:pt x="112" y="104"/>
                  </a:cubicBezTo>
                  <a:cubicBezTo>
                    <a:pt x="112" y="103"/>
                    <a:pt x="112" y="103"/>
                    <a:pt x="112" y="102"/>
                  </a:cubicBezTo>
                  <a:cubicBezTo>
                    <a:pt x="113" y="102"/>
                    <a:pt x="114" y="102"/>
                    <a:pt x="115" y="102"/>
                  </a:cubicBezTo>
                  <a:cubicBezTo>
                    <a:pt x="133" y="97"/>
                    <a:pt x="142" y="71"/>
                    <a:pt x="135" y="44"/>
                  </a:cubicBezTo>
                  <a:close/>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152" name="组合 151"/>
            <p:cNvGrpSpPr/>
            <p:nvPr/>
          </p:nvGrpSpPr>
          <p:grpSpPr>
            <a:xfrm>
              <a:off x="8623109" y="3248203"/>
              <a:ext cx="2901529" cy="1066359"/>
              <a:chOff x="7716427" y="2889781"/>
              <a:chExt cx="2901529" cy="1066359"/>
            </a:xfrm>
          </p:grpSpPr>
          <p:sp>
            <p:nvSpPr>
              <p:cNvPr id="153" name="矩形 152"/>
              <p:cNvSpPr/>
              <p:nvPr/>
            </p:nvSpPr>
            <p:spPr>
              <a:xfrm>
                <a:off x="7716427" y="3172550"/>
                <a:ext cx="2901529" cy="783590"/>
              </a:xfrm>
              <a:prstGeom prst="rect">
                <a:avLst/>
              </a:prstGeom>
            </p:spPr>
            <p:txBody>
              <a:bodyPr wrap="square">
                <a:spAutoFit/>
              </a:bodyPr>
              <a:lstStyle/>
              <a:p>
                <a:pPr>
                  <a:lnSpc>
                    <a:spcPct val="150000"/>
                  </a:lnSpc>
                  <a:spcBef>
                    <a:spcPct val="50000"/>
                  </a:spcBef>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rPr>
                  <a:t>Put your text about this part related goes here. Put your text about this part related goes here. </a:t>
                </a:r>
              </a:p>
            </p:txBody>
          </p:sp>
          <p:sp>
            <p:nvSpPr>
              <p:cNvPr id="154" name="矩形 153"/>
              <p:cNvSpPr/>
              <p:nvPr/>
            </p:nvSpPr>
            <p:spPr>
              <a:xfrm>
                <a:off x="7894028" y="2889781"/>
                <a:ext cx="995680" cy="306410"/>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grpSp>
        <p:grpSp>
          <p:nvGrpSpPr>
            <p:cNvPr id="155" name="组合 154"/>
            <p:cNvGrpSpPr/>
            <p:nvPr/>
          </p:nvGrpSpPr>
          <p:grpSpPr>
            <a:xfrm>
              <a:off x="7991507" y="1715784"/>
              <a:ext cx="2919673" cy="1073041"/>
              <a:chOff x="7716427" y="2889781"/>
              <a:chExt cx="2919673" cy="1073041"/>
            </a:xfrm>
          </p:grpSpPr>
          <p:sp>
            <p:nvSpPr>
              <p:cNvPr id="156" name="矩形 155"/>
              <p:cNvSpPr/>
              <p:nvPr/>
            </p:nvSpPr>
            <p:spPr>
              <a:xfrm>
                <a:off x="7716427" y="3179232"/>
                <a:ext cx="2919673" cy="783590"/>
              </a:xfrm>
              <a:prstGeom prst="rect">
                <a:avLst/>
              </a:prstGeom>
            </p:spPr>
            <p:txBody>
              <a:bodyPr wrap="square">
                <a:spAutoFit/>
              </a:bodyPr>
              <a:lstStyle/>
              <a:p>
                <a:pPr>
                  <a:lnSpc>
                    <a:spcPct val="150000"/>
                  </a:lnSpc>
                  <a:spcBef>
                    <a:spcPct val="50000"/>
                  </a:spcBef>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rPr>
                  <a:t>Put your text about this part related goes here. Put your text about this part related goes here. </a:t>
                </a:r>
              </a:p>
            </p:txBody>
          </p:sp>
          <p:sp>
            <p:nvSpPr>
              <p:cNvPr id="157" name="矩形 156"/>
              <p:cNvSpPr/>
              <p:nvPr/>
            </p:nvSpPr>
            <p:spPr>
              <a:xfrm>
                <a:off x="7894028" y="2889781"/>
                <a:ext cx="995680" cy="306584"/>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grpSp>
        <p:grpSp>
          <p:nvGrpSpPr>
            <p:cNvPr id="158" name="组合 157"/>
            <p:cNvGrpSpPr/>
            <p:nvPr/>
          </p:nvGrpSpPr>
          <p:grpSpPr>
            <a:xfrm>
              <a:off x="7991507" y="4943425"/>
              <a:ext cx="2919673" cy="1067200"/>
              <a:chOff x="7716427" y="2889781"/>
              <a:chExt cx="2919673" cy="1067200"/>
            </a:xfrm>
          </p:grpSpPr>
          <p:sp>
            <p:nvSpPr>
              <p:cNvPr id="159" name="矩形 158"/>
              <p:cNvSpPr/>
              <p:nvPr/>
            </p:nvSpPr>
            <p:spPr>
              <a:xfrm>
                <a:off x="7716427" y="3173391"/>
                <a:ext cx="2919673" cy="783590"/>
              </a:xfrm>
              <a:prstGeom prst="rect">
                <a:avLst/>
              </a:prstGeom>
            </p:spPr>
            <p:txBody>
              <a:bodyPr wrap="square">
                <a:spAutoFit/>
              </a:bodyPr>
              <a:lstStyle/>
              <a:p>
                <a:pPr>
                  <a:lnSpc>
                    <a:spcPct val="150000"/>
                  </a:lnSpc>
                  <a:spcBef>
                    <a:spcPct val="50000"/>
                  </a:spcBef>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rPr>
                  <a:t>Put your text about this part related goes here. Put your text about this part related goes here. </a:t>
                </a:r>
              </a:p>
            </p:txBody>
          </p:sp>
          <p:sp>
            <p:nvSpPr>
              <p:cNvPr id="160" name="矩形 159"/>
              <p:cNvSpPr/>
              <p:nvPr/>
            </p:nvSpPr>
            <p:spPr>
              <a:xfrm>
                <a:off x="7894028" y="2889781"/>
                <a:ext cx="995680" cy="306432"/>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grpSp>
        <p:grpSp>
          <p:nvGrpSpPr>
            <p:cNvPr id="161" name="组合 160"/>
            <p:cNvGrpSpPr/>
            <p:nvPr/>
          </p:nvGrpSpPr>
          <p:grpSpPr>
            <a:xfrm>
              <a:off x="1493811" y="1715784"/>
              <a:ext cx="2729515" cy="1067336"/>
              <a:chOff x="6536657" y="2889781"/>
              <a:chExt cx="2729515" cy="1067336"/>
            </a:xfrm>
          </p:grpSpPr>
          <p:sp>
            <p:nvSpPr>
              <p:cNvPr id="162" name="矩形 161"/>
              <p:cNvSpPr/>
              <p:nvPr/>
            </p:nvSpPr>
            <p:spPr>
              <a:xfrm>
                <a:off x="6536657" y="3173527"/>
                <a:ext cx="2729515" cy="783590"/>
              </a:xfrm>
              <a:prstGeom prst="rect">
                <a:avLst/>
              </a:prstGeom>
            </p:spPr>
            <p:txBody>
              <a:bodyPr wrap="square">
                <a:spAutoFit/>
              </a:bodyPr>
              <a:lstStyle/>
              <a:p>
                <a:pPr>
                  <a:lnSpc>
                    <a:spcPct val="150000"/>
                  </a:lnSpc>
                  <a:spcBef>
                    <a:spcPct val="50000"/>
                  </a:spcBef>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rPr>
                  <a:t>Put your text about this part related goes here. Put your text about this part related goes</a:t>
                </a:r>
              </a:p>
            </p:txBody>
          </p:sp>
          <p:sp>
            <p:nvSpPr>
              <p:cNvPr id="163" name="矩形 162"/>
              <p:cNvSpPr/>
              <p:nvPr/>
            </p:nvSpPr>
            <p:spPr>
              <a:xfrm>
                <a:off x="8046428" y="2889781"/>
                <a:ext cx="995680" cy="306435"/>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grpSp>
        <p:grpSp>
          <p:nvGrpSpPr>
            <p:cNvPr id="164" name="组合 163"/>
            <p:cNvGrpSpPr/>
            <p:nvPr/>
          </p:nvGrpSpPr>
          <p:grpSpPr>
            <a:xfrm>
              <a:off x="816849" y="3248203"/>
              <a:ext cx="2729515" cy="1067336"/>
              <a:chOff x="6536657" y="2889781"/>
              <a:chExt cx="2729515" cy="1067336"/>
            </a:xfrm>
          </p:grpSpPr>
          <p:sp>
            <p:nvSpPr>
              <p:cNvPr id="165" name="矩形 164"/>
              <p:cNvSpPr/>
              <p:nvPr/>
            </p:nvSpPr>
            <p:spPr>
              <a:xfrm>
                <a:off x="6536657" y="3173527"/>
                <a:ext cx="2729515" cy="783590"/>
              </a:xfrm>
              <a:prstGeom prst="rect">
                <a:avLst/>
              </a:prstGeom>
            </p:spPr>
            <p:txBody>
              <a:bodyPr wrap="square">
                <a:spAutoFit/>
              </a:bodyPr>
              <a:lstStyle/>
              <a:p>
                <a:pPr>
                  <a:lnSpc>
                    <a:spcPct val="150000"/>
                  </a:lnSpc>
                  <a:spcBef>
                    <a:spcPct val="50000"/>
                  </a:spcBef>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rPr>
                  <a:t>Put your text about this part related goes here. Put your text about this part related goes</a:t>
                </a:r>
              </a:p>
            </p:txBody>
          </p:sp>
          <p:sp>
            <p:nvSpPr>
              <p:cNvPr id="166" name="矩形 165"/>
              <p:cNvSpPr/>
              <p:nvPr/>
            </p:nvSpPr>
            <p:spPr>
              <a:xfrm>
                <a:off x="8046428" y="2889781"/>
                <a:ext cx="995680" cy="306435"/>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grpSp>
        <p:grpSp>
          <p:nvGrpSpPr>
            <p:cNvPr id="167" name="组合 166"/>
            <p:cNvGrpSpPr/>
            <p:nvPr/>
          </p:nvGrpSpPr>
          <p:grpSpPr>
            <a:xfrm>
              <a:off x="1493811" y="4943425"/>
              <a:ext cx="2729515" cy="1067336"/>
              <a:chOff x="6536657" y="2889781"/>
              <a:chExt cx="2729515" cy="1067336"/>
            </a:xfrm>
          </p:grpSpPr>
          <p:sp>
            <p:nvSpPr>
              <p:cNvPr id="168" name="矩形 167"/>
              <p:cNvSpPr/>
              <p:nvPr/>
            </p:nvSpPr>
            <p:spPr>
              <a:xfrm>
                <a:off x="6536657" y="3173527"/>
                <a:ext cx="2729515" cy="783590"/>
              </a:xfrm>
              <a:prstGeom prst="rect">
                <a:avLst/>
              </a:prstGeom>
            </p:spPr>
            <p:txBody>
              <a:bodyPr wrap="square">
                <a:spAutoFit/>
              </a:bodyPr>
              <a:lstStyle/>
              <a:p>
                <a:pPr>
                  <a:lnSpc>
                    <a:spcPct val="150000"/>
                  </a:lnSpc>
                  <a:spcBef>
                    <a:spcPct val="50000"/>
                  </a:spcBef>
                </a:pPr>
                <a:r>
                  <a:rPr lang="en-US" altLang="zh-CN" sz="1000" dirty="0">
                    <a:solidFill>
                      <a:schemeClr val="tx1">
                        <a:lumMod val="75000"/>
                        <a:lumOff val="25000"/>
                      </a:schemeClr>
                    </a:solidFill>
                    <a:latin typeface="微软雅黑" panose="020B0503020204020204" charset="-122"/>
                    <a:ea typeface="微软雅黑" panose="020B0503020204020204" charset="-122"/>
                    <a:cs typeface="+mn-ea"/>
                  </a:rPr>
                  <a:t>Put your text about this part related goes here. Put your text about this part related goes</a:t>
                </a:r>
              </a:p>
            </p:txBody>
          </p:sp>
          <p:sp>
            <p:nvSpPr>
              <p:cNvPr id="169" name="矩形 168"/>
              <p:cNvSpPr/>
              <p:nvPr/>
            </p:nvSpPr>
            <p:spPr>
              <a:xfrm>
                <a:off x="8046428" y="2889781"/>
                <a:ext cx="995680" cy="337185"/>
              </a:xfrm>
              <a:prstGeom prst="rect">
                <a:avLst/>
              </a:prstGeom>
            </p:spPr>
            <p:txBody>
              <a:bodyPr wrap="none">
                <a:spAutoFit/>
              </a:bodyPr>
              <a:lstStyle/>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2400" y="167640"/>
            <a:ext cx="11856720" cy="650748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823684" y="2421990"/>
            <a:ext cx="2318385" cy="645160"/>
          </a:xfrm>
          <a:prstGeom prst="rect">
            <a:avLst/>
          </a:prstGeom>
          <a:noFill/>
        </p:spPr>
        <p:txBody>
          <a:bodyPr wrap="square" rtlCol="0">
            <a:spAutoFit/>
          </a:bodyPr>
          <a:lstStyle/>
          <a:p>
            <a:pPr algn="ctr"/>
            <a:r>
              <a:rPr lang="en-US" altLang="zh-CN" sz="3600" dirty="0">
                <a:solidFill>
                  <a:schemeClr val="tx1">
                    <a:lumMod val="85000"/>
                    <a:lumOff val="15000"/>
                  </a:schemeClr>
                </a:solidFill>
                <a:latin typeface="微软雅黑" panose="020B0503020204020204" charset="-122"/>
                <a:ea typeface="微软雅黑" panose="020B0503020204020204" charset="-122"/>
                <a:cs typeface="+mn-ea"/>
                <a:sym typeface="+mn-lt"/>
              </a:rPr>
              <a:t>PART.02</a:t>
            </a:r>
          </a:p>
        </p:txBody>
      </p:sp>
      <p:sp>
        <p:nvSpPr>
          <p:cNvPr id="6" name="文本框 5"/>
          <p:cNvSpPr txBox="1"/>
          <p:nvPr/>
        </p:nvSpPr>
        <p:spPr>
          <a:xfrm>
            <a:off x="6013992" y="3041030"/>
            <a:ext cx="3673475" cy="7539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kumimoji="1" lang="zh-CN" altLang="en-US" sz="3600" dirty="0">
                <a:solidFill>
                  <a:schemeClr val="tx1">
                    <a:lumMod val="85000"/>
                    <a:lumOff val="15000"/>
                  </a:schemeClr>
                </a:solidFill>
                <a:latin typeface="微软雅黑" panose="020B0503020204020204" charset="-122"/>
                <a:ea typeface="微软雅黑" panose="020B0503020204020204" charset="-122"/>
                <a:cs typeface="+mn-ea"/>
                <a:sym typeface="+mn-lt"/>
              </a:rPr>
              <a:t>点击输入标题</a:t>
            </a:r>
          </a:p>
        </p:txBody>
      </p:sp>
      <p:sp>
        <p:nvSpPr>
          <p:cNvPr id="8" name="文本框 7"/>
          <p:cNvSpPr txBox="1"/>
          <p:nvPr/>
        </p:nvSpPr>
        <p:spPr>
          <a:xfrm>
            <a:off x="5832594" y="3747290"/>
            <a:ext cx="4300564" cy="7174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1100" dirty="0">
                <a:solidFill>
                  <a:schemeClr val="tx1">
                    <a:lumMod val="85000"/>
                    <a:lumOff val="15000"/>
                  </a:schemeClr>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p>
        </p:txBody>
      </p:sp>
      <p:grpSp>
        <p:nvGrpSpPr>
          <p:cNvPr id="16" name="组合 15"/>
          <p:cNvGrpSpPr/>
          <p:nvPr/>
        </p:nvGrpSpPr>
        <p:grpSpPr>
          <a:xfrm>
            <a:off x="1471930" y="1853565"/>
            <a:ext cx="3312795" cy="3488690"/>
            <a:chOff x="1668463" y="85725"/>
            <a:chExt cx="1403350" cy="1477963"/>
          </a:xfrm>
        </p:grpSpPr>
        <p:sp>
          <p:nvSpPr>
            <p:cNvPr id="17" name="Freeform 61"/>
            <p:cNvSpPr/>
            <p:nvPr/>
          </p:nvSpPr>
          <p:spPr bwMode="auto">
            <a:xfrm>
              <a:off x="2060575" y="128587"/>
              <a:ext cx="1011238" cy="954088"/>
            </a:xfrm>
            <a:custGeom>
              <a:avLst/>
              <a:gdLst>
                <a:gd name="T0" fmla="*/ 318 w 637"/>
                <a:gd name="T1" fmla="*/ 600 h 600"/>
                <a:gd name="T2" fmla="*/ 637 w 637"/>
                <a:gd name="T3" fmla="*/ 246 h 600"/>
                <a:gd name="T4" fmla="*/ 467 w 637"/>
                <a:gd name="T5" fmla="*/ 0 h 600"/>
                <a:gd name="T6" fmla="*/ 467 w 637"/>
                <a:gd name="T7" fmla="*/ 58 h 600"/>
                <a:gd name="T8" fmla="*/ 585 w 637"/>
                <a:gd name="T9" fmla="*/ 246 h 600"/>
                <a:gd name="T10" fmla="*/ 318 w 637"/>
                <a:gd name="T11" fmla="*/ 542 h 600"/>
                <a:gd name="T12" fmla="*/ 52 w 637"/>
                <a:gd name="T13" fmla="*/ 246 h 600"/>
                <a:gd name="T14" fmla="*/ 170 w 637"/>
                <a:gd name="T15" fmla="*/ 58 h 600"/>
                <a:gd name="T16" fmla="*/ 170 w 637"/>
                <a:gd name="T17" fmla="*/ 0 h 600"/>
                <a:gd name="T18" fmla="*/ 0 w 637"/>
                <a:gd name="T19" fmla="*/ 246 h 600"/>
                <a:gd name="T20" fmla="*/ 318 w 637"/>
                <a:gd name="T21"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 h="600">
                  <a:moveTo>
                    <a:pt x="318" y="600"/>
                  </a:moveTo>
                  <a:cubicBezTo>
                    <a:pt x="494" y="600"/>
                    <a:pt x="637" y="441"/>
                    <a:pt x="637" y="246"/>
                  </a:cubicBezTo>
                  <a:cubicBezTo>
                    <a:pt x="637" y="154"/>
                    <a:pt x="637" y="0"/>
                    <a:pt x="467" y="0"/>
                  </a:cubicBezTo>
                  <a:cubicBezTo>
                    <a:pt x="467" y="58"/>
                    <a:pt x="467" y="58"/>
                    <a:pt x="467" y="58"/>
                  </a:cubicBezTo>
                  <a:cubicBezTo>
                    <a:pt x="577" y="58"/>
                    <a:pt x="585" y="132"/>
                    <a:pt x="585" y="246"/>
                  </a:cubicBezTo>
                  <a:cubicBezTo>
                    <a:pt x="585" y="410"/>
                    <a:pt x="465" y="542"/>
                    <a:pt x="318" y="542"/>
                  </a:cubicBezTo>
                  <a:cubicBezTo>
                    <a:pt x="171" y="542"/>
                    <a:pt x="52" y="410"/>
                    <a:pt x="52" y="246"/>
                  </a:cubicBezTo>
                  <a:cubicBezTo>
                    <a:pt x="52" y="132"/>
                    <a:pt x="60" y="58"/>
                    <a:pt x="170" y="58"/>
                  </a:cubicBezTo>
                  <a:cubicBezTo>
                    <a:pt x="170" y="0"/>
                    <a:pt x="170" y="0"/>
                    <a:pt x="170" y="0"/>
                  </a:cubicBezTo>
                  <a:cubicBezTo>
                    <a:pt x="0" y="0"/>
                    <a:pt x="0" y="154"/>
                    <a:pt x="0" y="246"/>
                  </a:cubicBezTo>
                  <a:cubicBezTo>
                    <a:pt x="0" y="441"/>
                    <a:pt x="143" y="600"/>
                    <a:pt x="318" y="600"/>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8" name="Oval 62"/>
            <p:cNvSpPr>
              <a:spLocks noChangeArrowheads="1"/>
            </p:cNvSpPr>
            <p:nvPr/>
          </p:nvSpPr>
          <p:spPr bwMode="auto">
            <a:xfrm>
              <a:off x="2722563" y="85725"/>
              <a:ext cx="160338" cy="177800"/>
            </a:xfrm>
            <a:prstGeom prst="ellipse">
              <a:avLst/>
            </a:prstGeom>
            <a:solidFill>
              <a:srgbClr val="FC84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0" name="Freeform 63"/>
            <p:cNvSpPr/>
            <p:nvPr/>
          </p:nvSpPr>
          <p:spPr bwMode="auto">
            <a:xfrm>
              <a:off x="2722563" y="85725"/>
              <a:ext cx="79375" cy="177800"/>
            </a:xfrm>
            <a:custGeom>
              <a:avLst/>
              <a:gdLst>
                <a:gd name="T0" fmla="*/ 50 w 50"/>
                <a:gd name="T1" fmla="*/ 0 h 112"/>
                <a:gd name="T2" fmla="*/ 50 w 50"/>
                <a:gd name="T3" fmla="*/ 112 h 112"/>
                <a:gd name="T4" fmla="*/ 0 w 50"/>
                <a:gd name="T5" fmla="*/ 56 h 112"/>
                <a:gd name="T6" fmla="*/ 50 w 50"/>
                <a:gd name="T7" fmla="*/ 0 h 112"/>
              </a:gdLst>
              <a:ahLst/>
              <a:cxnLst>
                <a:cxn ang="0">
                  <a:pos x="T0" y="T1"/>
                </a:cxn>
                <a:cxn ang="0">
                  <a:pos x="T2" y="T3"/>
                </a:cxn>
                <a:cxn ang="0">
                  <a:pos x="T4" y="T5"/>
                </a:cxn>
                <a:cxn ang="0">
                  <a:pos x="T6" y="T7"/>
                </a:cxn>
              </a:cxnLst>
              <a:rect l="0" t="0" r="r" b="b"/>
              <a:pathLst>
                <a:path w="50" h="112">
                  <a:moveTo>
                    <a:pt x="50" y="0"/>
                  </a:moveTo>
                  <a:cubicBezTo>
                    <a:pt x="50" y="112"/>
                    <a:pt x="50" y="112"/>
                    <a:pt x="50" y="112"/>
                  </a:cubicBezTo>
                  <a:cubicBezTo>
                    <a:pt x="22" y="112"/>
                    <a:pt x="0" y="87"/>
                    <a:pt x="0" y="56"/>
                  </a:cubicBezTo>
                  <a:cubicBezTo>
                    <a:pt x="0" y="25"/>
                    <a:pt x="22" y="0"/>
                    <a:pt x="50" y="0"/>
                  </a:cubicBezTo>
                  <a:close/>
                </a:path>
              </a:pathLst>
            </a:custGeom>
            <a:solidFill>
              <a:srgbClr val="E371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1" name="Freeform 64"/>
            <p:cNvSpPr/>
            <p:nvPr/>
          </p:nvSpPr>
          <p:spPr bwMode="auto">
            <a:xfrm>
              <a:off x="2060575" y="128587"/>
              <a:ext cx="504825" cy="954088"/>
            </a:xfrm>
            <a:custGeom>
              <a:avLst/>
              <a:gdLst>
                <a:gd name="T0" fmla="*/ 170 w 318"/>
                <a:gd name="T1" fmla="*/ 0 h 600"/>
                <a:gd name="T2" fmla="*/ 170 w 318"/>
                <a:gd name="T3" fmla="*/ 58 h 600"/>
                <a:gd name="T4" fmla="*/ 52 w 318"/>
                <a:gd name="T5" fmla="*/ 246 h 600"/>
                <a:gd name="T6" fmla="*/ 318 w 318"/>
                <a:gd name="T7" fmla="*/ 542 h 600"/>
                <a:gd name="T8" fmla="*/ 318 w 318"/>
                <a:gd name="T9" fmla="*/ 600 h 600"/>
                <a:gd name="T10" fmla="*/ 0 w 318"/>
                <a:gd name="T11" fmla="*/ 246 h 600"/>
                <a:gd name="T12" fmla="*/ 170 w 318"/>
                <a:gd name="T13" fmla="*/ 0 h 600"/>
              </a:gdLst>
              <a:ahLst/>
              <a:cxnLst>
                <a:cxn ang="0">
                  <a:pos x="T0" y="T1"/>
                </a:cxn>
                <a:cxn ang="0">
                  <a:pos x="T2" y="T3"/>
                </a:cxn>
                <a:cxn ang="0">
                  <a:pos x="T4" y="T5"/>
                </a:cxn>
                <a:cxn ang="0">
                  <a:pos x="T6" y="T7"/>
                </a:cxn>
                <a:cxn ang="0">
                  <a:pos x="T8" y="T9"/>
                </a:cxn>
                <a:cxn ang="0">
                  <a:pos x="T10" y="T11"/>
                </a:cxn>
                <a:cxn ang="0">
                  <a:pos x="T12" y="T13"/>
                </a:cxn>
              </a:cxnLst>
              <a:rect l="0" t="0" r="r" b="b"/>
              <a:pathLst>
                <a:path w="318" h="600">
                  <a:moveTo>
                    <a:pt x="170" y="0"/>
                  </a:moveTo>
                  <a:cubicBezTo>
                    <a:pt x="170" y="58"/>
                    <a:pt x="170" y="58"/>
                    <a:pt x="170" y="58"/>
                  </a:cubicBezTo>
                  <a:cubicBezTo>
                    <a:pt x="60" y="58"/>
                    <a:pt x="52" y="132"/>
                    <a:pt x="52" y="246"/>
                  </a:cubicBezTo>
                  <a:cubicBezTo>
                    <a:pt x="52" y="410"/>
                    <a:pt x="171" y="542"/>
                    <a:pt x="318" y="542"/>
                  </a:cubicBezTo>
                  <a:cubicBezTo>
                    <a:pt x="318" y="600"/>
                    <a:pt x="318" y="600"/>
                    <a:pt x="318" y="600"/>
                  </a:cubicBezTo>
                  <a:cubicBezTo>
                    <a:pt x="143" y="600"/>
                    <a:pt x="0" y="441"/>
                    <a:pt x="0" y="246"/>
                  </a:cubicBezTo>
                  <a:cubicBezTo>
                    <a:pt x="0" y="154"/>
                    <a:pt x="0" y="0"/>
                    <a:pt x="170" y="0"/>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2" name="Oval 65"/>
            <p:cNvSpPr>
              <a:spLocks noChangeArrowheads="1"/>
            </p:cNvSpPr>
            <p:nvPr/>
          </p:nvSpPr>
          <p:spPr bwMode="auto">
            <a:xfrm>
              <a:off x="2249488" y="85725"/>
              <a:ext cx="160338" cy="177800"/>
            </a:xfrm>
            <a:prstGeom prst="ellipse">
              <a:avLst/>
            </a:prstGeom>
            <a:solidFill>
              <a:srgbClr val="FC84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3" name="Freeform 66"/>
            <p:cNvSpPr/>
            <p:nvPr/>
          </p:nvSpPr>
          <p:spPr bwMode="auto">
            <a:xfrm>
              <a:off x="2249488" y="85725"/>
              <a:ext cx="80963" cy="177800"/>
            </a:xfrm>
            <a:custGeom>
              <a:avLst/>
              <a:gdLst>
                <a:gd name="T0" fmla="*/ 51 w 51"/>
                <a:gd name="T1" fmla="*/ 0 h 112"/>
                <a:gd name="T2" fmla="*/ 51 w 51"/>
                <a:gd name="T3" fmla="*/ 112 h 112"/>
                <a:gd name="T4" fmla="*/ 0 w 51"/>
                <a:gd name="T5" fmla="*/ 56 h 112"/>
                <a:gd name="T6" fmla="*/ 51 w 51"/>
                <a:gd name="T7" fmla="*/ 0 h 112"/>
              </a:gdLst>
              <a:ahLst/>
              <a:cxnLst>
                <a:cxn ang="0">
                  <a:pos x="T0" y="T1"/>
                </a:cxn>
                <a:cxn ang="0">
                  <a:pos x="T2" y="T3"/>
                </a:cxn>
                <a:cxn ang="0">
                  <a:pos x="T4" y="T5"/>
                </a:cxn>
                <a:cxn ang="0">
                  <a:pos x="T6" y="T7"/>
                </a:cxn>
              </a:cxnLst>
              <a:rect l="0" t="0" r="r" b="b"/>
              <a:pathLst>
                <a:path w="51" h="112">
                  <a:moveTo>
                    <a:pt x="51" y="0"/>
                  </a:moveTo>
                  <a:cubicBezTo>
                    <a:pt x="51" y="112"/>
                    <a:pt x="51" y="112"/>
                    <a:pt x="51" y="112"/>
                  </a:cubicBezTo>
                  <a:cubicBezTo>
                    <a:pt x="23" y="112"/>
                    <a:pt x="0" y="87"/>
                    <a:pt x="0" y="56"/>
                  </a:cubicBezTo>
                  <a:cubicBezTo>
                    <a:pt x="0" y="25"/>
                    <a:pt x="23" y="0"/>
                    <a:pt x="51" y="0"/>
                  </a:cubicBezTo>
                  <a:close/>
                </a:path>
              </a:pathLst>
            </a:custGeom>
            <a:solidFill>
              <a:srgbClr val="E371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4" name="Freeform 67"/>
            <p:cNvSpPr/>
            <p:nvPr/>
          </p:nvSpPr>
          <p:spPr bwMode="auto">
            <a:xfrm>
              <a:off x="1800225" y="1114425"/>
              <a:ext cx="804863" cy="449263"/>
            </a:xfrm>
            <a:custGeom>
              <a:avLst/>
              <a:gdLst>
                <a:gd name="T0" fmla="*/ 253 w 507"/>
                <a:gd name="T1" fmla="*/ 282 h 282"/>
                <a:gd name="T2" fmla="*/ 507 w 507"/>
                <a:gd name="T3" fmla="*/ 0 h 282"/>
                <a:gd name="T4" fmla="*/ 457 w 507"/>
                <a:gd name="T5" fmla="*/ 0 h 282"/>
                <a:gd name="T6" fmla="*/ 253 w 507"/>
                <a:gd name="T7" fmla="*/ 227 h 282"/>
                <a:gd name="T8" fmla="*/ 49 w 507"/>
                <a:gd name="T9" fmla="*/ 0 h 282"/>
                <a:gd name="T10" fmla="*/ 0 w 507"/>
                <a:gd name="T11" fmla="*/ 0 h 282"/>
                <a:gd name="T12" fmla="*/ 253 w 507"/>
                <a:gd name="T13" fmla="*/ 282 h 282"/>
              </a:gdLst>
              <a:ahLst/>
              <a:cxnLst>
                <a:cxn ang="0">
                  <a:pos x="T0" y="T1"/>
                </a:cxn>
                <a:cxn ang="0">
                  <a:pos x="T2" y="T3"/>
                </a:cxn>
                <a:cxn ang="0">
                  <a:pos x="T4" y="T5"/>
                </a:cxn>
                <a:cxn ang="0">
                  <a:pos x="T6" y="T7"/>
                </a:cxn>
                <a:cxn ang="0">
                  <a:pos x="T8" y="T9"/>
                </a:cxn>
                <a:cxn ang="0">
                  <a:pos x="T10" y="T11"/>
                </a:cxn>
                <a:cxn ang="0">
                  <a:pos x="T12" y="T13"/>
                </a:cxn>
              </a:cxnLst>
              <a:rect l="0" t="0" r="r" b="b"/>
              <a:pathLst>
                <a:path w="507" h="282">
                  <a:moveTo>
                    <a:pt x="253" y="282"/>
                  </a:moveTo>
                  <a:cubicBezTo>
                    <a:pt x="393" y="282"/>
                    <a:pt x="507" y="156"/>
                    <a:pt x="507" y="0"/>
                  </a:cubicBezTo>
                  <a:cubicBezTo>
                    <a:pt x="457" y="0"/>
                    <a:pt x="457" y="0"/>
                    <a:pt x="457" y="0"/>
                  </a:cubicBezTo>
                  <a:cubicBezTo>
                    <a:pt x="457" y="125"/>
                    <a:pt x="366" y="227"/>
                    <a:pt x="253" y="227"/>
                  </a:cubicBezTo>
                  <a:cubicBezTo>
                    <a:pt x="141" y="227"/>
                    <a:pt x="49" y="125"/>
                    <a:pt x="49" y="0"/>
                  </a:cubicBezTo>
                  <a:cubicBezTo>
                    <a:pt x="0" y="0"/>
                    <a:pt x="0" y="0"/>
                    <a:pt x="0" y="0"/>
                  </a:cubicBezTo>
                  <a:cubicBezTo>
                    <a:pt x="0" y="156"/>
                    <a:pt x="114" y="282"/>
                    <a:pt x="253" y="282"/>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5" name="Oval 68"/>
            <p:cNvSpPr>
              <a:spLocks noChangeArrowheads="1"/>
            </p:cNvSpPr>
            <p:nvPr/>
          </p:nvSpPr>
          <p:spPr bwMode="auto">
            <a:xfrm>
              <a:off x="1668463" y="912090"/>
              <a:ext cx="346075" cy="384175"/>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6" name="Oval 69"/>
            <p:cNvSpPr>
              <a:spLocks noChangeArrowheads="1"/>
            </p:cNvSpPr>
            <p:nvPr/>
          </p:nvSpPr>
          <p:spPr bwMode="auto">
            <a:xfrm>
              <a:off x="1711325" y="969962"/>
              <a:ext cx="260350" cy="288925"/>
            </a:xfrm>
            <a:prstGeom prst="ellipse">
              <a:avLst/>
            </a:prstGeom>
            <a:solidFill>
              <a:srgbClr val="B6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7" name="Oval 70"/>
            <p:cNvSpPr>
              <a:spLocks noChangeArrowheads="1"/>
            </p:cNvSpPr>
            <p:nvPr/>
          </p:nvSpPr>
          <p:spPr bwMode="auto">
            <a:xfrm>
              <a:off x="1784350" y="1050925"/>
              <a:ext cx="114300" cy="127000"/>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8" name="Freeform 71"/>
            <p:cNvSpPr/>
            <p:nvPr/>
          </p:nvSpPr>
          <p:spPr bwMode="auto">
            <a:xfrm>
              <a:off x="2519363" y="1114425"/>
              <a:ext cx="85725" cy="76200"/>
            </a:xfrm>
            <a:custGeom>
              <a:avLst/>
              <a:gdLst>
                <a:gd name="T0" fmla="*/ 4 w 54"/>
                <a:gd name="T1" fmla="*/ 0 h 48"/>
                <a:gd name="T2" fmla="*/ 0 w 54"/>
                <a:gd name="T3" fmla="*/ 48 h 48"/>
                <a:gd name="T4" fmla="*/ 50 w 54"/>
                <a:gd name="T5" fmla="*/ 48 h 48"/>
                <a:gd name="T6" fmla="*/ 54 w 54"/>
                <a:gd name="T7" fmla="*/ 0 h 48"/>
                <a:gd name="T8" fmla="*/ 4 w 54"/>
                <a:gd name="T9" fmla="*/ 0 h 48"/>
              </a:gdLst>
              <a:ahLst/>
              <a:cxnLst>
                <a:cxn ang="0">
                  <a:pos x="T0" y="T1"/>
                </a:cxn>
                <a:cxn ang="0">
                  <a:pos x="T2" y="T3"/>
                </a:cxn>
                <a:cxn ang="0">
                  <a:pos x="T4" y="T5"/>
                </a:cxn>
                <a:cxn ang="0">
                  <a:pos x="T6" y="T7"/>
                </a:cxn>
                <a:cxn ang="0">
                  <a:pos x="T8" y="T9"/>
                </a:cxn>
              </a:cxnLst>
              <a:rect l="0" t="0" r="r" b="b"/>
              <a:pathLst>
                <a:path w="54" h="48">
                  <a:moveTo>
                    <a:pt x="4" y="0"/>
                  </a:moveTo>
                  <a:cubicBezTo>
                    <a:pt x="4" y="16"/>
                    <a:pt x="3" y="32"/>
                    <a:pt x="0" y="48"/>
                  </a:cubicBezTo>
                  <a:cubicBezTo>
                    <a:pt x="50" y="48"/>
                    <a:pt x="50" y="48"/>
                    <a:pt x="50" y="48"/>
                  </a:cubicBezTo>
                  <a:cubicBezTo>
                    <a:pt x="53" y="32"/>
                    <a:pt x="54" y="16"/>
                    <a:pt x="54" y="0"/>
                  </a:cubicBezTo>
                  <a:lnTo>
                    <a:pt x="4" y="0"/>
                  </a:lnTo>
                  <a:close/>
                </a:path>
              </a:pathLst>
            </a:custGeom>
            <a:solidFill>
              <a:srgbClr val="48AF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9" name="Oval 72"/>
            <p:cNvSpPr>
              <a:spLocks noChangeArrowheads="1"/>
            </p:cNvSpPr>
            <p:nvPr/>
          </p:nvSpPr>
          <p:spPr bwMode="auto">
            <a:xfrm>
              <a:off x="2455863" y="955675"/>
              <a:ext cx="220663" cy="168275"/>
            </a:xfrm>
            <a:prstGeom prst="ellipse">
              <a:avLst/>
            </a:prstGeom>
            <a:solidFill>
              <a:srgbClr val="1CAD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0" name="Freeform 73"/>
            <p:cNvSpPr/>
            <p:nvPr/>
          </p:nvSpPr>
          <p:spPr bwMode="auto">
            <a:xfrm>
              <a:off x="2455863" y="955675"/>
              <a:ext cx="109538" cy="168275"/>
            </a:xfrm>
            <a:custGeom>
              <a:avLst/>
              <a:gdLst>
                <a:gd name="T0" fmla="*/ 69 w 69"/>
                <a:gd name="T1" fmla="*/ 0 h 106"/>
                <a:gd name="T2" fmla="*/ 69 w 69"/>
                <a:gd name="T3" fmla="*/ 106 h 106"/>
                <a:gd name="T4" fmla="*/ 0 w 69"/>
                <a:gd name="T5" fmla="*/ 53 h 106"/>
                <a:gd name="T6" fmla="*/ 69 w 69"/>
                <a:gd name="T7" fmla="*/ 0 h 106"/>
              </a:gdLst>
              <a:ahLst/>
              <a:cxnLst>
                <a:cxn ang="0">
                  <a:pos x="T0" y="T1"/>
                </a:cxn>
                <a:cxn ang="0">
                  <a:pos x="T2" y="T3"/>
                </a:cxn>
                <a:cxn ang="0">
                  <a:pos x="T4" y="T5"/>
                </a:cxn>
                <a:cxn ang="0">
                  <a:pos x="T6" y="T7"/>
                </a:cxn>
              </a:cxnLst>
              <a:rect l="0" t="0" r="r" b="b"/>
              <a:pathLst>
                <a:path w="69" h="106">
                  <a:moveTo>
                    <a:pt x="69" y="0"/>
                  </a:moveTo>
                  <a:cubicBezTo>
                    <a:pt x="69" y="106"/>
                    <a:pt x="69" y="106"/>
                    <a:pt x="69" y="106"/>
                  </a:cubicBezTo>
                  <a:cubicBezTo>
                    <a:pt x="31" y="106"/>
                    <a:pt x="0" y="82"/>
                    <a:pt x="0" y="53"/>
                  </a:cubicBezTo>
                  <a:cubicBezTo>
                    <a:pt x="0" y="24"/>
                    <a:pt x="31" y="0"/>
                    <a:pt x="69" y="0"/>
                  </a:cubicBezTo>
                  <a:close/>
                </a:path>
              </a:pathLst>
            </a:custGeom>
            <a:solidFill>
              <a:srgbClr val="B6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14" presetClass="entr" presetSubtype="5" fill="hold" grpId="1"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vertical)">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8"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flipH="1">
            <a:off x="898342" y="2314953"/>
            <a:ext cx="10498864" cy="3257597"/>
            <a:chOff x="230188" y="1800463"/>
            <a:chExt cx="8229600" cy="2553488"/>
          </a:xfrm>
        </p:grpSpPr>
        <p:sp>
          <p:nvSpPr>
            <p:cNvPr id="11" name="Oval 9"/>
            <p:cNvSpPr>
              <a:spLocks noChangeArrowheads="1"/>
            </p:cNvSpPr>
            <p:nvPr/>
          </p:nvSpPr>
          <p:spPr bwMode="auto">
            <a:xfrm>
              <a:off x="2627314" y="2834245"/>
              <a:ext cx="733425" cy="733651"/>
            </a:xfrm>
            <a:prstGeom prst="ellipse">
              <a:avLst/>
            </a:prstGeom>
            <a:solidFill>
              <a:schemeClr val="accent2"/>
            </a:solidFill>
            <a:ln>
              <a:noFill/>
            </a:ln>
          </p:spPr>
          <p:txBody>
            <a:bodyPr/>
            <a:lstStyle/>
            <a:p>
              <a:endParaRPr lang="zh-CN" altLang="en-US" sz="3600">
                <a:solidFill>
                  <a:schemeClr val="bg1">
                    <a:lumMod val="50000"/>
                  </a:schemeClr>
                </a:solidFill>
                <a:cs typeface="+mn-ea"/>
                <a:sym typeface="+mn-lt"/>
              </a:endParaRPr>
            </a:p>
          </p:txBody>
        </p:sp>
        <p:sp>
          <p:nvSpPr>
            <p:cNvPr id="12" name="Oval 10"/>
            <p:cNvSpPr>
              <a:spLocks noChangeArrowheads="1"/>
            </p:cNvSpPr>
            <p:nvPr/>
          </p:nvSpPr>
          <p:spPr bwMode="auto">
            <a:xfrm>
              <a:off x="1547813" y="2270509"/>
              <a:ext cx="641350" cy="635196"/>
            </a:xfrm>
            <a:prstGeom prst="ellipse">
              <a:avLst/>
            </a:prstGeom>
            <a:solidFill>
              <a:srgbClr val="7F7F7F"/>
            </a:solidFill>
            <a:ln>
              <a:noFill/>
            </a:ln>
          </p:spPr>
          <p:txBody>
            <a:bodyPr/>
            <a:lstStyle/>
            <a:p>
              <a:endParaRPr lang="zh-CN" altLang="en-US" sz="3600">
                <a:solidFill>
                  <a:schemeClr val="bg1">
                    <a:lumMod val="50000"/>
                  </a:schemeClr>
                </a:solidFill>
                <a:cs typeface="+mn-ea"/>
                <a:sym typeface="+mn-lt"/>
              </a:endParaRPr>
            </a:p>
          </p:txBody>
        </p:sp>
        <p:sp>
          <p:nvSpPr>
            <p:cNvPr id="13" name="Oval 11"/>
            <p:cNvSpPr>
              <a:spLocks noChangeArrowheads="1"/>
            </p:cNvSpPr>
            <p:nvPr/>
          </p:nvSpPr>
          <p:spPr bwMode="auto">
            <a:xfrm>
              <a:off x="890588" y="2032310"/>
              <a:ext cx="366712" cy="366825"/>
            </a:xfrm>
            <a:prstGeom prst="ellipse">
              <a:avLst/>
            </a:prstGeom>
            <a:solidFill>
              <a:schemeClr val="accent3"/>
            </a:solidFill>
            <a:ln>
              <a:noFill/>
            </a:ln>
          </p:spPr>
          <p:txBody>
            <a:bodyPr/>
            <a:lstStyle/>
            <a:p>
              <a:endParaRPr lang="zh-CN" altLang="en-US" sz="3600">
                <a:solidFill>
                  <a:schemeClr val="bg1">
                    <a:lumMod val="50000"/>
                  </a:schemeClr>
                </a:solidFill>
                <a:cs typeface="+mn-ea"/>
                <a:sym typeface="+mn-lt"/>
              </a:endParaRPr>
            </a:p>
          </p:txBody>
        </p:sp>
        <p:sp>
          <p:nvSpPr>
            <p:cNvPr id="15" name="Oval 12"/>
            <p:cNvSpPr>
              <a:spLocks noChangeArrowheads="1"/>
            </p:cNvSpPr>
            <p:nvPr/>
          </p:nvSpPr>
          <p:spPr bwMode="auto">
            <a:xfrm>
              <a:off x="552450" y="2335616"/>
              <a:ext cx="255588" cy="255667"/>
            </a:xfrm>
            <a:prstGeom prst="ellipse">
              <a:avLst/>
            </a:prstGeom>
            <a:solidFill>
              <a:schemeClr val="accent2"/>
            </a:solidFill>
            <a:ln>
              <a:noFill/>
            </a:ln>
          </p:spPr>
          <p:txBody>
            <a:bodyPr/>
            <a:lstStyle/>
            <a:p>
              <a:endParaRPr lang="zh-CN" altLang="en-US" sz="3600">
                <a:solidFill>
                  <a:schemeClr val="bg1">
                    <a:lumMod val="50000"/>
                  </a:schemeClr>
                </a:solidFill>
                <a:cs typeface="+mn-ea"/>
                <a:sym typeface="+mn-lt"/>
              </a:endParaRPr>
            </a:p>
          </p:txBody>
        </p:sp>
        <p:sp>
          <p:nvSpPr>
            <p:cNvPr id="16" name="Oval 13"/>
            <p:cNvSpPr>
              <a:spLocks noChangeArrowheads="1"/>
            </p:cNvSpPr>
            <p:nvPr/>
          </p:nvSpPr>
          <p:spPr bwMode="auto">
            <a:xfrm>
              <a:off x="230188" y="2335616"/>
              <a:ext cx="176212" cy="176267"/>
            </a:xfrm>
            <a:prstGeom prst="ellipse">
              <a:avLst/>
            </a:prstGeom>
            <a:solidFill>
              <a:schemeClr val="accent2"/>
            </a:solidFill>
            <a:ln>
              <a:noFill/>
            </a:ln>
          </p:spPr>
          <p:txBody>
            <a:bodyPr/>
            <a:lstStyle/>
            <a:p>
              <a:endParaRPr lang="zh-CN" altLang="en-US" sz="3600">
                <a:solidFill>
                  <a:schemeClr val="bg1">
                    <a:lumMod val="50000"/>
                  </a:schemeClr>
                </a:solidFill>
                <a:cs typeface="+mn-ea"/>
                <a:sym typeface="+mn-lt"/>
              </a:endParaRPr>
            </a:p>
          </p:txBody>
        </p:sp>
        <p:sp>
          <p:nvSpPr>
            <p:cNvPr id="17" name="Oval 15"/>
            <p:cNvSpPr>
              <a:spLocks noChangeArrowheads="1"/>
            </p:cNvSpPr>
            <p:nvPr/>
          </p:nvSpPr>
          <p:spPr bwMode="auto">
            <a:xfrm>
              <a:off x="5924550" y="1863983"/>
              <a:ext cx="323850" cy="323950"/>
            </a:xfrm>
            <a:prstGeom prst="ellipse">
              <a:avLst/>
            </a:prstGeom>
            <a:solidFill>
              <a:schemeClr val="accent1"/>
            </a:solidFill>
            <a:ln>
              <a:noFill/>
            </a:ln>
          </p:spPr>
          <p:txBody>
            <a:bodyPr/>
            <a:lstStyle/>
            <a:p>
              <a:endParaRPr lang="zh-CN" altLang="en-US" sz="3600">
                <a:solidFill>
                  <a:schemeClr val="bg1">
                    <a:lumMod val="50000"/>
                  </a:schemeClr>
                </a:solidFill>
                <a:cs typeface="+mn-ea"/>
                <a:sym typeface="+mn-lt"/>
              </a:endParaRPr>
            </a:p>
          </p:txBody>
        </p:sp>
        <p:sp>
          <p:nvSpPr>
            <p:cNvPr id="18" name="Oval 16"/>
            <p:cNvSpPr>
              <a:spLocks noChangeArrowheads="1"/>
            </p:cNvSpPr>
            <p:nvPr/>
          </p:nvSpPr>
          <p:spPr bwMode="auto">
            <a:xfrm>
              <a:off x="5924550" y="2584931"/>
              <a:ext cx="323850" cy="323950"/>
            </a:xfrm>
            <a:prstGeom prst="ellipse">
              <a:avLst/>
            </a:prstGeom>
            <a:solidFill>
              <a:srgbClr val="7F7F7F"/>
            </a:solidFill>
            <a:ln>
              <a:noFill/>
            </a:ln>
          </p:spPr>
          <p:txBody>
            <a:bodyPr/>
            <a:lstStyle/>
            <a:p>
              <a:endParaRPr lang="zh-CN" altLang="en-US" sz="3600">
                <a:solidFill>
                  <a:schemeClr val="bg1">
                    <a:lumMod val="50000"/>
                  </a:schemeClr>
                </a:solidFill>
                <a:cs typeface="+mn-ea"/>
                <a:sym typeface="+mn-lt"/>
              </a:endParaRPr>
            </a:p>
          </p:txBody>
        </p:sp>
        <p:sp>
          <p:nvSpPr>
            <p:cNvPr id="19" name="Oval 17"/>
            <p:cNvSpPr>
              <a:spLocks noChangeArrowheads="1"/>
            </p:cNvSpPr>
            <p:nvPr/>
          </p:nvSpPr>
          <p:spPr bwMode="auto">
            <a:xfrm>
              <a:off x="5924550" y="3309054"/>
              <a:ext cx="323850" cy="320774"/>
            </a:xfrm>
            <a:prstGeom prst="ellipse">
              <a:avLst/>
            </a:prstGeom>
            <a:solidFill>
              <a:schemeClr val="accent1"/>
            </a:solidFill>
            <a:ln>
              <a:noFill/>
            </a:ln>
          </p:spPr>
          <p:txBody>
            <a:bodyPr/>
            <a:lstStyle/>
            <a:p>
              <a:endParaRPr lang="zh-CN" altLang="en-US" sz="3600">
                <a:solidFill>
                  <a:schemeClr val="bg1">
                    <a:lumMod val="50000"/>
                  </a:schemeClr>
                </a:solidFill>
                <a:cs typeface="+mn-ea"/>
                <a:sym typeface="+mn-lt"/>
              </a:endParaRPr>
            </a:p>
          </p:txBody>
        </p:sp>
        <p:sp>
          <p:nvSpPr>
            <p:cNvPr id="20" name="Oval 18"/>
            <p:cNvSpPr>
              <a:spLocks noChangeArrowheads="1"/>
            </p:cNvSpPr>
            <p:nvPr/>
          </p:nvSpPr>
          <p:spPr bwMode="auto">
            <a:xfrm>
              <a:off x="5924550" y="4022061"/>
              <a:ext cx="323850" cy="323950"/>
            </a:xfrm>
            <a:prstGeom prst="ellipse">
              <a:avLst/>
            </a:prstGeom>
            <a:solidFill>
              <a:srgbClr val="7F7F7F"/>
            </a:solidFill>
            <a:ln>
              <a:noFill/>
            </a:ln>
          </p:spPr>
          <p:txBody>
            <a:bodyPr/>
            <a:lstStyle/>
            <a:p>
              <a:endParaRPr lang="zh-CN" altLang="en-US" sz="3600">
                <a:solidFill>
                  <a:schemeClr val="bg1">
                    <a:lumMod val="50000"/>
                  </a:schemeClr>
                </a:solidFill>
                <a:cs typeface="+mn-ea"/>
                <a:sym typeface="+mn-lt"/>
              </a:endParaRPr>
            </a:p>
          </p:txBody>
        </p:sp>
        <p:grpSp>
          <p:nvGrpSpPr>
            <p:cNvPr id="21" name="Group 19"/>
            <p:cNvGrpSpPr/>
            <p:nvPr/>
          </p:nvGrpSpPr>
          <p:grpSpPr bwMode="auto">
            <a:xfrm>
              <a:off x="3779838" y="1825871"/>
              <a:ext cx="1733550" cy="2528080"/>
              <a:chOff x="0" y="0"/>
              <a:chExt cx="1335" cy="1947"/>
            </a:xfrm>
          </p:grpSpPr>
          <p:sp>
            <p:nvSpPr>
              <p:cNvPr id="44" name="Freeform 20"/>
              <p:cNvSpPr>
                <a:spLocks noEditPoints="1"/>
              </p:cNvSpPr>
              <p:nvPr/>
            </p:nvSpPr>
            <p:spPr bwMode="auto">
              <a:xfrm>
                <a:off x="0" y="0"/>
                <a:ext cx="1335" cy="1609"/>
              </a:xfrm>
              <a:custGeom>
                <a:avLst/>
                <a:gdLst>
                  <a:gd name="T0" fmla="*/ 282 w 565"/>
                  <a:gd name="T1" fmla="*/ 0 h 681"/>
                  <a:gd name="T2" fmla="*/ 0 w 565"/>
                  <a:gd name="T3" fmla="*/ 283 h 681"/>
                  <a:gd name="T4" fmla="*/ 72 w 565"/>
                  <a:gd name="T5" fmla="*/ 472 h 681"/>
                  <a:gd name="T6" fmla="*/ 72 w 565"/>
                  <a:gd name="T7" fmla="*/ 472 h 681"/>
                  <a:gd name="T8" fmla="*/ 73 w 565"/>
                  <a:gd name="T9" fmla="*/ 473 h 681"/>
                  <a:gd name="T10" fmla="*/ 85 w 565"/>
                  <a:gd name="T11" fmla="*/ 486 h 681"/>
                  <a:gd name="T12" fmla="*/ 151 w 565"/>
                  <a:gd name="T13" fmla="*/ 568 h 681"/>
                  <a:gd name="T14" fmla="*/ 232 w 565"/>
                  <a:gd name="T15" fmla="*/ 681 h 681"/>
                  <a:gd name="T16" fmla="*/ 275 w 565"/>
                  <a:gd name="T17" fmla="*/ 681 h 681"/>
                  <a:gd name="T18" fmla="*/ 289 w 565"/>
                  <a:gd name="T19" fmla="*/ 681 h 681"/>
                  <a:gd name="T20" fmla="*/ 332 w 565"/>
                  <a:gd name="T21" fmla="*/ 681 h 681"/>
                  <a:gd name="T22" fmla="*/ 414 w 565"/>
                  <a:gd name="T23" fmla="*/ 568 h 681"/>
                  <a:gd name="T24" fmla="*/ 477 w 565"/>
                  <a:gd name="T25" fmla="*/ 488 h 681"/>
                  <a:gd name="T26" fmla="*/ 565 w 565"/>
                  <a:gd name="T27" fmla="*/ 283 h 681"/>
                  <a:gd name="T28" fmla="*/ 282 w 565"/>
                  <a:gd name="T29" fmla="*/ 0 h 681"/>
                  <a:gd name="T30" fmla="*/ 388 w 565"/>
                  <a:gd name="T31" fmla="*/ 410 h 681"/>
                  <a:gd name="T32" fmla="*/ 354 w 565"/>
                  <a:gd name="T33" fmla="*/ 455 h 681"/>
                  <a:gd name="T34" fmla="*/ 309 w 565"/>
                  <a:gd name="T35" fmla="*/ 520 h 681"/>
                  <a:gd name="T36" fmla="*/ 286 w 565"/>
                  <a:gd name="T37" fmla="*/ 520 h 681"/>
                  <a:gd name="T38" fmla="*/ 279 w 565"/>
                  <a:gd name="T39" fmla="*/ 520 h 681"/>
                  <a:gd name="T40" fmla="*/ 255 w 565"/>
                  <a:gd name="T41" fmla="*/ 520 h 681"/>
                  <a:gd name="T42" fmla="*/ 211 w 565"/>
                  <a:gd name="T43" fmla="*/ 455 h 681"/>
                  <a:gd name="T44" fmla="*/ 176 w 565"/>
                  <a:gd name="T45" fmla="*/ 408 h 681"/>
                  <a:gd name="T46" fmla="*/ 169 w 565"/>
                  <a:gd name="T47" fmla="*/ 401 h 681"/>
                  <a:gd name="T48" fmla="*/ 168 w 565"/>
                  <a:gd name="T49" fmla="*/ 400 h 681"/>
                  <a:gd name="T50" fmla="*/ 168 w 565"/>
                  <a:gd name="T51" fmla="*/ 400 h 681"/>
                  <a:gd name="T52" fmla="*/ 129 w 565"/>
                  <a:gd name="T53" fmla="*/ 292 h 681"/>
                  <a:gd name="T54" fmla="*/ 282 w 565"/>
                  <a:gd name="T55" fmla="*/ 129 h 681"/>
                  <a:gd name="T56" fmla="*/ 436 w 565"/>
                  <a:gd name="T57" fmla="*/ 292 h 681"/>
                  <a:gd name="T58" fmla="*/ 388 w 565"/>
                  <a:gd name="T59" fmla="*/ 41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5" h="681">
                    <a:moveTo>
                      <a:pt x="282" y="0"/>
                    </a:moveTo>
                    <a:cubicBezTo>
                      <a:pt x="126" y="0"/>
                      <a:pt x="0" y="127"/>
                      <a:pt x="0" y="283"/>
                    </a:cubicBezTo>
                    <a:cubicBezTo>
                      <a:pt x="0" y="356"/>
                      <a:pt x="27" y="422"/>
                      <a:pt x="72" y="472"/>
                    </a:cubicBezTo>
                    <a:cubicBezTo>
                      <a:pt x="72" y="472"/>
                      <a:pt x="72" y="472"/>
                      <a:pt x="72" y="472"/>
                    </a:cubicBezTo>
                    <a:cubicBezTo>
                      <a:pt x="72" y="472"/>
                      <a:pt x="72" y="473"/>
                      <a:pt x="73" y="473"/>
                    </a:cubicBezTo>
                    <a:cubicBezTo>
                      <a:pt x="77" y="478"/>
                      <a:pt x="81" y="482"/>
                      <a:pt x="85" y="486"/>
                    </a:cubicBezTo>
                    <a:cubicBezTo>
                      <a:pt x="102" y="504"/>
                      <a:pt x="131" y="536"/>
                      <a:pt x="151" y="568"/>
                    </a:cubicBezTo>
                    <a:cubicBezTo>
                      <a:pt x="180" y="615"/>
                      <a:pt x="165" y="681"/>
                      <a:pt x="232" y="681"/>
                    </a:cubicBezTo>
                    <a:cubicBezTo>
                      <a:pt x="275" y="681"/>
                      <a:pt x="275" y="681"/>
                      <a:pt x="275" y="681"/>
                    </a:cubicBezTo>
                    <a:cubicBezTo>
                      <a:pt x="289" y="681"/>
                      <a:pt x="289" y="681"/>
                      <a:pt x="289" y="681"/>
                    </a:cubicBezTo>
                    <a:cubicBezTo>
                      <a:pt x="332" y="681"/>
                      <a:pt x="332" y="681"/>
                      <a:pt x="332" y="681"/>
                    </a:cubicBezTo>
                    <a:cubicBezTo>
                      <a:pt x="399" y="681"/>
                      <a:pt x="385" y="615"/>
                      <a:pt x="414" y="568"/>
                    </a:cubicBezTo>
                    <a:cubicBezTo>
                      <a:pt x="433" y="538"/>
                      <a:pt x="460" y="507"/>
                      <a:pt x="477" y="488"/>
                    </a:cubicBezTo>
                    <a:cubicBezTo>
                      <a:pt x="531" y="437"/>
                      <a:pt x="565" y="364"/>
                      <a:pt x="565" y="283"/>
                    </a:cubicBezTo>
                    <a:cubicBezTo>
                      <a:pt x="565" y="127"/>
                      <a:pt x="439" y="0"/>
                      <a:pt x="282" y="0"/>
                    </a:cubicBezTo>
                    <a:close/>
                    <a:moveTo>
                      <a:pt x="388" y="410"/>
                    </a:moveTo>
                    <a:cubicBezTo>
                      <a:pt x="379" y="420"/>
                      <a:pt x="364" y="438"/>
                      <a:pt x="354" y="455"/>
                    </a:cubicBezTo>
                    <a:cubicBezTo>
                      <a:pt x="338" y="482"/>
                      <a:pt x="346" y="520"/>
                      <a:pt x="309" y="520"/>
                    </a:cubicBezTo>
                    <a:cubicBezTo>
                      <a:pt x="286" y="520"/>
                      <a:pt x="286" y="520"/>
                      <a:pt x="286" y="520"/>
                    </a:cubicBezTo>
                    <a:cubicBezTo>
                      <a:pt x="279" y="520"/>
                      <a:pt x="279" y="520"/>
                      <a:pt x="279" y="520"/>
                    </a:cubicBezTo>
                    <a:cubicBezTo>
                      <a:pt x="255" y="520"/>
                      <a:pt x="255" y="520"/>
                      <a:pt x="255" y="520"/>
                    </a:cubicBezTo>
                    <a:cubicBezTo>
                      <a:pt x="219" y="520"/>
                      <a:pt x="227" y="482"/>
                      <a:pt x="211" y="455"/>
                    </a:cubicBezTo>
                    <a:cubicBezTo>
                      <a:pt x="201" y="437"/>
                      <a:pt x="185" y="419"/>
                      <a:pt x="176" y="408"/>
                    </a:cubicBezTo>
                    <a:cubicBezTo>
                      <a:pt x="173" y="406"/>
                      <a:pt x="171" y="403"/>
                      <a:pt x="169" y="401"/>
                    </a:cubicBezTo>
                    <a:cubicBezTo>
                      <a:pt x="169" y="401"/>
                      <a:pt x="168" y="400"/>
                      <a:pt x="168" y="400"/>
                    </a:cubicBezTo>
                    <a:cubicBezTo>
                      <a:pt x="168" y="400"/>
                      <a:pt x="168" y="400"/>
                      <a:pt x="168" y="400"/>
                    </a:cubicBezTo>
                    <a:cubicBezTo>
                      <a:pt x="144" y="371"/>
                      <a:pt x="129" y="333"/>
                      <a:pt x="129" y="292"/>
                    </a:cubicBezTo>
                    <a:cubicBezTo>
                      <a:pt x="129" y="202"/>
                      <a:pt x="198" y="129"/>
                      <a:pt x="282" y="129"/>
                    </a:cubicBezTo>
                    <a:cubicBezTo>
                      <a:pt x="367" y="129"/>
                      <a:pt x="436" y="202"/>
                      <a:pt x="436" y="292"/>
                    </a:cubicBezTo>
                    <a:cubicBezTo>
                      <a:pt x="436" y="338"/>
                      <a:pt x="417" y="380"/>
                      <a:pt x="388" y="4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45" name="Freeform 21"/>
              <p:cNvSpPr/>
              <p:nvPr/>
            </p:nvSpPr>
            <p:spPr bwMode="auto">
              <a:xfrm>
                <a:off x="442" y="1621"/>
                <a:ext cx="449" cy="108"/>
              </a:xfrm>
              <a:custGeom>
                <a:avLst/>
                <a:gdLst>
                  <a:gd name="T0" fmla="*/ 168 w 190"/>
                  <a:gd name="T1" fmla="*/ 0 h 46"/>
                  <a:gd name="T2" fmla="*/ 20 w 190"/>
                  <a:gd name="T3" fmla="*/ 0 h 46"/>
                  <a:gd name="T4" fmla="*/ 0 w 190"/>
                  <a:gd name="T5" fmla="*/ 23 h 46"/>
                  <a:gd name="T6" fmla="*/ 0 w 190"/>
                  <a:gd name="T7" fmla="*/ 24 h 46"/>
                  <a:gd name="T8" fmla="*/ 20 w 190"/>
                  <a:gd name="T9" fmla="*/ 46 h 46"/>
                  <a:gd name="T10" fmla="*/ 168 w 190"/>
                  <a:gd name="T11" fmla="*/ 46 h 46"/>
                  <a:gd name="T12" fmla="*/ 190 w 190"/>
                  <a:gd name="T13" fmla="*/ 24 h 46"/>
                  <a:gd name="T14" fmla="*/ 190 w 190"/>
                  <a:gd name="T15" fmla="*/ 23 h 46"/>
                  <a:gd name="T16" fmla="*/ 168 w 190"/>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46">
                    <a:moveTo>
                      <a:pt x="168" y="0"/>
                    </a:moveTo>
                    <a:cubicBezTo>
                      <a:pt x="20" y="0"/>
                      <a:pt x="20" y="0"/>
                      <a:pt x="20" y="0"/>
                    </a:cubicBezTo>
                    <a:cubicBezTo>
                      <a:pt x="9" y="0"/>
                      <a:pt x="0" y="12"/>
                      <a:pt x="0" y="23"/>
                    </a:cubicBezTo>
                    <a:cubicBezTo>
                      <a:pt x="0" y="24"/>
                      <a:pt x="0" y="24"/>
                      <a:pt x="0" y="24"/>
                    </a:cubicBezTo>
                    <a:cubicBezTo>
                      <a:pt x="0" y="35"/>
                      <a:pt x="9" y="46"/>
                      <a:pt x="20" y="46"/>
                    </a:cubicBezTo>
                    <a:cubicBezTo>
                      <a:pt x="168" y="46"/>
                      <a:pt x="168" y="46"/>
                      <a:pt x="168" y="46"/>
                    </a:cubicBezTo>
                    <a:cubicBezTo>
                      <a:pt x="180" y="46"/>
                      <a:pt x="190" y="35"/>
                      <a:pt x="190" y="24"/>
                    </a:cubicBezTo>
                    <a:cubicBezTo>
                      <a:pt x="190" y="23"/>
                      <a:pt x="190" y="23"/>
                      <a:pt x="190" y="23"/>
                    </a:cubicBezTo>
                    <a:cubicBezTo>
                      <a:pt x="190" y="12"/>
                      <a:pt x="180" y="0"/>
                      <a:pt x="16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46" name="Freeform 22"/>
              <p:cNvSpPr/>
              <p:nvPr/>
            </p:nvSpPr>
            <p:spPr bwMode="auto">
              <a:xfrm>
                <a:off x="442" y="1748"/>
                <a:ext cx="449" cy="199"/>
              </a:xfrm>
              <a:custGeom>
                <a:avLst/>
                <a:gdLst>
                  <a:gd name="T0" fmla="*/ 168 w 190"/>
                  <a:gd name="T1" fmla="*/ 0 h 84"/>
                  <a:gd name="T2" fmla="*/ 20 w 190"/>
                  <a:gd name="T3" fmla="*/ 0 h 84"/>
                  <a:gd name="T4" fmla="*/ 0 w 190"/>
                  <a:gd name="T5" fmla="*/ 22 h 84"/>
                  <a:gd name="T6" fmla="*/ 0 w 190"/>
                  <a:gd name="T7" fmla="*/ 22 h 84"/>
                  <a:gd name="T8" fmla="*/ 20 w 190"/>
                  <a:gd name="T9" fmla="*/ 41 h 84"/>
                  <a:gd name="T10" fmla="*/ 48 w 190"/>
                  <a:gd name="T11" fmla="*/ 41 h 84"/>
                  <a:gd name="T12" fmla="*/ 48 w 190"/>
                  <a:gd name="T13" fmla="*/ 46 h 84"/>
                  <a:gd name="T14" fmla="*/ 95 w 190"/>
                  <a:gd name="T15" fmla="*/ 84 h 84"/>
                  <a:gd name="T16" fmla="*/ 141 w 190"/>
                  <a:gd name="T17" fmla="*/ 46 h 84"/>
                  <a:gd name="T18" fmla="*/ 141 w 190"/>
                  <a:gd name="T19" fmla="*/ 41 h 84"/>
                  <a:gd name="T20" fmla="*/ 168 w 190"/>
                  <a:gd name="T21" fmla="*/ 41 h 84"/>
                  <a:gd name="T22" fmla="*/ 190 w 190"/>
                  <a:gd name="T23" fmla="*/ 22 h 84"/>
                  <a:gd name="T24" fmla="*/ 190 w 190"/>
                  <a:gd name="T25" fmla="*/ 22 h 84"/>
                  <a:gd name="T26" fmla="*/ 168 w 19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84">
                    <a:moveTo>
                      <a:pt x="168" y="0"/>
                    </a:moveTo>
                    <a:cubicBezTo>
                      <a:pt x="20" y="0"/>
                      <a:pt x="20" y="0"/>
                      <a:pt x="20" y="0"/>
                    </a:cubicBezTo>
                    <a:cubicBezTo>
                      <a:pt x="9" y="0"/>
                      <a:pt x="0" y="11"/>
                      <a:pt x="0" y="22"/>
                    </a:cubicBezTo>
                    <a:cubicBezTo>
                      <a:pt x="0" y="22"/>
                      <a:pt x="0" y="22"/>
                      <a:pt x="0" y="22"/>
                    </a:cubicBezTo>
                    <a:cubicBezTo>
                      <a:pt x="0" y="33"/>
                      <a:pt x="9" y="41"/>
                      <a:pt x="20" y="41"/>
                    </a:cubicBezTo>
                    <a:cubicBezTo>
                      <a:pt x="48" y="41"/>
                      <a:pt x="48" y="41"/>
                      <a:pt x="48" y="41"/>
                    </a:cubicBezTo>
                    <a:cubicBezTo>
                      <a:pt x="48" y="43"/>
                      <a:pt x="48" y="44"/>
                      <a:pt x="48" y="46"/>
                    </a:cubicBezTo>
                    <a:cubicBezTo>
                      <a:pt x="48" y="67"/>
                      <a:pt x="69" y="84"/>
                      <a:pt x="95" y="84"/>
                    </a:cubicBezTo>
                    <a:cubicBezTo>
                      <a:pt x="120" y="84"/>
                      <a:pt x="141" y="67"/>
                      <a:pt x="141" y="46"/>
                    </a:cubicBezTo>
                    <a:cubicBezTo>
                      <a:pt x="141" y="44"/>
                      <a:pt x="141" y="43"/>
                      <a:pt x="141" y="41"/>
                    </a:cubicBezTo>
                    <a:cubicBezTo>
                      <a:pt x="168" y="41"/>
                      <a:pt x="168" y="41"/>
                      <a:pt x="168" y="41"/>
                    </a:cubicBezTo>
                    <a:cubicBezTo>
                      <a:pt x="180" y="41"/>
                      <a:pt x="190" y="33"/>
                      <a:pt x="190" y="22"/>
                    </a:cubicBezTo>
                    <a:cubicBezTo>
                      <a:pt x="190" y="22"/>
                      <a:pt x="190" y="22"/>
                      <a:pt x="190" y="22"/>
                    </a:cubicBezTo>
                    <a:cubicBezTo>
                      <a:pt x="190" y="11"/>
                      <a:pt x="180" y="0"/>
                      <a:pt x="16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47" name="Freeform 23"/>
              <p:cNvSpPr>
                <a:spLocks noEditPoints="1"/>
              </p:cNvSpPr>
              <p:nvPr/>
            </p:nvSpPr>
            <p:spPr bwMode="auto">
              <a:xfrm>
                <a:off x="560" y="605"/>
                <a:ext cx="215" cy="276"/>
              </a:xfrm>
              <a:custGeom>
                <a:avLst/>
                <a:gdLst>
                  <a:gd name="T0" fmla="*/ 88 w 91"/>
                  <a:gd name="T1" fmla="*/ 0 h 117"/>
                  <a:gd name="T2" fmla="*/ 3 w 91"/>
                  <a:gd name="T3" fmla="*/ 0 h 117"/>
                  <a:gd name="T4" fmla="*/ 0 w 91"/>
                  <a:gd name="T5" fmla="*/ 3 h 117"/>
                  <a:gd name="T6" fmla="*/ 0 w 91"/>
                  <a:gd name="T7" fmla="*/ 114 h 117"/>
                  <a:gd name="T8" fmla="*/ 3 w 91"/>
                  <a:gd name="T9" fmla="*/ 116 h 117"/>
                  <a:gd name="T10" fmla="*/ 43 w 91"/>
                  <a:gd name="T11" fmla="*/ 92 h 117"/>
                  <a:gd name="T12" fmla="*/ 48 w 91"/>
                  <a:gd name="T13" fmla="*/ 92 h 117"/>
                  <a:gd name="T14" fmla="*/ 88 w 91"/>
                  <a:gd name="T15" fmla="*/ 116 h 117"/>
                  <a:gd name="T16" fmla="*/ 91 w 91"/>
                  <a:gd name="T17" fmla="*/ 114 h 117"/>
                  <a:gd name="T18" fmla="*/ 91 w 91"/>
                  <a:gd name="T19" fmla="*/ 3 h 117"/>
                  <a:gd name="T20" fmla="*/ 88 w 91"/>
                  <a:gd name="T21" fmla="*/ 0 h 117"/>
                  <a:gd name="T22" fmla="*/ 65 w 91"/>
                  <a:gd name="T23" fmla="*/ 49 h 117"/>
                  <a:gd name="T24" fmla="*/ 62 w 91"/>
                  <a:gd name="T25" fmla="*/ 53 h 117"/>
                  <a:gd name="T26" fmla="*/ 50 w 91"/>
                  <a:gd name="T27" fmla="*/ 53 h 117"/>
                  <a:gd name="T28" fmla="*/ 50 w 91"/>
                  <a:gd name="T29" fmla="*/ 64 h 117"/>
                  <a:gd name="T30" fmla="*/ 47 w 91"/>
                  <a:gd name="T31" fmla="*/ 67 h 117"/>
                  <a:gd name="T32" fmla="*/ 44 w 91"/>
                  <a:gd name="T33" fmla="*/ 67 h 117"/>
                  <a:gd name="T34" fmla="*/ 41 w 91"/>
                  <a:gd name="T35" fmla="*/ 64 h 117"/>
                  <a:gd name="T36" fmla="*/ 41 w 91"/>
                  <a:gd name="T37" fmla="*/ 53 h 117"/>
                  <a:gd name="T38" fmla="*/ 29 w 91"/>
                  <a:gd name="T39" fmla="*/ 53 h 117"/>
                  <a:gd name="T40" fmla="*/ 26 w 91"/>
                  <a:gd name="T41" fmla="*/ 49 h 117"/>
                  <a:gd name="T42" fmla="*/ 26 w 91"/>
                  <a:gd name="T43" fmla="*/ 46 h 117"/>
                  <a:gd name="T44" fmla="*/ 29 w 91"/>
                  <a:gd name="T45" fmla="*/ 43 h 117"/>
                  <a:gd name="T46" fmla="*/ 41 w 91"/>
                  <a:gd name="T47" fmla="*/ 43 h 117"/>
                  <a:gd name="T48" fmla="*/ 41 w 91"/>
                  <a:gd name="T49" fmla="*/ 31 h 117"/>
                  <a:gd name="T50" fmla="*/ 44 w 91"/>
                  <a:gd name="T51" fmla="*/ 28 h 117"/>
                  <a:gd name="T52" fmla="*/ 47 w 91"/>
                  <a:gd name="T53" fmla="*/ 28 h 117"/>
                  <a:gd name="T54" fmla="*/ 50 w 91"/>
                  <a:gd name="T55" fmla="*/ 31 h 117"/>
                  <a:gd name="T56" fmla="*/ 50 w 91"/>
                  <a:gd name="T57" fmla="*/ 43 h 117"/>
                  <a:gd name="T58" fmla="*/ 62 w 91"/>
                  <a:gd name="T59" fmla="*/ 43 h 117"/>
                  <a:gd name="T60" fmla="*/ 65 w 91"/>
                  <a:gd name="T61" fmla="*/ 46 h 117"/>
                  <a:gd name="T62" fmla="*/ 65 w 91"/>
                  <a:gd name="T63"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17">
                    <a:moveTo>
                      <a:pt x="88" y="0"/>
                    </a:moveTo>
                    <a:cubicBezTo>
                      <a:pt x="3" y="0"/>
                      <a:pt x="3" y="0"/>
                      <a:pt x="3" y="0"/>
                    </a:cubicBezTo>
                    <a:cubicBezTo>
                      <a:pt x="1" y="0"/>
                      <a:pt x="0" y="1"/>
                      <a:pt x="0" y="3"/>
                    </a:cubicBezTo>
                    <a:cubicBezTo>
                      <a:pt x="0" y="114"/>
                      <a:pt x="0" y="114"/>
                      <a:pt x="0" y="114"/>
                    </a:cubicBezTo>
                    <a:cubicBezTo>
                      <a:pt x="0" y="116"/>
                      <a:pt x="1" y="117"/>
                      <a:pt x="3" y="116"/>
                    </a:cubicBezTo>
                    <a:cubicBezTo>
                      <a:pt x="43" y="92"/>
                      <a:pt x="43" y="92"/>
                      <a:pt x="43" y="92"/>
                    </a:cubicBezTo>
                    <a:cubicBezTo>
                      <a:pt x="44" y="91"/>
                      <a:pt x="47" y="91"/>
                      <a:pt x="48" y="92"/>
                    </a:cubicBezTo>
                    <a:cubicBezTo>
                      <a:pt x="88" y="116"/>
                      <a:pt x="88" y="116"/>
                      <a:pt x="88" y="116"/>
                    </a:cubicBezTo>
                    <a:cubicBezTo>
                      <a:pt x="90" y="117"/>
                      <a:pt x="91" y="116"/>
                      <a:pt x="91" y="114"/>
                    </a:cubicBezTo>
                    <a:cubicBezTo>
                      <a:pt x="91" y="3"/>
                      <a:pt x="91" y="3"/>
                      <a:pt x="91" y="3"/>
                    </a:cubicBezTo>
                    <a:cubicBezTo>
                      <a:pt x="91" y="1"/>
                      <a:pt x="89" y="0"/>
                      <a:pt x="88" y="0"/>
                    </a:cubicBezTo>
                    <a:close/>
                    <a:moveTo>
                      <a:pt x="65" y="49"/>
                    </a:moveTo>
                    <a:cubicBezTo>
                      <a:pt x="65" y="51"/>
                      <a:pt x="64" y="53"/>
                      <a:pt x="62" y="53"/>
                    </a:cubicBezTo>
                    <a:cubicBezTo>
                      <a:pt x="50" y="53"/>
                      <a:pt x="50" y="53"/>
                      <a:pt x="50" y="53"/>
                    </a:cubicBezTo>
                    <a:cubicBezTo>
                      <a:pt x="50" y="64"/>
                      <a:pt x="50" y="64"/>
                      <a:pt x="50" y="64"/>
                    </a:cubicBezTo>
                    <a:cubicBezTo>
                      <a:pt x="50" y="66"/>
                      <a:pt x="49" y="67"/>
                      <a:pt x="47" y="67"/>
                    </a:cubicBezTo>
                    <a:cubicBezTo>
                      <a:pt x="44" y="67"/>
                      <a:pt x="44" y="67"/>
                      <a:pt x="44" y="67"/>
                    </a:cubicBezTo>
                    <a:cubicBezTo>
                      <a:pt x="42" y="67"/>
                      <a:pt x="41" y="66"/>
                      <a:pt x="41" y="64"/>
                    </a:cubicBezTo>
                    <a:cubicBezTo>
                      <a:pt x="41" y="53"/>
                      <a:pt x="41" y="53"/>
                      <a:pt x="41" y="53"/>
                    </a:cubicBezTo>
                    <a:cubicBezTo>
                      <a:pt x="29" y="53"/>
                      <a:pt x="29" y="53"/>
                      <a:pt x="29" y="53"/>
                    </a:cubicBezTo>
                    <a:cubicBezTo>
                      <a:pt x="27" y="53"/>
                      <a:pt x="26" y="51"/>
                      <a:pt x="26" y="49"/>
                    </a:cubicBezTo>
                    <a:cubicBezTo>
                      <a:pt x="26" y="46"/>
                      <a:pt x="26" y="46"/>
                      <a:pt x="26" y="46"/>
                    </a:cubicBezTo>
                    <a:cubicBezTo>
                      <a:pt x="26" y="44"/>
                      <a:pt x="27" y="43"/>
                      <a:pt x="29" y="43"/>
                    </a:cubicBezTo>
                    <a:cubicBezTo>
                      <a:pt x="41" y="43"/>
                      <a:pt x="41" y="43"/>
                      <a:pt x="41" y="43"/>
                    </a:cubicBezTo>
                    <a:cubicBezTo>
                      <a:pt x="41" y="31"/>
                      <a:pt x="41" y="31"/>
                      <a:pt x="41" y="31"/>
                    </a:cubicBezTo>
                    <a:cubicBezTo>
                      <a:pt x="41" y="29"/>
                      <a:pt x="42" y="28"/>
                      <a:pt x="44" y="28"/>
                    </a:cubicBezTo>
                    <a:cubicBezTo>
                      <a:pt x="47" y="28"/>
                      <a:pt x="47" y="28"/>
                      <a:pt x="47" y="28"/>
                    </a:cubicBezTo>
                    <a:cubicBezTo>
                      <a:pt x="49" y="28"/>
                      <a:pt x="50" y="29"/>
                      <a:pt x="50" y="31"/>
                    </a:cubicBezTo>
                    <a:cubicBezTo>
                      <a:pt x="50" y="43"/>
                      <a:pt x="50" y="43"/>
                      <a:pt x="50" y="43"/>
                    </a:cubicBezTo>
                    <a:cubicBezTo>
                      <a:pt x="62" y="43"/>
                      <a:pt x="62" y="43"/>
                      <a:pt x="62" y="43"/>
                    </a:cubicBezTo>
                    <a:cubicBezTo>
                      <a:pt x="64" y="43"/>
                      <a:pt x="65" y="44"/>
                      <a:pt x="65" y="46"/>
                    </a:cubicBezTo>
                    <a:lnTo>
                      <a:pt x="65" y="4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48" name="Freeform 24"/>
              <p:cNvSpPr/>
              <p:nvPr/>
            </p:nvSpPr>
            <p:spPr bwMode="auto">
              <a:xfrm>
                <a:off x="621" y="543"/>
                <a:ext cx="215" cy="279"/>
              </a:xfrm>
              <a:custGeom>
                <a:avLst/>
                <a:gdLst>
                  <a:gd name="T0" fmla="*/ 87 w 91"/>
                  <a:gd name="T1" fmla="*/ 0 h 118"/>
                  <a:gd name="T2" fmla="*/ 91 w 91"/>
                  <a:gd name="T3" fmla="*/ 3 h 118"/>
                  <a:gd name="T4" fmla="*/ 91 w 91"/>
                  <a:gd name="T5" fmla="*/ 115 h 118"/>
                  <a:gd name="T6" fmla="*/ 88 w 91"/>
                  <a:gd name="T7" fmla="*/ 117 h 118"/>
                  <a:gd name="T8" fmla="*/ 77 w 91"/>
                  <a:gd name="T9" fmla="*/ 109 h 118"/>
                  <a:gd name="T10" fmla="*/ 75 w 91"/>
                  <a:gd name="T11" fmla="*/ 104 h 118"/>
                  <a:gd name="T12" fmla="*/ 75 w 91"/>
                  <a:gd name="T13" fmla="*/ 19 h 118"/>
                  <a:gd name="T14" fmla="*/ 71 w 91"/>
                  <a:gd name="T15" fmla="*/ 16 h 118"/>
                  <a:gd name="T16" fmla="*/ 3 w 91"/>
                  <a:gd name="T17" fmla="*/ 16 h 118"/>
                  <a:gd name="T18" fmla="*/ 0 w 91"/>
                  <a:gd name="T19" fmla="*/ 13 h 118"/>
                  <a:gd name="T20" fmla="*/ 0 w 91"/>
                  <a:gd name="T21" fmla="*/ 3 h 118"/>
                  <a:gd name="T22" fmla="*/ 3 w 91"/>
                  <a:gd name="T23" fmla="*/ 0 h 118"/>
                  <a:gd name="T24" fmla="*/ 87 w 91"/>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18">
                    <a:moveTo>
                      <a:pt x="87" y="0"/>
                    </a:moveTo>
                    <a:cubicBezTo>
                      <a:pt x="89" y="0"/>
                      <a:pt x="91" y="2"/>
                      <a:pt x="91" y="3"/>
                    </a:cubicBezTo>
                    <a:cubicBezTo>
                      <a:pt x="91" y="115"/>
                      <a:pt x="91" y="115"/>
                      <a:pt x="91" y="115"/>
                    </a:cubicBezTo>
                    <a:cubicBezTo>
                      <a:pt x="91" y="117"/>
                      <a:pt x="89" y="118"/>
                      <a:pt x="88" y="117"/>
                    </a:cubicBezTo>
                    <a:cubicBezTo>
                      <a:pt x="77" y="109"/>
                      <a:pt x="77" y="109"/>
                      <a:pt x="77" y="109"/>
                    </a:cubicBezTo>
                    <a:cubicBezTo>
                      <a:pt x="76" y="108"/>
                      <a:pt x="75" y="106"/>
                      <a:pt x="75" y="104"/>
                    </a:cubicBezTo>
                    <a:cubicBezTo>
                      <a:pt x="75" y="19"/>
                      <a:pt x="75" y="19"/>
                      <a:pt x="75" y="19"/>
                    </a:cubicBezTo>
                    <a:cubicBezTo>
                      <a:pt x="75" y="18"/>
                      <a:pt x="73" y="16"/>
                      <a:pt x="71" y="16"/>
                    </a:cubicBezTo>
                    <a:cubicBezTo>
                      <a:pt x="3" y="16"/>
                      <a:pt x="3" y="16"/>
                      <a:pt x="3" y="16"/>
                    </a:cubicBezTo>
                    <a:cubicBezTo>
                      <a:pt x="1" y="16"/>
                      <a:pt x="0" y="15"/>
                      <a:pt x="0" y="13"/>
                    </a:cubicBezTo>
                    <a:cubicBezTo>
                      <a:pt x="0" y="3"/>
                      <a:pt x="0" y="3"/>
                      <a:pt x="0" y="3"/>
                    </a:cubicBezTo>
                    <a:cubicBezTo>
                      <a:pt x="0" y="2"/>
                      <a:pt x="1" y="0"/>
                      <a:pt x="3" y="0"/>
                    </a:cubicBezTo>
                    <a:lnTo>
                      <a:pt x="87"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grpSp>
        <p:grpSp>
          <p:nvGrpSpPr>
            <p:cNvPr id="22" name="Group 25"/>
            <p:cNvGrpSpPr/>
            <p:nvPr/>
          </p:nvGrpSpPr>
          <p:grpSpPr bwMode="auto">
            <a:xfrm>
              <a:off x="6037264" y="4112577"/>
              <a:ext cx="98425" cy="146095"/>
              <a:chOff x="0" y="0"/>
              <a:chExt cx="85" cy="127"/>
            </a:xfrm>
          </p:grpSpPr>
          <p:sp>
            <p:nvSpPr>
              <p:cNvPr id="42"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43"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grpSp>
        <p:grpSp>
          <p:nvGrpSpPr>
            <p:cNvPr id="23" name="Group 28"/>
            <p:cNvGrpSpPr/>
            <p:nvPr/>
          </p:nvGrpSpPr>
          <p:grpSpPr bwMode="auto">
            <a:xfrm>
              <a:off x="6010275" y="3399570"/>
              <a:ext cx="152400" cy="123863"/>
              <a:chOff x="0" y="0"/>
              <a:chExt cx="132" cy="109"/>
            </a:xfrm>
          </p:grpSpPr>
          <p:sp>
            <p:nvSpPr>
              <p:cNvPr id="40"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41"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grpSp>
        <p:sp>
          <p:nvSpPr>
            <p:cNvPr id="24" name="Freeform 31"/>
            <p:cNvSpPr>
              <a:spLocks noEditPoints="1"/>
            </p:cNvSpPr>
            <p:nvPr/>
          </p:nvSpPr>
          <p:spPr bwMode="auto">
            <a:xfrm>
              <a:off x="6011864" y="2694501"/>
              <a:ext cx="149225" cy="127039"/>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grpSp>
          <p:nvGrpSpPr>
            <p:cNvPr id="25" name="Group 32"/>
            <p:cNvGrpSpPr/>
            <p:nvPr/>
          </p:nvGrpSpPr>
          <p:grpSpPr bwMode="auto">
            <a:xfrm>
              <a:off x="6021388" y="1975143"/>
              <a:ext cx="133350" cy="107983"/>
              <a:chOff x="0" y="0"/>
              <a:chExt cx="116" cy="94"/>
            </a:xfrm>
          </p:grpSpPr>
          <p:sp>
            <p:nvSpPr>
              <p:cNvPr id="38"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39"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grpSp>
        <p:grpSp>
          <p:nvGrpSpPr>
            <p:cNvPr id="26" name="Group 35"/>
            <p:cNvGrpSpPr/>
            <p:nvPr/>
          </p:nvGrpSpPr>
          <p:grpSpPr bwMode="auto">
            <a:xfrm>
              <a:off x="1763713" y="2461068"/>
              <a:ext cx="209550" cy="260430"/>
              <a:chOff x="0" y="0"/>
              <a:chExt cx="156" cy="194"/>
            </a:xfrm>
          </p:grpSpPr>
          <p:sp>
            <p:nvSpPr>
              <p:cNvPr id="36" name="Freeform 36"/>
              <p:cNvSpPr/>
              <p:nvPr/>
            </p:nvSpPr>
            <p:spPr bwMode="auto">
              <a:xfrm>
                <a:off x="0" y="69"/>
                <a:ext cx="156" cy="125"/>
              </a:xfrm>
              <a:custGeom>
                <a:avLst/>
                <a:gdLst>
                  <a:gd name="T0" fmla="*/ 66 w 66"/>
                  <a:gd name="T1" fmla="*/ 9 h 53"/>
                  <a:gd name="T2" fmla="*/ 45 w 66"/>
                  <a:gd name="T3" fmla="*/ 48 h 53"/>
                  <a:gd name="T4" fmla="*/ 33 w 66"/>
                  <a:gd name="T5" fmla="*/ 53 h 53"/>
                  <a:gd name="T6" fmla="*/ 27 w 66"/>
                  <a:gd name="T7" fmla="*/ 52 h 53"/>
                  <a:gd name="T8" fmla="*/ 3 w 66"/>
                  <a:gd name="T9" fmla="*/ 23 h 53"/>
                  <a:gd name="T10" fmla="*/ 3 w 66"/>
                  <a:gd name="T11" fmla="*/ 22 h 53"/>
                  <a:gd name="T12" fmla="*/ 0 w 66"/>
                  <a:gd name="T13" fmla="*/ 9 h 53"/>
                  <a:gd name="T14" fmla="*/ 1 w 66"/>
                  <a:gd name="T15" fmla="*/ 1 h 53"/>
                  <a:gd name="T16" fmla="*/ 1 w 66"/>
                  <a:gd name="T17" fmla="*/ 1 h 53"/>
                  <a:gd name="T18" fmla="*/ 1 w 66"/>
                  <a:gd name="T19" fmla="*/ 1 h 53"/>
                  <a:gd name="T20" fmla="*/ 2 w 66"/>
                  <a:gd name="T21" fmla="*/ 0 h 53"/>
                  <a:gd name="T22" fmla="*/ 3 w 66"/>
                  <a:gd name="T23" fmla="*/ 1 h 53"/>
                  <a:gd name="T24" fmla="*/ 3 w 66"/>
                  <a:gd name="T25" fmla="*/ 1 h 53"/>
                  <a:gd name="T26" fmla="*/ 30 w 66"/>
                  <a:gd name="T27" fmla="*/ 42 h 53"/>
                  <a:gd name="T28" fmla="*/ 33 w 66"/>
                  <a:gd name="T29" fmla="*/ 43 h 53"/>
                  <a:gd name="T30" fmla="*/ 41 w 66"/>
                  <a:gd name="T31" fmla="*/ 40 h 53"/>
                  <a:gd name="T32" fmla="*/ 56 w 66"/>
                  <a:gd name="T33" fmla="*/ 20 h 53"/>
                  <a:gd name="T34" fmla="*/ 62 w 66"/>
                  <a:gd name="T35" fmla="*/ 1 h 53"/>
                  <a:gd name="T36" fmla="*/ 62 w 66"/>
                  <a:gd name="T37" fmla="*/ 1 h 53"/>
                  <a:gd name="T38" fmla="*/ 62 w 66"/>
                  <a:gd name="T39" fmla="*/ 1 h 53"/>
                  <a:gd name="T40" fmla="*/ 64 w 66"/>
                  <a:gd name="T41" fmla="*/ 0 h 53"/>
                  <a:gd name="T42" fmla="*/ 65 w 66"/>
                  <a:gd name="T43" fmla="*/ 0 h 53"/>
                  <a:gd name="T44" fmla="*/ 65 w 66"/>
                  <a:gd name="T45" fmla="*/ 1 h 53"/>
                  <a:gd name="T46" fmla="*/ 66 w 66"/>
                  <a:gd name="T47"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 h="53">
                    <a:moveTo>
                      <a:pt x="66" y="9"/>
                    </a:moveTo>
                    <a:cubicBezTo>
                      <a:pt x="66" y="21"/>
                      <a:pt x="56" y="40"/>
                      <a:pt x="45" y="48"/>
                    </a:cubicBezTo>
                    <a:cubicBezTo>
                      <a:pt x="41" y="51"/>
                      <a:pt x="37" y="53"/>
                      <a:pt x="33" y="53"/>
                    </a:cubicBezTo>
                    <a:cubicBezTo>
                      <a:pt x="31" y="53"/>
                      <a:pt x="29" y="52"/>
                      <a:pt x="27" y="52"/>
                    </a:cubicBezTo>
                    <a:cubicBezTo>
                      <a:pt x="17" y="48"/>
                      <a:pt x="8" y="36"/>
                      <a:pt x="3" y="23"/>
                    </a:cubicBezTo>
                    <a:cubicBezTo>
                      <a:pt x="3" y="23"/>
                      <a:pt x="3" y="23"/>
                      <a:pt x="3" y="22"/>
                    </a:cubicBezTo>
                    <a:cubicBezTo>
                      <a:pt x="1" y="18"/>
                      <a:pt x="0" y="13"/>
                      <a:pt x="0" y="9"/>
                    </a:cubicBezTo>
                    <a:cubicBezTo>
                      <a:pt x="0" y="6"/>
                      <a:pt x="0" y="3"/>
                      <a:pt x="1" y="1"/>
                    </a:cubicBezTo>
                    <a:cubicBezTo>
                      <a:pt x="1" y="1"/>
                      <a:pt x="1" y="1"/>
                      <a:pt x="1" y="1"/>
                    </a:cubicBezTo>
                    <a:cubicBezTo>
                      <a:pt x="1" y="1"/>
                      <a:pt x="1" y="1"/>
                      <a:pt x="1" y="1"/>
                    </a:cubicBezTo>
                    <a:cubicBezTo>
                      <a:pt x="1" y="0"/>
                      <a:pt x="2" y="0"/>
                      <a:pt x="2" y="0"/>
                    </a:cubicBezTo>
                    <a:cubicBezTo>
                      <a:pt x="3" y="0"/>
                      <a:pt x="3" y="0"/>
                      <a:pt x="3" y="1"/>
                    </a:cubicBezTo>
                    <a:cubicBezTo>
                      <a:pt x="3" y="1"/>
                      <a:pt x="3" y="1"/>
                      <a:pt x="3" y="1"/>
                    </a:cubicBezTo>
                    <a:cubicBezTo>
                      <a:pt x="6" y="17"/>
                      <a:pt x="17" y="40"/>
                      <a:pt x="30" y="42"/>
                    </a:cubicBezTo>
                    <a:cubicBezTo>
                      <a:pt x="31" y="43"/>
                      <a:pt x="32" y="43"/>
                      <a:pt x="33" y="43"/>
                    </a:cubicBezTo>
                    <a:cubicBezTo>
                      <a:pt x="36" y="43"/>
                      <a:pt x="38" y="42"/>
                      <a:pt x="41" y="40"/>
                    </a:cubicBezTo>
                    <a:cubicBezTo>
                      <a:pt x="47" y="36"/>
                      <a:pt x="52" y="29"/>
                      <a:pt x="56" y="20"/>
                    </a:cubicBezTo>
                    <a:cubicBezTo>
                      <a:pt x="59" y="14"/>
                      <a:pt x="61" y="7"/>
                      <a:pt x="62" y="1"/>
                    </a:cubicBezTo>
                    <a:cubicBezTo>
                      <a:pt x="62" y="1"/>
                      <a:pt x="62" y="1"/>
                      <a:pt x="62" y="1"/>
                    </a:cubicBezTo>
                    <a:cubicBezTo>
                      <a:pt x="62" y="1"/>
                      <a:pt x="62" y="1"/>
                      <a:pt x="62" y="1"/>
                    </a:cubicBezTo>
                    <a:cubicBezTo>
                      <a:pt x="63" y="0"/>
                      <a:pt x="63" y="0"/>
                      <a:pt x="64" y="0"/>
                    </a:cubicBezTo>
                    <a:cubicBezTo>
                      <a:pt x="64" y="0"/>
                      <a:pt x="64" y="0"/>
                      <a:pt x="65" y="0"/>
                    </a:cubicBezTo>
                    <a:cubicBezTo>
                      <a:pt x="65" y="1"/>
                      <a:pt x="65" y="1"/>
                      <a:pt x="65" y="1"/>
                    </a:cubicBezTo>
                    <a:cubicBezTo>
                      <a:pt x="65" y="3"/>
                      <a:pt x="66" y="6"/>
                      <a:pt x="66"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37" name="Freeform 37"/>
              <p:cNvSpPr>
                <a:spLocks noEditPoints="1"/>
              </p:cNvSpPr>
              <p:nvPr/>
            </p:nvSpPr>
            <p:spPr bwMode="auto">
              <a:xfrm>
                <a:off x="19" y="0"/>
                <a:ext cx="116" cy="151"/>
              </a:xfrm>
              <a:custGeom>
                <a:avLst/>
                <a:gdLst>
                  <a:gd name="T0" fmla="*/ 48 w 49"/>
                  <a:gd name="T1" fmla="*/ 17 h 64"/>
                  <a:gd name="T2" fmla="*/ 25 w 49"/>
                  <a:gd name="T3" fmla="*/ 0 h 64"/>
                  <a:gd name="T4" fmla="*/ 3 w 49"/>
                  <a:gd name="T5" fmla="*/ 12 h 64"/>
                  <a:gd name="T6" fmla="*/ 1 w 49"/>
                  <a:gd name="T7" fmla="*/ 17 h 64"/>
                  <a:gd name="T8" fmla="*/ 0 w 49"/>
                  <a:gd name="T9" fmla="*/ 24 h 64"/>
                  <a:gd name="T10" fmla="*/ 25 w 49"/>
                  <a:gd name="T11" fmla="*/ 64 h 64"/>
                  <a:gd name="T12" fmla="*/ 30 w 49"/>
                  <a:gd name="T13" fmla="*/ 63 h 64"/>
                  <a:gd name="T14" fmla="*/ 43 w 49"/>
                  <a:gd name="T15" fmla="*/ 48 h 64"/>
                  <a:gd name="T16" fmla="*/ 47 w 49"/>
                  <a:gd name="T17" fmla="*/ 38 h 64"/>
                  <a:gd name="T18" fmla="*/ 47 w 49"/>
                  <a:gd name="T19" fmla="*/ 38 h 64"/>
                  <a:gd name="T20" fmla="*/ 49 w 49"/>
                  <a:gd name="T21" fmla="*/ 24 h 64"/>
                  <a:gd name="T22" fmla="*/ 48 w 49"/>
                  <a:gd name="T23" fmla="*/ 17 h 64"/>
                  <a:gd name="T24" fmla="*/ 25 w 49"/>
                  <a:gd name="T25" fmla="*/ 32 h 64"/>
                  <a:gd name="T26" fmla="*/ 24 w 49"/>
                  <a:gd name="T27" fmla="*/ 32 h 64"/>
                  <a:gd name="T28" fmla="*/ 16 w 49"/>
                  <a:gd name="T29" fmla="*/ 24 h 64"/>
                  <a:gd name="T30" fmla="*/ 16 w 49"/>
                  <a:gd name="T31" fmla="*/ 23 h 64"/>
                  <a:gd name="T32" fmla="*/ 25 w 49"/>
                  <a:gd name="T33" fmla="*/ 15 h 64"/>
                  <a:gd name="T34" fmla="*/ 33 w 49"/>
                  <a:gd name="T35" fmla="*/ 23 h 64"/>
                  <a:gd name="T36" fmla="*/ 25 w 49"/>
                  <a:gd name="T37"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64">
                    <a:moveTo>
                      <a:pt x="48" y="17"/>
                    </a:moveTo>
                    <a:cubicBezTo>
                      <a:pt x="45" y="7"/>
                      <a:pt x="36" y="0"/>
                      <a:pt x="25" y="0"/>
                    </a:cubicBezTo>
                    <a:cubicBezTo>
                      <a:pt x="16" y="0"/>
                      <a:pt x="8" y="5"/>
                      <a:pt x="3" y="12"/>
                    </a:cubicBezTo>
                    <a:cubicBezTo>
                      <a:pt x="3" y="14"/>
                      <a:pt x="2" y="15"/>
                      <a:pt x="1" y="17"/>
                    </a:cubicBezTo>
                    <a:cubicBezTo>
                      <a:pt x="1" y="19"/>
                      <a:pt x="0" y="22"/>
                      <a:pt x="0" y="24"/>
                    </a:cubicBezTo>
                    <a:cubicBezTo>
                      <a:pt x="0" y="38"/>
                      <a:pt x="11" y="64"/>
                      <a:pt x="25" y="64"/>
                    </a:cubicBezTo>
                    <a:cubicBezTo>
                      <a:pt x="27" y="64"/>
                      <a:pt x="29" y="64"/>
                      <a:pt x="30" y="63"/>
                    </a:cubicBezTo>
                    <a:cubicBezTo>
                      <a:pt x="35" y="60"/>
                      <a:pt x="40" y="55"/>
                      <a:pt x="43" y="48"/>
                    </a:cubicBezTo>
                    <a:cubicBezTo>
                      <a:pt x="44" y="45"/>
                      <a:pt x="46" y="42"/>
                      <a:pt x="47" y="38"/>
                    </a:cubicBezTo>
                    <a:cubicBezTo>
                      <a:pt x="47" y="38"/>
                      <a:pt x="47" y="38"/>
                      <a:pt x="47" y="38"/>
                    </a:cubicBezTo>
                    <a:cubicBezTo>
                      <a:pt x="48" y="33"/>
                      <a:pt x="49" y="28"/>
                      <a:pt x="49" y="24"/>
                    </a:cubicBezTo>
                    <a:cubicBezTo>
                      <a:pt x="49" y="22"/>
                      <a:pt x="49" y="19"/>
                      <a:pt x="48" y="17"/>
                    </a:cubicBezTo>
                    <a:close/>
                    <a:moveTo>
                      <a:pt x="25" y="32"/>
                    </a:moveTo>
                    <a:cubicBezTo>
                      <a:pt x="25" y="32"/>
                      <a:pt x="24" y="32"/>
                      <a:pt x="24" y="32"/>
                    </a:cubicBezTo>
                    <a:cubicBezTo>
                      <a:pt x="20" y="31"/>
                      <a:pt x="17" y="28"/>
                      <a:pt x="16" y="24"/>
                    </a:cubicBezTo>
                    <a:cubicBezTo>
                      <a:pt x="16" y="24"/>
                      <a:pt x="16" y="24"/>
                      <a:pt x="16" y="23"/>
                    </a:cubicBezTo>
                    <a:cubicBezTo>
                      <a:pt x="16" y="19"/>
                      <a:pt x="20" y="15"/>
                      <a:pt x="25" y="15"/>
                    </a:cubicBezTo>
                    <a:cubicBezTo>
                      <a:pt x="30" y="15"/>
                      <a:pt x="33" y="19"/>
                      <a:pt x="33" y="23"/>
                    </a:cubicBezTo>
                    <a:cubicBezTo>
                      <a:pt x="33" y="28"/>
                      <a:pt x="30" y="32"/>
                      <a:pt x="25"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grpSp>
        <p:grpSp>
          <p:nvGrpSpPr>
            <p:cNvPr id="27" name="Group 38"/>
            <p:cNvGrpSpPr/>
            <p:nvPr/>
          </p:nvGrpSpPr>
          <p:grpSpPr bwMode="auto">
            <a:xfrm>
              <a:off x="2878138" y="3035920"/>
              <a:ext cx="241300" cy="320774"/>
              <a:chOff x="0" y="0"/>
              <a:chExt cx="201" cy="269"/>
            </a:xfrm>
          </p:grpSpPr>
          <p:sp>
            <p:nvSpPr>
              <p:cNvPr id="33" name="Freeform 39"/>
              <p:cNvSpPr/>
              <p:nvPr/>
            </p:nvSpPr>
            <p:spPr bwMode="auto">
              <a:xfrm>
                <a:off x="75" y="0"/>
                <a:ext cx="52" cy="30"/>
              </a:xfrm>
              <a:custGeom>
                <a:avLst/>
                <a:gdLst>
                  <a:gd name="T0" fmla="*/ 20 w 22"/>
                  <a:gd name="T1" fmla="*/ 7 h 13"/>
                  <a:gd name="T2" fmla="*/ 22 w 22"/>
                  <a:gd name="T3" fmla="*/ 12 h 13"/>
                  <a:gd name="T4" fmla="*/ 17 w 22"/>
                  <a:gd name="T5" fmla="*/ 12 h 13"/>
                  <a:gd name="T6" fmla="*/ 11 w 22"/>
                  <a:gd name="T7" fmla="*/ 12 h 13"/>
                  <a:gd name="T8" fmla="*/ 4 w 22"/>
                  <a:gd name="T9" fmla="*/ 12 h 13"/>
                  <a:gd name="T10" fmla="*/ 0 w 22"/>
                  <a:gd name="T11" fmla="*/ 12 h 13"/>
                  <a:gd name="T12" fmla="*/ 1 w 22"/>
                  <a:gd name="T13" fmla="*/ 7 h 13"/>
                  <a:gd name="T14" fmla="*/ 11 w 22"/>
                  <a:gd name="T15" fmla="*/ 0 h 13"/>
                  <a:gd name="T16" fmla="*/ 20 w 22"/>
                  <a:gd name="T1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3">
                    <a:moveTo>
                      <a:pt x="20" y="7"/>
                    </a:moveTo>
                    <a:cubicBezTo>
                      <a:pt x="21" y="9"/>
                      <a:pt x="22" y="12"/>
                      <a:pt x="22" y="12"/>
                    </a:cubicBezTo>
                    <a:cubicBezTo>
                      <a:pt x="22" y="13"/>
                      <a:pt x="20" y="13"/>
                      <a:pt x="17" y="12"/>
                    </a:cubicBezTo>
                    <a:cubicBezTo>
                      <a:pt x="17" y="12"/>
                      <a:pt x="15" y="12"/>
                      <a:pt x="11" y="12"/>
                    </a:cubicBezTo>
                    <a:cubicBezTo>
                      <a:pt x="6" y="12"/>
                      <a:pt x="4" y="12"/>
                      <a:pt x="4" y="12"/>
                    </a:cubicBezTo>
                    <a:cubicBezTo>
                      <a:pt x="2" y="13"/>
                      <a:pt x="0" y="13"/>
                      <a:pt x="0" y="12"/>
                    </a:cubicBezTo>
                    <a:cubicBezTo>
                      <a:pt x="0" y="12"/>
                      <a:pt x="0" y="9"/>
                      <a:pt x="1" y="7"/>
                    </a:cubicBezTo>
                    <a:cubicBezTo>
                      <a:pt x="1" y="7"/>
                      <a:pt x="5" y="0"/>
                      <a:pt x="11" y="0"/>
                    </a:cubicBezTo>
                    <a:cubicBezTo>
                      <a:pt x="17" y="0"/>
                      <a:pt x="20" y="7"/>
                      <a:pt x="2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34" name="Freeform 40"/>
              <p:cNvSpPr/>
              <p:nvPr/>
            </p:nvSpPr>
            <p:spPr bwMode="auto">
              <a:xfrm>
                <a:off x="64" y="241"/>
                <a:ext cx="75" cy="28"/>
              </a:xfrm>
              <a:custGeom>
                <a:avLst/>
                <a:gdLst>
                  <a:gd name="T0" fmla="*/ 29 w 32"/>
                  <a:gd name="T1" fmla="*/ 1 h 12"/>
                  <a:gd name="T2" fmla="*/ 30 w 32"/>
                  <a:gd name="T3" fmla="*/ 3 h 12"/>
                  <a:gd name="T4" fmla="*/ 16 w 32"/>
                  <a:gd name="T5" fmla="*/ 12 h 12"/>
                  <a:gd name="T6" fmla="*/ 1 w 32"/>
                  <a:gd name="T7" fmla="*/ 3 h 12"/>
                  <a:gd name="T8" fmla="*/ 3 w 32"/>
                  <a:gd name="T9" fmla="*/ 1 h 12"/>
                  <a:gd name="T10" fmla="*/ 11 w 32"/>
                  <a:gd name="T11" fmla="*/ 2 h 12"/>
                  <a:gd name="T12" fmla="*/ 20 w 32"/>
                  <a:gd name="T13" fmla="*/ 2 h 12"/>
                  <a:gd name="T14" fmla="*/ 29 w 32"/>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9" y="1"/>
                    </a:moveTo>
                    <a:cubicBezTo>
                      <a:pt x="31" y="0"/>
                      <a:pt x="32" y="1"/>
                      <a:pt x="30" y="3"/>
                    </a:cubicBezTo>
                    <a:cubicBezTo>
                      <a:pt x="30" y="3"/>
                      <a:pt x="24" y="12"/>
                      <a:pt x="16" y="12"/>
                    </a:cubicBezTo>
                    <a:cubicBezTo>
                      <a:pt x="8" y="12"/>
                      <a:pt x="1" y="3"/>
                      <a:pt x="1" y="3"/>
                    </a:cubicBezTo>
                    <a:cubicBezTo>
                      <a:pt x="0" y="1"/>
                      <a:pt x="0" y="0"/>
                      <a:pt x="3" y="1"/>
                    </a:cubicBezTo>
                    <a:cubicBezTo>
                      <a:pt x="11" y="2"/>
                      <a:pt x="11" y="2"/>
                      <a:pt x="11" y="2"/>
                    </a:cubicBezTo>
                    <a:cubicBezTo>
                      <a:pt x="14" y="2"/>
                      <a:pt x="18" y="2"/>
                      <a:pt x="20" y="2"/>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sp>
            <p:nvSpPr>
              <p:cNvPr id="35" name="Freeform 41"/>
              <p:cNvSpPr/>
              <p:nvPr/>
            </p:nvSpPr>
            <p:spPr bwMode="auto">
              <a:xfrm>
                <a:off x="0" y="42"/>
                <a:ext cx="201" cy="189"/>
              </a:xfrm>
              <a:custGeom>
                <a:avLst/>
                <a:gdLst>
                  <a:gd name="T0" fmla="*/ 85 w 85"/>
                  <a:gd name="T1" fmla="*/ 63 h 80"/>
                  <a:gd name="T2" fmla="*/ 85 w 85"/>
                  <a:gd name="T3" fmla="*/ 63 h 80"/>
                  <a:gd name="T4" fmla="*/ 77 w 85"/>
                  <a:gd name="T5" fmla="*/ 37 h 80"/>
                  <a:gd name="T6" fmla="*/ 76 w 85"/>
                  <a:gd name="T7" fmla="*/ 34 h 80"/>
                  <a:gd name="T8" fmla="*/ 76 w 85"/>
                  <a:gd name="T9" fmla="*/ 33 h 80"/>
                  <a:gd name="T10" fmla="*/ 76 w 85"/>
                  <a:gd name="T11" fmla="*/ 32 h 80"/>
                  <a:gd name="T12" fmla="*/ 75 w 85"/>
                  <a:gd name="T13" fmla="*/ 31 h 80"/>
                  <a:gd name="T14" fmla="*/ 75 w 85"/>
                  <a:gd name="T15" fmla="*/ 30 h 80"/>
                  <a:gd name="T16" fmla="*/ 74 w 85"/>
                  <a:gd name="T17" fmla="*/ 28 h 80"/>
                  <a:gd name="T18" fmla="*/ 74 w 85"/>
                  <a:gd name="T19" fmla="*/ 28 h 80"/>
                  <a:gd name="T20" fmla="*/ 74 w 85"/>
                  <a:gd name="T21" fmla="*/ 27 h 80"/>
                  <a:gd name="T22" fmla="*/ 43 w 85"/>
                  <a:gd name="T23" fmla="*/ 0 h 80"/>
                  <a:gd name="T24" fmla="*/ 11 w 85"/>
                  <a:gd name="T25" fmla="*/ 27 h 80"/>
                  <a:gd name="T26" fmla="*/ 11 w 85"/>
                  <a:gd name="T27" fmla="*/ 28 h 80"/>
                  <a:gd name="T28" fmla="*/ 11 w 85"/>
                  <a:gd name="T29" fmla="*/ 28 h 80"/>
                  <a:gd name="T30" fmla="*/ 10 w 85"/>
                  <a:gd name="T31" fmla="*/ 30 h 80"/>
                  <a:gd name="T32" fmla="*/ 10 w 85"/>
                  <a:gd name="T33" fmla="*/ 31 h 80"/>
                  <a:gd name="T34" fmla="*/ 10 w 85"/>
                  <a:gd name="T35" fmla="*/ 32 h 80"/>
                  <a:gd name="T36" fmla="*/ 9 w 85"/>
                  <a:gd name="T37" fmla="*/ 33 h 80"/>
                  <a:gd name="T38" fmla="*/ 9 w 85"/>
                  <a:gd name="T39" fmla="*/ 34 h 80"/>
                  <a:gd name="T40" fmla="*/ 8 w 85"/>
                  <a:gd name="T41" fmla="*/ 37 h 80"/>
                  <a:gd name="T42" fmla="*/ 1 w 85"/>
                  <a:gd name="T43" fmla="*/ 63 h 80"/>
                  <a:gd name="T44" fmla="*/ 1 w 85"/>
                  <a:gd name="T45" fmla="*/ 63 h 80"/>
                  <a:gd name="T46" fmla="*/ 3 w 85"/>
                  <a:gd name="T47" fmla="*/ 69 h 80"/>
                  <a:gd name="T48" fmla="*/ 4 w 85"/>
                  <a:gd name="T49" fmla="*/ 69 h 80"/>
                  <a:gd name="T50" fmla="*/ 5 w 85"/>
                  <a:gd name="T51" fmla="*/ 70 h 80"/>
                  <a:gd name="T52" fmla="*/ 12 w 85"/>
                  <a:gd name="T53" fmla="*/ 73 h 80"/>
                  <a:gd name="T54" fmla="*/ 16 w 85"/>
                  <a:gd name="T55" fmla="*/ 75 h 80"/>
                  <a:gd name="T56" fmla="*/ 24 w 85"/>
                  <a:gd name="T57" fmla="*/ 77 h 80"/>
                  <a:gd name="T58" fmla="*/ 25 w 85"/>
                  <a:gd name="T59" fmla="*/ 77 h 80"/>
                  <a:gd name="T60" fmla="*/ 27 w 85"/>
                  <a:gd name="T61" fmla="*/ 78 h 80"/>
                  <a:gd name="T62" fmla="*/ 43 w 85"/>
                  <a:gd name="T63" fmla="*/ 80 h 80"/>
                  <a:gd name="T64" fmla="*/ 58 w 85"/>
                  <a:gd name="T65" fmla="*/ 78 h 80"/>
                  <a:gd name="T66" fmla="*/ 60 w 85"/>
                  <a:gd name="T67" fmla="*/ 77 h 80"/>
                  <a:gd name="T68" fmla="*/ 61 w 85"/>
                  <a:gd name="T69" fmla="*/ 77 h 80"/>
                  <a:gd name="T70" fmla="*/ 74 w 85"/>
                  <a:gd name="T71" fmla="*/ 73 h 80"/>
                  <a:gd name="T72" fmla="*/ 78 w 85"/>
                  <a:gd name="T73" fmla="*/ 71 h 80"/>
                  <a:gd name="T74" fmla="*/ 79 w 85"/>
                  <a:gd name="T75" fmla="*/ 70 h 80"/>
                  <a:gd name="T76" fmla="*/ 82 w 85"/>
                  <a:gd name="T77" fmla="*/ 69 h 80"/>
                  <a:gd name="T78" fmla="*/ 82 w 85"/>
                  <a:gd name="T79" fmla="*/ 69 h 80"/>
                  <a:gd name="T80" fmla="*/ 83 w 85"/>
                  <a:gd name="T81" fmla="*/ 69 h 80"/>
                  <a:gd name="T82" fmla="*/ 85 w 85"/>
                  <a:gd name="T83" fmla="*/ 6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 h="80">
                    <a:moveTo>
                      <a:pt x="85" y="63"/>
                    </a:moveTo>
                    <a:cubicBezTo>
                      <a:pt x="85" y="63"/>
                      <a:pt x="85" y="63"/>
                      <a:pt x="85" y="63"/>
                    </a:cubicBezTo>
                    <a:cubicBezTo>
                      <a:pt x="77" y="37"/>
                      <a:pt x="77" y="37"/>
                      <a:pt x="77" y="37"/>
                    </a:cubicBezTo>
                    <a:cubicBezTo>
                      <a:pt x="77" y="36"/>
                      <a:pt x="76" y="35"/>
                      <a:pt x="76" y="34"/>
                    </a:cubicBezTo>
                    <a:cubicBezTo>
                      <a:pt x="76" y="33"/>
                      <a:pt x="76" y="33"/>
                      <a:pt x="76" y="33"/>
                    </a:cubicBezTo>
                    <a:cubicBezTo>
                      <a:pt x="76" y="33"/>
                      <a:pt x="76" y="32"/>
                      <a:pt x="76" y="32"/>
                    </a:cubicBezTo>
                    <a:cubicBezTo>
                      <a:pt x="76" y="32"/>
                      <a:pt x="75" y="32"/>
                      <a:pt x="75" y="31"/>
                    </a:cubicBezTo>
                    <a:cubicBezTo>
                      <a:pt x="75" y="31"/>
                      <a:pt x="75" y="30"/>
                      <a:pt x="75" y="30"/>
                    </a:cubicBezTo>
                    <a:cubicBezTo>
                      <a:pt x="75" y="30"/>
                      <a:pt x="75" y="29"/>
                      <a:pt x="74" y="28"/>
                    </a:cubicBezTo>
                    <a:cubicBezTo>
                      <a:pt x="74" y="28"/>
                      <a:pt x="74" y="28"/>
                      <a:pt x="74" y="28"/>
                    </a:cubicBezTo>
                    <a:cubicBezTo>
                      <a:pt x="74" y="28"/>
                      <a:pt x="74" y="27"/>
                      <a:pt x="74" y="27"/>
                    </a:cubicBezTo>
                    <a:cubicBezTo>
                      <a:pt x="69" y="12"/>
                      <a:pt x="63" y="0"/>
                      <a:pt x="43" y="0"/>
                    </a:cubicBezTo>
                    <a:cubicBezTo>
                      <a:pt x="23" y="0"/>
                      <a:pt x="17" y="12"/>
                      <a:pt x="11" y="27"/>
                    </a:cubicBezTo>
                    <a:cubicBezTo>
                      <a:pt x="11" y="27"/>
                      <a:pt x="11" y="27"/>
                      <a:pt x="11" y="28"/>
                    </a:cubicBezTo>
                    <a:cubicBezTo>
                      <a:pt x="11" y="28"/>
                      <a:pt x="11" y="28"/>
                      <a:pt x="11" y="28"/>
                    </a:cubicBezTo>
                    <a:cubicBezTo>
                      <a:pt x="11" y="29"/>
                      <a:pt x="10" y="30"/>
                      <a:pt x="10" y="30"/>
                    </a:cubicBezTo>
                    <a:cubicBezTo>
                      <a:pt x="10" y="30"/>
                      <a:pt x="10" y="31"/>
                      <a:pt x="10" y="31"/>
                    </a:cubicBezTo>
                    <a:cubicBezTo>
                      <a:pt x="10" y="32"/>
                      <a:pt x="10" y="32"/>
                      <a:pt x="10" y="32"/>
                    </a:cubicBezTo>
                    <a:cubicBezTo>
                      <a:pt x="10" y="32"/>
                      <a:pt x="9" y="33"/>
                      <a:pt x="9" y="33"/>
                    </a:cubicBezTo>
                    <a:cubicBezTo>
                      <a:pt x="9" y="34"/>
                      <a:pt x="9" y="34"/>
                      <a:pt x="9" y="34"/>
                    </a:cubicBezTo>
                    <a:cubicBezTo>
                      <a:pt x="9" y="35"/>
                      <a:pt x="9" y="36"/>
                      <a:pt x="8" y="37"/>
                    </a:cubicBezTo>
                    <a:cubicBezTo>
                      <a:pt x="1" y="63"/>
                      <a:pt x="1" y="63"/>
                      <a:pt x="1" y="63"/>
                    </a:cubicBezTo>
                    <a:cubicBezTo>
                      <a:pt x="1" y="63"/>
                      <a:pt x="1" y="63"/>
                      <a:pt x="1" y="63"/>
                    </a:cubicBezTo>
                    <a:cubicBezTo>
                      <a:pt x="0" y="65"/>
                      <a:pt x="1" y="68"/>
                      <a:pt x="3" y="69"/>
                    </a:cubicBezTo>
                    <a:cubicBezTo>
                      <a:pt x="3" y="69"/>
                      <a:pt x="3" y="69"/>
                      <a:pt x="4" y="69"/>
                    </a:cubicBezTo>
                    <a:cubicBezTo>
                      <a:pt x="4" y="69"/>
                      <a:pt x="5" y="70"/>
                      <a:pt x="5" y="70"/>
                    </a:cubicBezTo>
                    <a:cubicBezTo>
                      <a:pt x="7" y="71"/>
                      <a:pt x="9" y="72"/>
                      <a:pt x="12" y="73"/>
                    </a:cubicBezTo>
                    <a:cubicBezTo>
                      <a:pt x="13" y="74"/>
                      <a:pt x="14" y="74"/>
                      <a:pt x="16" y="75"/>
                    </a:cubicBezTo>
                    <a:cubicBezTo>
                      <a:pt x="18" y="75"/>
                      <a:pt x="21" y="76"/>
                      <a:pt x="24" y="77"/>
                    </a:cubicBezTo>
                    <a:cubicBezTo>
                      <a:pt x="24" y="77"/>
                      <a:pt x="25" y="77"/>
                      <a:pt x="25" y="77"/>
                    </a:cubicBezTo>
                    <a:cubicBezTo>
                      <a:pt x="26" y="78"/>
                      <a:pt x="27" y="78"/>
                      <a:pt x="27" y="78"/>
                    </a:cubicBezTo>
                    <a:cubicBezTo>
                      <a:pt x="32" y="79"/>
                      <a:pt x="37" y="80"/>
                      <a:pt x="43" y="80"/>
                    </a:cubicBezTo>
                    <a:cubicBezTo>
                      <a:pt x="48" y="80"/>
                      <a:pt x="53" y="79"/>
                      <a:pt x="58" y="78"/>
                    </a:cubicBezTo>
                    <a:cubicBezTo>
                      <a:pt x="59" y="78"/>
                      <a:pt x="59" y="78"/>
                      <a:pt x="60" y="77"/>
                    </a:cubicBezTo>
                    <a:cubicBezTo>
                      <a:pt x="61" y="77"/>
                      <a:pt x="61" y="77"/>
                      <a:pt x="61" y="77"/>
                    </a:cubicBezTo>
                    <a:cubicBezTo>
                      <a:pt x="66" y="76"/>
                      <a:pt x="71" y="74"/>
                      <a:pt x="74" y="73"/>
                    </a:cubicBezTo>
                    <a:cubicBezTo>
                      <a:pt x="76" y="72"/>
                      <a:pt x="77" y="71"/>
                      <a:pt x="78" y="71"/>
                    </a:cubicBezTo>
                    <a:cubicBezTo>
                      <a:pt x="79" y="71"/>
                      <a:pt x="79" y="71"/>
                      <a:pt x="79" y="70"/>
                    </a:cubicBezTo>
                    <a:cubicBezTo>
                      <a:pt x="81" y="70"/>
                      <a:pt x="82" y="69"/>
                      <a:pt x="82" y="69"/>
                    </a:cubicBezTo>
                    <a:cubicBezTo>
                      <a:pt x="82" y="69"/>
                      <a:pt x="82" y="69"/>
                      <a:pt x="82" y="69"/>
                    </a:cubicBezTo>
                    <a:cubicBezTo>
                      <a:pt x="82" y="69"/>
                      <a:pt x="82" y="69"/>
                      <a:pt x="83" y="69"/>
                    </a:cubicBezTo>
                    <a:cubicBezTo>
                      <a:pt x="84" y="68"/>
                      <a:pt x="85" y="65"/>
                      <a:pt x="8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schemeClr val="bg1">
                      <a:lumMod val="50000"/>
                    </a:schemeClr>
                  </a:solidFill>
                  <a:cs typeface="+mn-ea"/>
                  <a:sym typeface="+mn-lt"/>
                </a:endParaRPr>
              </a:p>
            </p:txBody>
          </p:sp>
        </p:grpSp>
        <p:sp>
          <p:nvSpPr>
            <p:cNvPr id="28" name="Rectangle 42"/>
            <p:cNvSpPr>
              <a:spLocks noChangeArrowheads="1"/>
            </p:cNvSpPr>
            <p:nvPr/>
          </p:nvSpPr>
          <p:spPr bwMode="auto">
            <a:xfrm>
              <a:off x="406668" y="3138097"/>
              <a:ext cx="1728787" cy="115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16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here.Put your text about this part related goes here.</a:t>
              </a:r>
            </a:p>
          </p:txBody>
        </p:sp>
        <p:sp>
          <p:nvSpPr>
            <p:cNvPr id="29" name="Rectangle 43"/>
            <p:cNvSpPr>
              <a:spLocks noChangeArrowheads="1"/>
            </p:cNvSpPr>
            <p:nvPr/>
          </p:nvSpPr>
          <p:spPr bwMode="auto">
            <a:xfrm>
              <a:off x="6440488" y="1800463"/>
              <a:ext cx="2019300" cy="34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a:t>
              </a:r>
              <a:endParaRPr lang="en-US" altLang="zh-CN" sz="1200" dirty="0">
                <a:solidFill>
                  <a:schemeClr val="tx1">
                    <a:lumMod val="85000"/>
                    <a:lumOff val="15000"/>
                  </a:schemeClr>
                </a:solidFill>
                <a:cs typeface="+mn-ea"/>
                <a:sym typeface="+mn-lt"/>
              </a:endParaRPr>
            </a:p>
          </p:txBody>
        </p:sp>
        <p:sp>
          <p:nvSpPr>
            <p:cNvPr id="30" name="Rectangle 44"/>
            <p:cNvSpPr>
              <a:spLocks noChangeArrowheads="1"/>
            </p:cNvSpPr>
            <p:nvPr/>
          </p:nvSpPr>
          <p:spPr bwMode="auto">
            <a:xfrm>
              <a:off x="6440488" y="2518235"/>
              <a:ext cx="2019300" cy="34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a:t>
              </a:r>
              <a:endParaRPr lang="en-US" altLang="zh-CN" sz="1200" dirty="0">
                <a:solidFill>
                  <a:schemeClr val="tx1">
                    <a:lumMod val="85000"/>
                    <a:lumOff val="15000"/>
                  </a:schemeClr>
                </a:solidFill>
                <a:cs typeface="+mn-ea"/>
                <a:sym typeface="+mn-lt"/>
              </a:endParaRPr>
            </a:p>
          </p:txBody>
        </p:sp>
        <p:sp>
          <p:nvSpPr>
            <p:cNvPr id="31" name="Rectangle 45"/>
            <p:cNvSpPr>
              <a:spLocks noChangeArrowheads="1"/>
            </p:cNvSpPr>
            <p:nvPr/>
          </p:nvSpPr>
          <p:spPr bwMode="auto">
            <a:xfrm>
              <a:off x="6440488" y="3248710"/>
              <a:ext cx="2019300" cy="34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a:t>
              </a:r>
              <a:endParaRPr lang="en-US" altLang="zh-CN" sz="1200" dirty="0">
                <a:solidFill>
                  <a:schemeClr val="tx1">
                    <a:lumMod val="85000"/>
                    <a:lumOff val="15000"/>
                  </a:schemeClr>
                </a:solidFill>
                <a:cs typeface="+mn-ea"/>
                <a:sym typeface="+mn-lt"/>
              </a:endParaRPr>
            </a:p>
          </p:txBody>
        </p:sp>
        <p:sp>
          <p:nvSpPr>
            <p:cNvPr id="32" name="Rectangle 46"/>
            <p:cNvSpPr>
              <a:spLocks noChangeArrowheads="1"/>
            </p:cNvSpPr>
            <p:nvPr/>
          </p:nvSpPr>
          <p:spPr bwMode="auto">
            <a:xfrm>
              <a:off x="6440488" y="3953778"/>
              <a:ext cx="2019300" cy="34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a:t>
              </a:r>
              <a:endParaRPr lang="en-US" altLang="zh-CN" sz="1200" dirty="0">
                <a:solidFill>
                  <a:schemeClr val="tx1">
                    <a:lumMod val="85000"/>
                    <a:lumOff val="15000"/>
                  </a:schemeClr>
                </a:solidFill>
                <a:cs typeface="+mn-ea"/>
                <a:sym typeface="+mn-lt"/>
              </a:endParaRPr>
            </a:p>
          </p:txBody>
        </p:sp>
      </p:grpSp>
      <p:sp>
        <p:nvSpPr>
          <p:cNvPr id="49" name="TextBox 8"/>
          <p:cNvSpPr txBox="1"/>
          <p:nvPr/>
        </p:nvSpPr>
        <p:spPr>
          <a:xfrm>
            <a:off x="4080396"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50" name="组合 49"/>
          <p:cNvGrpSpPr/>
          <p:nvPr/>
        </p:nvGrpSpPr>
        <p:grpSpPr>
          <a:xfrm>
            <a:off x="842272" y="562518"/>
            <a:ext cx="10507462" cy="0"/>
            <a:chOff x="1028775" y="591989"/>
            <a:chExt cx="11086097" cy="0"/>
          </a:xfrm>
        </p:grpSpPr>
        <p:cxnSp>
          <p:nvCxnSpPr>
            <p:cNvPr id="51" name="直接连接符 50"/>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extBox 8"/>
          <p:cNvSpPr txBox="1"/>
          <p:nvPr/>
        </p:nvSpPr>
        <p:spPr>
          <a:xfrm>
            <a:off x="4080396"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140" name="组合 139"/>
          <p:cNvGrpSpPr/>
          <p:nvPr/>
        </p:nvGrpSpPr>
        <p:grpSpPr>
          <a:xfrm>
            <a:off x="842272" y="562518"/>
            <a:ext cx="10507462" cy="0"/>
            <a:chOff x="1028775" y="591989"/>
            <a:chExt cx="11086097" cy="0"/>
          </a:xfrm>
        </p:grpSpPr>
        <p:cxnSp>
          <p:nvCxnSpPr>
            <p:cNvPr id="141" name="直接连接符 140"/>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06730" y="1890149"/>
            <a:ext cx="11291570" cy="4007172"/>
            <a:chOff x="1150" y="2182"/>
            <a:chExt cx="12273" cy="4355"/>
          </a:xfrm>
        </p:grpSpPr>
        <p:grpSp>
          <p:nvGrpSpPr>
            <p:cNvPr id="8" name="组合 7"/>
            <p:cNvGrpSpPr/>
            <p:nvPr/>
          </p:nvGrpSpPr>
          <p:grpSpPr>
            <a:xfrm>
              <a:off x="1200" y="3461"/>
              <a:ext cx="11735" cy="1614"/>
              <a:chOff x="1015699" y="2928875"/>
              <a:chExt cx="9936781" cy="1367050"/>
            </a:xfrm>
          </p:grpSpPr>
          <p:cxnSp>
            <p:nvCxnSpPr>
              <p:cNvPr id="9" name="Straight Connector 31"/>
              <p:cNvCxnSpPr/>
              <p:nvPr/>
            </p:nvCxnSpPr>
            <p:spPr>
              <a:xfrm flipV="1">
                <a:off x="1015699" y="3621611"/>
                <a:ext cx="9936781" cy="1"/>
              </a:xfrm>
              <a:prstGeom prst="line">
                <a:avLst/>
              </a:prstGeom>
              <a:noFill/>
              <a:ln w="13970" cap="flat" cmpd="sng" algn="ctr">
                <a:solidFill>
                  <a:srgbClr val="080808"/>
                </a:solidFill>
                <a:prstDash val="dash"/>
                <a:headEnd type="none" w="med" len="med"/>
                <a:tailEnd type="stealth" w="med" len="med"/>
              </a:ln>
              <a:effectLst/>
            </p:spPr>
          </p:cxnSp>
          <p:cxnSp>
            <p:nvCxnSpPr>
              <p:cNvPr id="10" name="Straight Connector 31"/>
              <p:cNvCxnSpPr/>
              <p:nvPr/>
            </p:nvCxnSpPr>
            <p:spPr>
              <a:xfrm flipV="1">
                <a:off x="2311076" y="292887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1" name="Oval 5"/>
              <p:cNvSpPr/>
              <p:nvPr/>
            </p:nvSpPr>
            <p:spPr>
              <a:xfrm>
                <a:off x="2247244" y="3561532"/>
                <a:ext cx="127665" cy="127665"/>
              </a:xfrm>
              <a:prstGeom prst="ellipse">
                <a:avLst/>
              </a:prstGeom>
              <a:solidFill>
                <a:srgbClr val="7F7F7F"/>
              </a:solidFill>
              <a:ln w="25400" cap="flat" cmpd="sng" algn="ctr">
                <a:noFill/>
                <a:prstDash val="solid"/>
              </a:ln>
              <a:effectLst/>
            </p:spPr>
            <p:txBody>
              <a:bodyPr rtlCol="0" anchor="ctr"/>
              <a:lstStyle/>
              <a:p>
                <a:pPr algn="ctr" defTabSz="914400">
                  <a:defRPr/>
                </a:pPr>
                <a:endParaRPr lang="en-US" sz="3200" kern="0">
                  <a:solidFill>
                    <a:srgbClr val="080808"/>
                  </a:solidFill>
                  <a:latin typeface="微软雅黑" panose="020B0503020204020204" charset="-122"/>
                  <a:ea typeface="微软雅黑" panose="020B0503020204020204" charset="-122"/>
                </a:endParaRPr>
              </a:p>
            </p:txBody>
          </p:sp>
          <p:cxnSp>
            <p:nvCxnSpPr>
              <p:cNvPr id="12" name="Straight Connector 31"/>
              <p:cNvCxnSpPr/>
              <p:nvPr/>
            </p:nvCxnSpPr>
            <p:spPr>
              <a:xfrm flipV="1">
                <a:off x="7265810" y="292887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3" name="Oval 5"/>
              <p:cNvSpPr/>
              <p:nvPr/>
            </p:nvSpPr>
            <p:spPr>
              <a:xfrm>
                <a:off x="7201978" y="3561532"/>
                <a:ext cx="127665" cy="127665"/>
              </a:xfrm>
              <a:prstGeom prst="ellipse">
                <a:avLst/>
              </a:prstGeom>
              <a:solidFill>
                <a:srgbClr val="7F7F7F"/>
              </a:solidFill>
              <a:ln w="25400" cap="flat" cmpd="sng" algn="ctr">
                <a:noFill/>
                <a:prstDash val="solid"/>
              </a:ln>
              <a:effectLst/>
            </p:spPr>
            <p:txBody>
              <a:bodyPr rtlCol="0" anchor="ctr"/>
              <a:lstStyle/>
              <a:p>
                <a:pPr algn="ctr" defTabSz="914400">
                  <a:defRPr/>
                </a:pPr>
                <a:endParaRPr lang="en-US" sz="3200" kern="0">
                  <a:solidFill>
                    <a:srgbClr val="080808"/>
                  </a:solidFill>
                  <a:latin typeface="微软雅黑" panose="020B0503020204020204" charset="-122"/>
                  <a:ea typeface="微软雅黑" panose="020B0503020204020204" charset="-122"/>
                </a:endParaRPr>
              </a:p>
            </p:txBody>
          </p:sp>
          <p:cxnSp>
            <p:nvCxnSpPr>
              <p:cNvPr id="14" name="Straight Connector 31"/>
              <p:cNvCxnSpPr/>
              <p:nvPr/>
            </p:nvCxnSpPr>
            <p:spPr>
              <a:xfrm flipV="1">
                <a:off x="4777173" y="359943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5" name="Oval 5"/>
              <p:cNvSpPr/>
              <p:nvPr/>
            </p:nvSpPr>
            <p:spPr>
              <a:xfrm>
                <a:off x="4713341" y="3561532"/>
                <a:ext cx="127665" cy="127665"/>
              </a:xfrm>
              <a:prstGeom prst="ellipse">
                <a:avLst/>
              </a:prstGeom>
              <a:solidFill>
                <a:srgbClr val="7F7F7F"/>
              </a:solidFill>
              <a:ln w="25400" cap="flat" cmpd="sng" algn="ctr">
                <a:noFill/>
                <a:prstDash val="solid"/>
              </a:ln>
              <a:effectLst/>
            </p:spPr>
            <p:txBody>
              <a:bodyPr rtlCol="0" anchor="ctr"/>
              <a:lstStyle/>
              <a:p>
                <a:pPr algn="ctr" defTabSz="914400">
                  <a:defRPr/>
                </a:pPr>
                <a:endParaRPr lang="en-US" sz="3200" kern="0">
                  <a:solidFill>
                    <a:srgbClr val="080808"/>
                  </a:solidFill>
                  <a:latin typeface="微软雅黑" panose="020B0503020204020204" charset="-122"/>
                  <a:ea typeface="微软雅黑" panose="020B0503020204020204" charset="-122"/>
                </a:endParaRPr>
              </a:p>
            </p:txBody>
          </p:sp>
          <p:cxnSp>
            <p:nvCxnSpPr>
              <p:cNvPr id="16" name="Straight Connector 31"/>
              <p:cNvCxnSpPr/>
              <p:nvPr/>
            </p:nvCxnSpPr>
            <p:spPr>
              <a:xfrm flipV="1">
                <a:off x="9743294" y="359943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7" name="Oval 5"/>
              <p:cNvSpPr/>
              <p:nvPr/>
            </p:nvSpPr>
            <p:spPr>
              <a:xfrm>
                <a:off x="9679462" y="3561532"/>
                <a:ext cx="127665" cy="127665"/>
              </a:xfrm>
              <a:prstGeom prst="ellipse">
                <a:avLst/>
              </a:prstGeom>
              <a:solidFill>
                <a:srgbClr val="7F7F7F"/>
              </a:solidFill>
              <a:ln w="25400" cap="flat" cmpd="sng" algn="ctr">
                <a:noFill/>
                <a:prstDash val="solid"/>
              </a:ln>
              <a:effectLst/>
            </p:spPr>
            <p:txBody>
              <a:bodyPr rtlCol="0" anchor="ctr"/>
              <a:lstStyle/>
              <a:p>
                <a:pPr algn="ctr" defTabSz="914400">
                  <a:defRPr/>
                </a:pPr>
                <a:endParaRPr lang="en-US" sz="3200" kern="0">
                  <a:solidFill>
                    <a:srgbClr val="080808"/>
                  </a:solidFill>
                  <a:latin typeface="微软雅黑" panose="020B0503020204020204" charset="-122"/>
                  <a:ea typeface="微软雅黑" panose="020B0503020204020204" charset="-122"/>
                </a:endParaRPr>
              </a:p>
            </p:txBody>
          </p:sp>
        </p:grpSp>
        <p:sp>
          <p:nvSpPr>
            <p:cNvPr id="18" name="矩形 17"/>
            <p:cNvSpPr/>
            <p:nvPr/>
          </p:nvSpPr>
          <p:spPr>
            <a:xfrm>
              <a:off x="3613" y="2401"/>
              <a:ext cx="3944" cy="1126"/>
            </a:xfrm>
            <a:prstGeom prst="rect">
              <a:avLst/>
            </a:prstGeom>
          </p:spPr>
          <p:txBody>
            <a:bodyPr wrap="square" lIns="68571" tIns="34286" rIns="68571" bIns="34286">
              <a:spAutoFit/>
            </a:bodyPr>
            <a:lstStyle/>
            <a:p>
              <a:pPr defTabSz="914400">
                <a:lnSpc>
                  <a:spcPct val="150000"/>
                </a:lnSpc>
                <a:spcBef>
                  <a:spcPts val="750"/>
                </a:spcBef>
                <a:buFont typeface="Arial" panose="020B0604020202020204" pitchFamily="34" charset="0"/>
                <a:buChar char="•"/>
              </a:pPr>
              <a:r>
                <a:rPr lang="en-US" altLang="zh-CN" sz="14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a:t>
              </a:r>
              <a:endParaRPr lang="zh-CN" altLang="en-US" sz="1400" dirty="0">
                <a:solidFill>
                  <a:srgbClr val="080808"/>
                </a:solidFill>
                <a:latin typeface="微软雅黑" panose="020B0503020204020204" charset="-122"/>
                <a:ea typeface="微软雅黑" panose="020B0503020204020204" charset="-122"/>
                <a:cs typeface="宋体" panose="02010600030101010101" pitchFamily="2" charset="-122"/>
              </a:endParaRPr>
            </a:p>
          </p:txBody>
        </p:sp>
        <p:sp>
          <p:nvSpPr>
            <p:cNvPr id="19" name="矩形 18"/>
            <p:cNvSpPr/>
            <p:nvPr/>
          </p:nvSpPr>
          <p:spPr>
            <a:xfrm>
              <a:off x="9479" y="2401"/>
              <a:ext cx="3944" cy="1126"/>
            </a:xfrm>
            <a:prstGeom prst="rect">
              <a:avLst/>
            </a:prstGeom>
          </p:spPr>
          <p:txBody>
            <a:bodyPr wrap="square" lIns="68571" tIns="34286" rIns="68571" bIns="34286">
              <a:spAutoFit/>
            </a:bodyPr>
            <a:lstStyle/>
            <a:p>
              <a:pPr defTabSz="914400">
                <a:lnSpc>
                  <a:spcPct val="150000"/>
                </a:lnSpc>
                <a:spcBef>
                  <a:spcPts val="750"/>
                </a:spcBef>
                <a:buFont typeface="Arial" panose="020B0604020202020204" pitchFamily="34" charset="0"/>
                <a:buChar char="•"/>
              </a:pPr>
              <a:r>
                <a:rPr lang="en-US" altLang="zh-CN" sz="14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a:t>
              </a:r>
              <a:endParaRPr lang="zh-CN" altLang="en-US" sz="1400" dirty="0">
                <a:solidFill>
                  <a:srgbClr val="080808"/>
                </a:solidFill>
                <a:latin typeface="微软雅黑" panose="020B0503020204020204" charset="-122"/>
                <a:ea typeface="微软雅黑" panose="020B0503020204020204" charset="-122"/>
                <a:cs typeface="宋体" panose="02010600030101010101" pitchFamily="2" charset="-122"/>
              </a:endParaRPr>
            </a:p>
          </p:txBody>
        </p:sp>
        <p:sp>
          <p:nvSpPr>
            <p:cNvPr id="20" name="矩形 19"/>
            <p:cNvSpPr/>
            <p:nvPr/>
          </p:nvSpPr>
          <p:spPr>
            <a:xfrm>
              <a:off x="1150" y="5075"/>
              <a:ext cx="3944" cy="1126"/>
            </a:xfrm>
            <a:prstGeom prst="rect">
              <a:avLst/>
            </a:prstGeom>
          </p:spPr>
          <p:txBody>
            <a:bodyPr wrap="square" lIns="68571" tIns="34286" rIns="68571" bIns="34286">
              <a:spAutoFit/>
            </a:bodyPr>
            <a:lstStyle/>
            <a:p>
              <a:pPr defTabSz="914400">
                <a:lnSpc>
                  <a:spcPct val="150000"/>
                </a:lnSpc>
                <a:spcBef>
                  <a:spcPts val="750"/>
                </a:spcBef>
                <a:buFont typeface="Arial" panose="020B0604020202020204" pitchFamily="34" charset="0"/>
                <a:buChar char="•"/>
              </a:pPr>
              <a:r>
                <a:rPr lang="en-US" altLang="zh-CN" sz="14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a:t>
              </a:r>
              <a:endParaRPr lang="en-US" altLang="zh-CN" sz="1400" dirty="0">
                <a:solidFill>
                  <a:srgbClr val="080808"/>
                </a:solidFill>
                <a:latin typeface="微软雅黑" panose="020B0503020204020204" charset="-122"/>
                <a:ea typeface="微软雅黑" panose="020B0503020204020204" charset="-122"/>
                <a:cs typeface="宋体" panose="02010600030101010101" pitchFamily="2" charset="-122"/>
              </a:endParaRPr>
            </a:p>
          </p:txBody>
        </p:sp>
        <p:sp>
          <p:nvSpPr>
            <p:cNvPr id="21" name="矩形 20"/>
            <p:cNvSpPr/>
            <p:nvPr/>
          </p:nvSpPr>
          <p:spPr>
            <a:xfrm>
              <a:off x="6791" y="5075"/>
              <a:ext cx="3944" cy="1126"/>
            </a:xfrm>
            <a:prstGeom prst="rect">
              <a:avLst/>
            </a:prstGeom>
          </p:spPr>
          <p:txBody>
            <a:bodyPr wrap="square" lIns="68571" tIns="34286" rIns="68571" bIns="34286">
              <a:spAutoFit/>
            </a:bodyPr>
            <a:lstStyle/>
            <a:p>
              <a:pPr defTabSz="914400">
                <a:lnSpc>
                  <a:spcPct val="150000"/>
                </a:lnSpc>
                <a:spcBef>
                  <a:spcPts val="750"/>
                </a:spcBef>
                <a:buFont typeface="Arial" panose="020B0604020202020204" pitchFamily="34" charset="0"/>
                <a:buChar char="•"/>
              </a:pPr>
              <a:r>
                <a:rPr lang="en-US" altLang="zh-CN" sz="1400" dirty="0">
                  <a:solidFill>
                    <a:schemeClr val="tx1">
                      <a:lumMod val="75000"/>
                      <a:lumOff val="25000"/>
                    </a:schemeClr>
                  </a:solidFill>
                  <a:latin typeface="微软雅黑" panose="020B0503020204020204" charset="-122"/>
                  <a:ea typeface="微软雅黑" panose="020B0503020204020204" charset="-122"/>
                  <a:cs typeface="+mn-ea"/>
                  <a:sym typeface="+mn-ea"/>
                </a:rPr>
                <a:t>Put your text about this part related goes here. Put your text about this part related goes here. </a:t>
              </a:r>
              <a:endParaRPr lang="zh-CN" altLang="en-US" sz="1400" dirty="0">
                <a:solidFill>
                  <a:srgbClr val="080808"/>
                </a:solidFill>
                <a:latin typeface="微软雅黑" panose="020B0503020204020204" charset="-122"/>
                <a:ea typeface="微软雅黑" panose="020B0503020204020204" charset="-122"/>
                <a:cs typeface="宋体" panose="02010600030101010101" pitchFamily="2" charset="-122"/>
              </a:endParaRPr>
            </a:p>
          </p:txBody>
        </p:sp>
        <p:grpSp>
          <p:nvGrpSpPr>
            <p:cNvPr id="22" name="组合 21"/>
            <p:cNvGrpSpPr/>
            <p:nvPr/>
          </p:nvGrpSpPr>
          <p:grpSpPr>
            <a:xfrm>
              <a:off x="1988" y="2182"/>
              <a:ext cx="1493" cy="1480"/>
              <a:chOff x="1262027" y="1384450"/>
              <a:chExt cx="948438"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DD7979"/>
              </a:solidFill>
              <a:ln w="25400" cap="flat" cmpd="sng" algn="ctr">
                <a:noFill/>
                <a:prstDash val="solid"/>
              </a:ln>
              <a:effectLst/>
            </p:spPr>
            <p:txBody>
              <a:bodyPr anchor="ctr"/>
              <a:lstStyle/>
              <a:p>
                <a:pPr algn="ctr" defTabSz="914400" fontAlgn="base">
                  <a:spcBef>
                    <a:spcPct val="0"/>
                  </a:spcBef>
                  <a:spcAft>
                    <a:spcPct val="0"/>
                  </a:spcAft>
                  <a:defRPr/>
                </a:pPr>
                <a:endParaRPr lang="zh-CN" altLang="en-US" sz="3200" kern="0">
                  <a:solidFill>
                    <a:srgbClr val="FFFFFF"/>
                  </a:solidFill>
                  <a:latin typeface="微软雅黑" panose="020B0503020204020204" charset="-122"/>
                  <a:ea typeface="微软雅黑" panose="020B0503020204020204" charset="-122"/>
                </a:endParaRPr>
              </a:p>
            </p:txBody>
          </p:sp>
          <p:sp>
            <p:nvSpPr>
              <p:cNvPr id="24" name="TextBox 17"/>
              <p:cNvSpPr txBox="1"/>
              <p:nvPr/>
            </p:nvSpPr>
            <p:spPr>
              <a:xfrm>
                <a:off x="1410142" y="1664221"/>
                <a:ext cx="800323" cy="402814"/>
              </a:xfrm>
              <a:prstGeom prst="rect">
                <a:avLst/>
              </a:prstGeom>
              <a:noFill/>
            </p:spPr>
            <p:txBody>
              <a:bodyPr wrap="square" rtlCol="0">
                <a:spAutoFit/>
              </a:bodyPr>
              <a:lstStyle/>
              <a:p>
                <a:pPr defTabSz="914400">
                  <a:defRPr/>
                </a:pPr>
                <a:r>
                  <a:rPr lang="zh-CN" altLang="en-US" sz="3200" kern="0" dirty="0">
                    <a:solidFill>
                      <a:srgbClr val="FFFFFF"/>
                    </a:solidFill>
                    <a:latin typeface="微软雅黑" panose="020B0503020204020204" charset="-122"/>
                    <a:ea typeface="微软雅黑" panose="020B0503020204020204" charset="-122"/>
                  </a:rPr>
                  <a:t>标题</a:t>
                </a:r>
              </a:p>
            </p:txBody>
          </p:sp>
        </p:grpSp>
        <p:grpSp>
          <p:nvGrpSpPr>
            <p:cNvPr id="25" name="组合 24"/>
            <p:cNvGrpSpPr/>
            <p:nvPr/>
          </p:nvGrpSpPr>
          <p:grpSpPr>
            <a:xfrm>
              <a:off x="7843" y="2182"/>
              <a:ext cx="1493" cy="1480"/>
              <a:chOff x="1262027" y="1384450"/>
              <a:chExt cx="948438"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DD7979"/>
              </a:solidFill>
              <a:ln w="25400" cap="flat" cmpd="sng" algn="ctr">
                <a:noFill/>
                <a:prstDash val="solid"/>
              </a:ln>
              <a:effectLst/>
            </p:spPr>
            <p:txBody>
              <a:bodyPr anchor="ctr"/>
              <a:lstStyle/>
              <a:p>
                <a:pPr algn="ctr" defTabSz="914400" fontAlgn="base">
                  <a:spcBef>
                    <a:spcPct val="0"/>
                  </a:spcBef>
                  <a:spcAft>
                    <a:spcPct val="0"/>
                  </a:spcAft>
                  <a:defRPr/>
                </a:pPr>
                <a:endParaRPr lang="zh-CN" altLang="en-US" sz="3200" kern="0">
                  <a:solidFill>
                    <a:srgbClr val="080808"/>
                  </a:solidFill>
                  <a:latin typeface="微软雅黑" panose="020B0503020204020204" charset="-122"/>
                  <a:ea typeface="微软雅黑" panose="020B0503020204020204" charset="-122"/>
                </a:endParaRPr>
              </a:p>
            </p:txBody>
          </p:sp>
          <p:sp>
            <p:nvSpPr>
              <p:cNvPr id="27" name="TextBox 20"/>
              <p:cNvSpPr txBox="1"/>
              <p:nvPr/>
            </p:nvSpPr>
            <p:spPr>
              <a:xfrm>
                <a:off x="1410142" y="1664221"/>
                <a:ext cx="800323" cy="402814"/>
              </a:xfrm>
              <a:prstGeom prst="rect">
                <a:avLst/>
              </a:prstGeom>
              <a:noFill/>
            </p:spPr>
            <p:txBody>
              <a:bodyPr wrap="square" rtlCol="0">
                <a:spAutoFit/>
              </a:bodyPr>
              <a:lstStyle/>
              <a:p>
                <a:pPr defTabSz="914400">
                  <a:defRPr/>
                </a:pPr>
                <a:r>
                  <a:rPr lang="zh-CN" altLang="en-US" sz="3200" kern="0" dirty="0">
                    <a:solidFill>
                      <a:srgbClr val="FFFFFF"/>
                    </a:solidFill>
                    <a:latin typeface="微软雅黑" panose="020B0503020204020204" charset="-122"/>
                    <a:ea typeface="微软雅黑" panose="020B0503020204020204" charset="-122"/>
                  </a:rPr>
                  <a:t>标题</a:t>
                </a:r>
              </a:p>
            </p:txBody>
          </p:sp>
        </p:grpSp>
        <p:grpSp>
          <p:nvGrpSpPr>
            <p:cNvPr id="28" name="组合 27"/>
            <p:cNvGrpSpPr/>
            <p:nvPr/>
          </p:nvGrpSpPr>
          <p:grpSpPr>
            <a:xfrm>
              <a:off x="4904" y="5057"/>
              <a:ext cx="1493" cy="1480"/>
              <a:chOff x="1262027" y="1384450"/>
              <a:chExt cx="948438" cy="940162"/>
            </a:xfrm>
          </p:grpSpPr>
          <p:sp>
            <p:nvSpPr>
              <p:cNvPr id="29"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DD7979"/>
              </a:solidFill>
              <a:ln w="25400" cap="flat" cmpd="sng" algn="ctr">
                <a:noFill/>
                <a:prstDash val="solid"/>
              </a:ln>
              <a:effectLst/>
            </p:spPr>
            <p:txBody>
              <a:bodyPr anchor="ctr"/>
              <a:lstStyle/>
              <a:p>
                <a:pPr algn="ctr" defTabSz="914400" fontAlgn="base">
                  <a:spcBef>
                    <a:spcPct val="0"/>
                  </a:spcBef>
                  <a:spcAft>
                    <a:spcPct val="0"/>
                  </a:spcAft>
                  <a:defRPr/>
                </a:pPr>
                <a:endParaRPr lang="zh-CN" altLang="en-US" sz="3200" kern="0">
                  <a:solidFill>
                    <a:srgbClr val="080808"/>
                  </a:solidFill>
                  <a:latin typeface="微软雅黑" panose="020B0503020204020204" charset="-122"/>
                  <a:ea typeface="微软雅黑" panose="020B0503020204020204" charset="-122"/>
                </a:endParaRPr>
              </a:p>
            </p:txBody>
          </p:sp>
          <p:sp>
            <p:nvSpPr>
              <p:cNvPr id="30" name="TextBox 23"/>
              <p:cNvSpPr txBox="1"/>
              <p:nvPr/>
            </p:nvSpPr>
            <p:spPr>
              <a:xfrm>
                <a:off x="1410142" y="1664221"/>
                <a:ext cx="800323" cy="402814"/>
              </a:xfrm>
              <a:prstGeom prst="rect">
                <a:avLst/>
              </a:prstGeom>
              <a:noFill/>
            </p:spPr>
            <p:txBody>
              <a:bodyPr wrap="square" rtlCol="0">
                <a:spAutoFit/>
              </a:bodyPr>
              <a:lstStyle/>
              <a:p>
                <a:pPr defTabSz="914400">
                  <a:defRPr/>
                </a:pPr>
                <a:r>
                  <a:rPr lang="zh-CN" altLang="en-US" sz="3200" kern="0" dirty="0">
                    <a:solidFill>
                      <a:srgbClr val="FFFFFF"/>
                    </a:solidFill>
                    <a:latin typeface="微软雅黑" panose="020B0503020204020204" charset="-122"/>
                    <a:ea typeface="微软雅黑" panose="020B0503020204020204" charset="-122"/>
                  </a:rPr>
                  <a:t>标题</a:t>
                </a:r>
              </a:p>
            </p:txBody>
          </p:sp>
        </p:grpSp>
        <p:grpSp>
          <p:nvGrpSpPr>
            <p:cNvPr id="31" name="组合 30"/>
            <p:cNvGrpSpPr/>
            <p:nvPr/>
          </p:nvGrpSpPr>
          <p:grpSpPr>
            <a:xfrm>
              <a:off x="10765" y="5057"/>
              <a:ext cx="1493" cy="1480"/>
              <a:chOff x="1262027" y="1384450"/>
              <a:chExt cx="948438" cy="940162"/>
            </a:xfrm>
          </p:grpSpPr>
          <p:sp>
            <p:nvSpPr>
              <p:cNvPr id="32"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DD7979"/>
              </a:solidFill>
              <a:ln w="25400" cap="flat" cmpd="sng" algn="ctr">
                <a:noFill/>
                <a:prstDash val="solid"/>
              </a:ln>
              <a:effectLst/>
            </p:spPr>
            <p:txBody>
              <a:bodyPr anchor="ctr"/>
              <a:lstStyle/>
              <a:p>
                <a:pPr algn="ctr" defTabSz="914400" fontAlgn="base">
                  <a:spcBef>
                    <a:spcPct val="0"/>
                  </a:spcBef>
                  <a:spcAft>
                    <a:spcPct val="0"/>
                  </a:spcAft>
                  <a:defRPr/>
                </a:pPr>
                <a:endParaRPr lang="zh-CN" altLang="en-US" sz="3200" kern="0">
                  <a:solidFill>
                    <a:srgbClr val="080808"/>
                  </a:solidFill>
                  <a:latin typeface="微软雅黑" panose="020B0503020204020204" charset="-122"/>
                  <a:ea typeface="微软雅黑" panose="020B0503020204020204" charset="-122"/>
                </a:endParaRPr>
              </a:p>
            </p:txBody>
          </p:sp>
          <p:sp>
            <p:nvSpPr>
              <p:cNvPr id="33" name="TextBox 26"/>
              <p:cNvSpPr txBox="1"/>
              <p:nvPr/>
            </p:nvSpPr>
            <p:spPr>
              <a:xfrm>
                <a:off x="1410142" y="1664221"/>
                <a:ext cx="800323" cy="402814"/>
              </a:xfrm>
              <a:prstGeom prst="rect">
                <a:avLst/>
              </a:prstGeom>
              <a:noFill/>
            </p:spPr>
            <p:txBody>
              <a:bodyPr wrap="square" rtlCol="0">
                <a:spAutoFit/>
              </a:bodyPr>
              <a:lstStyle/>
              <a:p>
                <a:pPr defTabSz="914400">
                  <a:defRPr/>
                </a:pPr>
                <a:r>
                  <a:rPr lang="zh-CN" altLang="en-US" sz="3200" kern="0" dirty="0">
                    <a:solidFill>
                      <a:srgbClr val="FFFFFF"/>
                    </a:solidFill>
                    <a:latin typeface="微软雅黑" panose="020B0503020204020204" charset="-122"/>
                    <a:ea typeface="微软雅黑" panose="020B0503020204020204" charset="-122"/>
                  </a:rPr>
                  <a:t>标题</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8"/>
          <p:cNvSpPr txBox="1"/>
          <p:nvPr/>
        </p:nvSpPr>
        <p:spPr>
          <a:xfrm>
            <a:off x="4079777" y="288334"/>
            <a:ext cx="3744178" cy="468783"/>
          </a:xfrm>
          <a:prstGeom prst="rect">
            <a:avLst/>
          </a:prstGeom>
          <a:noFill/>
        </p:spPr>
        <p:txBody>
          <a:bodyPr wrap="square" lIns="0" tIns="0" rIns="0" bIns="0" rtlCol="0" anchor="ctr">
            <a:spAutoFit/>
          </a:bodyPr>
          <a:lstStyle/>
          <a:p>
            <a:pPr algn="ctr">
              <a:lnSpc>
                <a:spcPct val="140000"/>
              </a:lnSpc>
            </a:pP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93" name="组合 92"/>
          <p:cNvGrpSpPr/>
          <p:nvPr/>
        </p:nvGrpSpPr>
        <p:grpSpPr>
          <a:xfrm>
            <a:off x="840658" y="561638"/>
            <a:ext cx="10510685" cy="0"/>
            <a:chOff x="1028775" y="591989"/>
            <a:chExt cx="11086097" cy="0"/>
          </a:xfrm>
        </p:grpSpPr>
        <p:cxnSp>
          <p:nvCxnSpPr>
            <p:cNvPr id="94" name="直接连接符 93"/>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5799047" y="1899397"/>
            <a:ext cx="746503" cy="746503"/>
            <a:chOff x="972973" y="5225797"/>
            <a:chExt cx="746503" cy="746503"/>
          </a:xfrm>
          <a:effectLst/>
        </p:grpSpPr>
        <p:sp>
          <p:nvSpPr>
            <p:cNvPr id="29" name="椭圆 28"/>
            <p:cNvSpPr/>
            <p:nvPr/>
          </p:nvSpPr>
          <p:spPr>
            <a:xfrm>
              <a:off x="972973" y="5225797"/>
              <a:ext cx="746503" cy="746503"/>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Freeform 96"/>
            <p:cNvSpPr>
              <a:spLocks noEditPoints="1"/>
            </p:cNvSpPr>
            <p:nvPr/>
          </p:nvSpPr>
          <p:spPr bwMode="auto">
            <a:xfrm>
              <a:off x="1185093" y="5437917"/>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32" name="组合 31"/>
          <p:cNvGrpSpPr/>
          <p:nvPr/>
        </p:nvGrpSpPr>
        <p:grpSpPr>
          <a:xfrm>
            <a:off x="5798734" y="3318185"/>
            <a:ext cx="746503" cy="746503"/>
            <a:chOff x="4530236" y="5226432"/>
            <a:chExt cx="746503" cy="746503"/>
          </a:xfrm>
          <a:effectLst/>
        </p:grpSpPr>
        <p:sp>
          <p:nvSpPr>
            <p:cNvPr id="35" name="椭圆 34"/>
            <p:cNvSpPr/>
            <p:nvPr/>
          </p:nvSpPr>
          <p:spPr>
            <a:xfrm>
              <a:off x="4530236" y="5226432"/>
              <a:ext cx="746503" cy="746503"/>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6" name="Freeform 112"/>
            <p:cNvSpPr>
              <a:spLocks noEditPoints="1"/>
            </p:cNvSpPr>
            <p:nvPr/>
          </p:nvSpPr>
          <p:spPr bwMode="auto">
            <a:xfrm>
              <a:off x="4757596" y="5437917"/>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37" name="组合 36"/>
          <p:cNvGrpSpPr/>
          <p:nvPr/>
        </p:nvGrpSpPr>
        <p:grpSpPr>
          <a:xfrm>
            <a:off x="5813973" y="4948653"/>
            <a:ext cx="746503" cy="746503"/>
            <a:chOff x="8119021" y="5225797"/>
            <a:chExt cx="746503" cy="746503"/>
          </a:xfrm>
          <a:effectLst/>
        </p:grpSpPr>
        <p:sp>
          <p:nvSpPr>
            <p:cNvPr id="38" name="椭圆 37"/>
            <p:cNvSpPr/>
            <p:nvPr/>
          </p:nvSpPr>
          <p:spPr>
            <a:xfrm>
              <a:off x="8119021" y="5225797"/>
              <a:ext cx="746503" cy="746503"/>
            </a:xfrm>
            <a:prstGeom prst="ellipse">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9" name="Freeform 61"/>
            <p:cNvSpPr>
              <a:spLocks noEditPoints="1"/>
            </p:cNvSpPr>
            <p:nvPr/>
          </p:nvSpPr>
          <p:spPr bwMode="auto">
            <a:xfrm>
              <a:off x="8331141" y="5437917"/>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40" name="矩形 39"/>
          <p:cNvSpPr/>
          <p:nvPr/>
        </p:nvSpPr>
        <p:spPr>
          <a:xfrm>
            <a:off x="6633821" y="1709068"/>
            <a:ext cx="4853859" cy="998855"/>
          </a:xfrm>
          <a:prstGeom prst="rect">
            <a:avLst/>
          </a:prstGeom>
        </p:spPr>
        <p:txBody>
          <a:bodyPr wrap="square">
            <a:spAutoFit/>
          </a:bodyPr>
          <a:lstStyle/>
          <a:p>
            <a:pPr>
              <a:lnSpc>
                <a:spcPct val="150000"/>
              </a:lnSpc>
              <a:spcAft>
                <a:spcPts val="600"/>
              </a:spcAft>
            </a:pP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添加标题内容</a:t>
            </a:r>
          </a:p>
          <a:p>
            <a:pPr>
              <a:lnSpc>
                <a:spcPct val="150000"/>
              </a:lnSpc>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a:t>
            </a:r>
            <a:r>
              <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 </a:t>
            </a:r>
          </a:p>
        </p:txBody>
      </p:sp>
      <p:sp>
        <p:nvSpPr>
          <p:cNvPr id="41" name="矩形 40"/>
          <p:cNvSpPr/>
          <p:nvPr/>
        </p:nvSpPr>
        <p:spPr>
          <a:xfrm>
            <a:off x="6633821" y="3211795"/>
            <a:ext cx="4853859" cy="998855"/>
          </a:xfrm>
          <a:prstGeom prst="rect">
            <a:avLst/>
          </a:prstGeom>
        </p:spPr>
        <p:txBody>
          <a:bodyPr wrap="square">
            <a:spAutoFit/>
          </a:bodyPr>
          <a:lstStyle/>
          <a:p>
            <a:pPr>
              <a:lnSpc>
                <a:spcPct val="150000"/>
              </a:lnSpc>
              <a:spcAft>
                <a:spcPts val="600"/>
              </a:spcAft>
            </a:pP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添加标题内容</a:t>
            </a:r>
          </a:p>
          <a:p>
            <a:pPr>
              <a:lnSpc>
                <a:spcPct val="150000"/>
              </a:lnSpc>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a:t>
            </a:r>
            <a:r>
              <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 </a:t>
            </a:r>
          </a:p>
        </p:txBody>
      </p:sp>
      <p:sp>
        <p:nvSpPr>
          <p:cNvPr id="44" name="矩形 43"/>
          <p:cNvSpPr/>
          <p:nvPr/>
        </p:nvSpPr>
        <p:spPr>
          <a:xfrm>
            <a:off x="6633821" y="4910906"/>
            <a:ext cx="4853859" cy="998855"/>
          </a:xfrm>
          <a:prstGeom prst="rect">
            <a:avLst/>
          </a:prstGeom>
        </p:spPr>
        <p:txBody>
          <a:bodyPr wrap="square">
            <a:spAutoFit/>
          </a:bodyPr>
          <a:lstStyle/>
          <a:p>
            <a:pPr>
              <a:lnSpc>
                <a:spcPct val="150000"/>
              </a:lnSpc>
              <a:spcAft>
                <a:spcPts val="600"/>
              </a:spcAft>
            </a:pP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添加标题内容</a:t>
            </a:r>
          </a:p>
          <a:p>
            <a:pPr>
              <a:lnSpc>
                <a:spcPct val="150000"/>
              </a:lnSpc>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p:txBody>
      </p:sp>
      <p:grpSp>
        <p:nvGrpSpPr>
          <p:cNvPr id="47" name="组合 37"/>
          <p:cNvGrpSpPr>
            <a:grpSpLocks noChangeAspect="1"/>
          </p:cNvGrpSpPr>
          <p:nvPr/>
        </p:nvGrpSpPr>
        <p:grpSpPr bwMode="auto">
          <a:xfrm>
            <a:off x="631825" y="2206943"/>
            <a:ext cx="4538663" cy="3708400"/>
            <a:chOff x="0" y="0"/>
            <a:chExt cx="4538312" cy="3707588"/>
          </a:xfrm>
        </p:grpSpPr>
        <p:pic>
          <p:nvPicPr>
            <p:cNvPr id="50" name="Picture 20"/>
            <p:cNvPicPr>
              <a:picLocks noChangeAspect="1" noChangeArrowheads="1"/>
            </p:cNvPicPr>
            <p:nvPr/>
          </p:nvPicPr>
          <p:blipFill>
            <a:blip r:embed="rId3"/>
            <a:srcRect/>
            <a:stretch>
              <a:fillRect/>
            </a:stretch>
          </p:blipFill>
          <p:spPr bwMode="auto">
            <a:xfrm>
              <a:off x="0" y="0"/>
              <a:ext cx="4538312" cy="370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39"/>
            <p:cNvPicPr>
              <a:picLocks noChangeAspect="1" noChangeArrowheads="1"/>
            </p:cNvPicPr>
            <p:nvPr/>
          </p:nvPicPr>
          <p:blipFill>
            <a:blip r:embed="rId4" cstate="screen"/>
            <a:srcRect/>
            <a:stretch>
              <a:fillRect/>
            </a:stretch>
          </p:blipFill>
          <p:spPr bwMode="auto">
            <a:xfrm>
              <a:off x="293502" y="127484"/>
              <a:ext cx="3953910" cy="250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 name="图片 48"/>
          <p:cNvPicPr>
            <a:picLocks noChangeAspect="1" noChangeArrowheads="1"/>
          </p:cNvPicPr>
          <p:nvPr/>
        </p:nvPicPr>
        <p:blipFill>
          <a:blip r:embed="rId5" cstate="screen"/>
          <a:srcRect/>
          <a:stretch>
            <a:fillRect/>
          </a:stretch>
        </p:blipFill>
        <p:spPr bwMode="auto">
          <a:xfrm>
            <a:off x="917575" y="2319655"/>
            <a:ext cx="397351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0-#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0-#ppt_w/2"/>
                                          </p:val>
                                        </p:tav>
                                        <p:tav tm="100000">
                                          <p:val>
                                            <p:strVal val="#ppt_x"/>
                                          </p:val>
                                        </p:tav>
                                      </p:tavLst>
                                    </p:anim>
                                    <p:anim calcmode="lin" valueType="num">
                                      <p:cBhvr additive="base">
                                        <p:cTn id="26" dur="5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fill="hold"/>
                                        <p:tgtEl>
                                          <p:spTgt spid="40"/>
                                        </p:tgtEl>
                                        <p:attrNameLst>
                                          <p:attrName>ppt_x</p:attrName>
                                        </p:attrNameLst>
                                      </p:cBhvr>
                                      <p:tavLst>
                                        <p:tav tm="0">
                                          <p:val>
                                            <p:strVal val="0-#ppt_w/2"/>
                                          </p:val>
                                        </p:tav>
                                        <p:tav tm="100000">
                                          <p:val>
                                            <p:strVal val="#ppt_x"/>
                                          </p:val>
                                        </p:tav>
                                      </p:tavLst>
                                    </p:anim>
                                    <p:anim calcmode="lin" valueType="num">
                                      <p:cBhvr additive="base">
                                        <p:cTn id="30" dur="500" fill="hold"/>
                                        <p:tgtEl>
                                          <p:spTgt spid="40"/>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additive="base">
                                        <p:cTn id="33" dur="500" fill="hold"/>
                                        <p:tgtEl>
                                          <p:spTgt spid="41"/>
                                        </p:tgtEl>
                                        <p:attrNameLst>
                                          <p:attrName>ppt_x</p:attrName>
                                        </p:attrNameLst>
                                      </p:cBhvr>
                                      <p:tavLst>
                                        <p:tav tm="0">
                                          <p:val>
                                            <p:strVal val="0-#ppt_w/2"/>
                                          </p:val>
                                        </p:tav>
                                        <p:tav tm="100000">
                                          <p:val>
                                            <p:strVal val="#ppt_x"/>
                                          </p:val>
                                        </p:tav>
                                      </p:tavLst>
                                    </p:anim>
                                    <p:anim calcmode="lin" valueType="num">
                                      <p:cBhvr additive="base">
                                        <p:cTn id="34" dur="500" fill="hold"/>
                                        <p:tgtEl>
                                          <p:spTgt spid="41"/>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0-#ppt_w/2"/>
                                          </p:val>
                                        </p:tav>
                                        <p:tav tm="100000">
                                          <p:val>
                                            <p:strVal val="#ppt_x"/>
                                          </p:val>
                                        </p:tav>
                                      </p:tavLst>
                                    </p:anim>
                                    <p:anim calcmode="lin" valueType="num">
                                      <p:cBhvr additive="base">
                                        <p:cTn id="38"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2400" y="167640"/>
            <a:ext cx="11856720" cy="650748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823684" y="2421990"/>
            <a:ext cx="2318385" cy="645160"/>
          </a:xfrm>
          <a:prstGeom prst="rect">
            <a:avLst/>
          </a:prstGeom>
          <a:noFill/>
        </p:spPr>
        <p:txBody>
          <a:bodyPr wrap="square" rtlCol="0">
            <a:spAutoFit/>
          </a:bodyPr>
          <a:lstStyle/>
          <a:p>
            <a:pPr algn="ctr"/>
            <a:r>
              <a:rPr lang="en-US" altLang="zh-CN" sz="3600" dirty="0">
                <a:solidFill>
                  <a:schemeClr val="tx1">
                    <a:lumMod val="85000"/>
                    <a:lumOff val="15000"/>
                  </a:schemeClr>
                </a:solidFill>
                <a:latin typeface="微软雅黑" panose="020B0503020204020204" charset="-122"/>
                <a:ea typeface="微软雅黑" panose="020B0503020204020204" charset="-122"/>
                <a:cs typeface="+mn-ea"/>
                <a:sym typeface="+mn-lt"/>
              </a:rPr>
              <a:t>PART.03</a:t>
            </a:r>
          </a:p>
        </p:txBody>
      </p:sp>
      <p:sp>
        <p:nvSpPr>
          <p:cNvPr id="6" name="文本框 5"/>
          <p:cNvSpPr txBox="1"/>
          <p:nvPr/>
        </p:nvSpPr>
        <p:spPr>
          <a:xfrm>
            <a:off x="6013992" y="3041030"/>
            <a:ext cx="3673475" cy="7539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kumimoji="1" lang="zh-CN" altLang="en-US" sz="3600" dirty="0">
                <a:solidFill>
                  <a:schemeClr val="tx1">
                    <a:lumMod val="85000"/>
                    <a:lumOff val="15000"/>
                  </a:schemeClr>
                </a:solidFill>
                <a:latin typeface="微软雅黑" panose="020B0503020204020204" charset="-122"/>
                <a:ea typeface="微软雅黑" panose="020B0503020204020204" charset="-122"/>
                <a:cs typeface="+mn-ea"/>
                <a:sym typeface="+mn-lt"/>
              </a:rPr>
              <a:t>点击输入标题</a:t>
            </a:r>
          </a:p>
        </p:txBody>
      </p:sp>
      <p:sp>
        <p:nvSpPr>
          <p:cNvPr id="8" name="文本框 7"/>
          <p:cNvSpPr txBox="1"/>
          <p:nvPr/>
        </p:nvSpPr>
        <p:spPr>
          <a:xfrm>
            <a:off x="5832594" y="3747290"/>
            <a:ext cx="4300564" cy="7174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1100" dirty="0">
                <a:solidFill>
                  <a:schemeClr val="tx1">
                    <a:lumMod val="85000"/>
                    <a:lumOff val="15000"/>
                  </a:schemeClr>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p>
        </p:txBody>
      </p:sp>
      <p:grpSp>
        <p:nvGrpSpPr>
          <p:cNvPr id="16" name="组合 15"/>
          <p:cNvGrpSpPr/>
          <p:nvPr/>
        </p:nvGrpSpPr>
        <p:grpSpPr>
          <a:xfrm>
            <a:off x="1471930" y="1853565"/>
            <a:ext cx="3312795" cy="3488690"/>
            <a:chOff x="1668463" y="85725"/>
            <a:chExt cx="1403350" cy="1477963"/>
          </a:xfrm>
        </p:grpSpPr>
        <p:sp>
          <p:nvSpPr>
            <p:cNvPr id="17" name="Freeform 61"/>
            <p:cNvSpPr/>
            <p:nvPr/>
          </p:nvSpPr>
          <p:spPr bwMode="auto">
            <a:xfrm>
              <a:off x="2060575" y="128587"/>
              <a:ext cx="1011238" cy="954088"/>
            </a:xfrm>
            <a:custGeom>
              <a:avLst/>
              <a:gdLst>
                <a:gd name="T0" fmla="*/ 318 w 637"/>
                <a:gd name="T1" fmla="*/ 600 h 600"/>
                <a:gd name="T2" fmla="*/ 637 w 637"/>
                <a:gd name="T3" fmla="*/ 246 h 600"/>
                <a:gd name="T4" fmla="*/ 467 w 637"/>
                <a:gd name="T5" fmla="*/ 0 h 600"/>
                <a:gd name="T6" fmla="*/ 467 w 637"/>
                <a:gd name="T7" fmla="*/ 58 h 600"/>
                <a:gd name="T8" fmla="*/ 585 w 637"/>
                <a:gd name="T9" fmla="*/ 246 h 600"/>
                <a:gd name="T10" fmla="*/ 318 w 637"/>
                <a:gd name="T11" fmla="*/ 542 h 600"/>
                <a:gd name="T12" fmla="*/ 52 w 637"/>
                <a:gd name="T13" fmla="*/ 246 h 600"/>
                <a:gd name="T14" fmla="*/ 170 w 637"/>
                <a:gd name="T15" fmla="*/ 58 h 600"/>
                <a:gd name="T16" fmla="*/ 170 w 637"/>
                <a:gd name="T17" fmla="*/ 0 h 600"/>
                <a:gd name="T18" fmla="*/ 0 w 637"/>
                <a:gd name="T19" fmla="*/ 246 h 600"/>
                <a:gd name="T20" fmla="*/ 318 w 637"/>
                <a:gd name="T21"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 h="600">
                  <a:moveTo>
                    <a:pt x="318" y="600"/>
                  </a:moveTo>
                  <a:cubicBezTo>
                    <a:pt x="494" y="600"/>
                    <a:pt x="637" y="441"/>
                    <a:pt x="637" y="246"/>
                  </a:cubicBezTo>
                  <a:cubicBezTo>
                    <a:pt x="637" y="154"/>
                    <a:pt x="637" y="0"/>
                    <a:pt x="467" y="0"/>
                  </a:cubicBezTo>
                  <a:cubicBezTo>
                    <a:pt x="467" y="58"/>
                    <a:pt x="467" y="58"/>
                    <a:pt x="467" y="58"/>
                  </a:cubicBezTo>
                  <a:cubicBezTo>
                    <a:pt x="577" y="58"/>
                    <a:pt x="585" y="132"/>
                    <a:pt x="585" y="246"/>
                  </a:cubicBezTo>
                  <a:cubicBezTo>
                    <a:pt x="585" y="410"/>
                    <a:pt x="465" y="542"/>
                    <a:pt x="318" y="542"/>
                  </a:cubicBezTo>
                  <a:cubicBezTo>
                    <a:pt x="171" y="542"/>
                    <a:pt x="52" y="410"/>
                    <a:pt x="52" y="246"/>
                  </a:cubicBezTo>
                  <a:cubicBezTo>
                    <a:pt x="52" y="132"/>
                    <a:pt x="60" y="58"/>
                    <a:pt x="170" y="58"/>
                  </a:cubicBezTo>
                  <a:cubicBezTo>
                    <a:pt x="170" y="0"/>
                    <a:pt x="170" y="0"/>
                    <a:pt x="170" y="0"/>
                  </a:cubicBezTo>
                  <a:cubicBezTo>
                    <a:pt x="0" y="0"/>
                    <a:pt x="0" y="154"/>
                    <a:pt x="0" y="246"/>
                  </a:cubicBezTo>
                  <a:cubicBezTo>
                    <a:pt x="0" y="441"/>
                    <a:pt x="143" y="600"/>
                    <a:pt x="318" y="600"/>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8" name="Oval 62"/>
            <p:cNvSpPr>
              <a:spLocks noChangeArrowheads="1"/>
            </p:cNvSpPr>
            <p:nvPr/>
          </p:nvSpPr>
          <p:spPr bwMode="auto">
            <a:xfrm>
              <a:off x="2722563" y="85725"/>
              <a:ext cx="160338" cy="177800"/>
            </a:xfrm>
            <a:prstGeom prst="ellipse">
              <a:avLst/>
            </a:prstGeom>
            <a:solidFill>
              <a:srgbClr val="FC84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0" name="Freeform 63"/>
            <p:cNvSpPr/>
            <p:nvPr/>
          </p:nvSpPr>
          <p:spPr bwMode="auto">
            <a:xfrm>
              <a:off x="2722563" y="85725"/>
              <a:ext cx="79375" cy="177800"/>
            </a:xfrm>
            <a:custGeom>
              <a:avLst/>
              <a:gdLst>
                <a:gd name="T0" fmla="*/ 50 w 50"/>
                <a:gd name="T1" fmla="*/ 0 h 112"/>
                <a:gd name="T2" fmla="*/ 50 w 50"/>
                <a:gd name="T3" fmla="*/ 112 h 112"/>
                <a:gd name="T4" fmla="*/ 0 w 50"/>
                <a:gd name="T5" fmla="*/ 56 h 112"/>
                <a:gd name="T6" fmla="*/ 50 w 50"/>
                <a:gd name="T7" fmla="*/ 0 h 112"/>
              </a:gdLst>
              <a:ahLst/>
              <a:cxnLst>
                <a:cxn ang="0">
                  <a:pos x="T0" y="T1"/>
                </a:cxn>
                <a:cxn ang="0">
                  <a:pos x="T2" y="T3"/>
                </a:cxn>
                <a:cxn ang="0">
                  <a:pos x="T4" y="T5"/>
                </a:cxn>
                <a:cxn ang="0">
                  <a:pos x="T6" y="T7"/>
                </a:cxn>
              </a:cxnLst>
              <a:rect l="0" t="0" r="r" b="b"/>
              <a:pathLst>
                <a:path w="50" h="112">
                  <a:moveTo>
                    <a:pt x="50" y="0"/>
                  </a:moveTo>
                  <a:cubicBezTo>
                    <a:pt x="50" y="112"/>
                    <a:pt x="50" y="112"/>
                    <a:pt x="50" y="112"/>
                  </a:cubicBezTo>
                  <a:cubicBezTo>
                    <a:pt x="22" y="112"/>
                    <a:pt x="0" y="87"/>
                    <a:pt x="0" y="56"/>
                  </a:cubicBezTo>
                  <a:cubicBezTo>
                    <a:pt x="0" y="25"/>
                    <a:pt x="22" y="0"/>
                    <a:pt x="50" y="0"/>
                  </a:cubicBezTo>
                  <a:close/>
                </a:path>
              </a:pathLst>
            </a:custGeom>
            <a:solidFill>
              <a:srgbClr val="E371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1" name="Freeform 64"/>
            <p:cNvSpPr/>
            <p:nvPr/>
          </p:nvSpPr>
          <p:spPr bwMode="auto">
            <a:xfrm>
              <a:off x="2060575" y="128587"/>
              <a:ext cx="504825" cy="954088"/>
            </a:xfrm>
            <a:custGeom>
              <a:avLst/>
              <a:gdLst>
                <a:gd name="T0" fmla="*/ 170 w 318"/>
                <a:gd name="T1" fmla="*/ 0 h 600"/>
                <a:gd name="T2" fmla="*/ 170 w 318"/>
                <a:gd name="T3" fmla="*/ 58 h 600"/>
                <a:gd name="T4" fmla="*/ 52 w 318"/>
                <a:gd name="T5" fmla="*/ 246 h 600"/>
                <a:gd name="T6" fmla="*/ 318 w 318"/>
                <a:gd name="T7" fmla="*/ 542 h 600"/>
                <a:gd name="T8" fmla="*/ 318 w 318"/>
                <a:gd name="T9" fmla="*/ 600 h 600"/>
                <a:gd name="T10" fmla="*/ 0 w 318"/>
                <a:gd name="T11" fmla="*/ 246 h 600"/>
                <a:gd name="T12" fmla="*/ 170 w 318"/>
                <a:gd name="T13" fmla="*/ 0 h 600"/>
              </a:gdLst>
              <a:ahLst/>
              <a:cxnLst>
                <a:cxn ang="0">
                  <a:pos x="T0" y="T1"/>
                </a:cxn>
                <a:cxn ang="0">
                  <a:pos x="T2" y="T3"/>
                </a:cxn>
                <a:cxn ang="0">
                  <a:pos x="T4" y="T5"/>
                </a:cxn>
                <a:cxn ang="0">
                  <a:pos x="T6" y="T7"/>
                </a:cxn>
                <a:cxn ang="0">
                  <a:pos x="T8" y="T9"/>
                </a:cxn>
                <a:cxn ang="0">
                  <a:pos x="T10" y="T11"/>
                </a:cxn>
                <a:cxn ang="0">
                  <a:pos x="T12" y="T13"/>
                </a:cxn>
              </a:cxnLst>
              <a:rect l="0" t="0" r="r" b="b"/>
              <a:pathLst>
                <a:path w="318" h="600">
                  <a:moveTo>
                    <a:pt x="170" y="0"/>
                  </a:moveTo>
                  <a:cubicBezTo>
                    <a:pt x="170" y="58"/>
                    <a:pt x="170" y="58"/>
                    <a:pt x="170" y="58"/>
                  </a:cubicBezTo>
                  <a:cubicBezTo>
                    <a:pt x="60" y="58"/>
                    <a:pt x="52" y="132"/>
                    <a:pt x="52" y="246"/>
                  </a:cubicBezTo>
                  <a:cubicBezTo>
                    <a:pt x="52" y="410"/>
                    <a:pt x="171" y="542"/>
                    <a:pt x="318" y="542"/>
                  </a:cubicBezTo>
                  <a:cubicBezTo>
                    <a:pt x="318" y="600"/>
                    <a:pt x="318" y="600"/>
                    <a:pt x="318" y="600"/>
                  </a:cubicBezTo>
                  <a:cubicBezTo>
                    <a:pt x="143" y="600"/>
                    <a:pt x="0" y="441"/>
                    <a:pt x="0" y="246"/>
                  </a:cubicBezTo>
                  <a:cubicBezTo>
                    <a:pt x="0" y="154"/>
                    <a:pt x="0" y="0"/>
                    <a:pt x="170" y="0"/>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2" name="Oval 65"/>
            <p:cNvSpPr>
              <a:spLocks noChangeArrowheads="1"/>
            </p:cNvSpPr>
            <p:nvPr/>
          </p:nvSpPr>
          <p:spPr bwMode="auto">
            <a:xfrm>
              <a:off x="2249488" y="85725"/>
              <a:ext cx="160338" cy="177800"/>
            </a:xfrm>
            <a:prstGeom prst="ellipse">
              <a:avLst/>
            </a:prstGeom>
            <a:solidFill>
              <a:srgbClr val="FC84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3" name="Freeform 66"/>
            <p:cNvSpPr/>
            <p:nvPr/>
          </p:nvSpPr>
          <p:spPr bwMode="auto">
            <a:xfrm>
              <a:off x="2249488" y="85725"/>
              <a:ext cx="80963" cy="177800"/>
            </a:xfrm>
            <a:custGeom>
              <a:avLst/>
              <a:gdLst>
                <a:gd name="T0" fmla="*/ 51 w 51"/>
                <a:gd name="T1" fmla="*/ 0 h 112"/>
                <a:gd name="T2" fmla="*/ 51 w 51"/>
                <a:gd name="T3" fmla="*/ 112 h 112"/>
                <a:gd name="T4" fmla="*/ 0 w 51"/>
                <a:gd name="T5" fmla="*/ 56 h 112"/>
                <a:gd name="T6" fmla="*/ 51 w 51"/>
                <a:gd name="T7" fmla="*/ 0 h 112"/>
              </a:gdLst>
              <a:ahLst/>
              <a:cxnLst>
                <a:cxn ang="0">
                  <a:pos x="T0" y="T1"/>
                </a:cxn>
                <a:cxn ang="0">
                  <a:pos x="T2" y="T3"/>
                </a:cxn>
                <a:cxn ang="0">
                  <a:pos x="T4" y="T5"/>
                </a:cxn>
                <a:cxn ang="0">
                  <a:pos x="T6" y="T7"/>
                </a:cxn>
              </a:cxnLst>
              <a:rect l="0" t="0" r="r" b="b"/>
              <a:pathLst>
                <a:path w="51" h="112">
                  <a:moveTo>
                    <a:pt x="51" y="0"/>
                  </a:moveTo>
                  <a:cubicBezTo>
                    <a:pt x="51" y="112"/>
                    <a:pt x="51" y="112"/>
                    <a:pt x="51" y="112"/>
                  </a:cubicBezTo>
                  <a:cubicBezTo>
                    <a:pt x="23" y="112"/>
                    <a:pt x="0" y="87"/>
                    <a:pt x="0" y="56"/>
                  </a:cubicBezTo>
                  <a:cubicBezTo>
                    <a:pt x="0" y="25"/>
                    <a:pt x="23" y="0"/>
                    <a:pt x="51" y="0"/>
                  </a:cubicBezTo>
                  <a:close/>
                </a:path>
              </a:pathLst>
            </a:custGeom>
            <a:solidFill>
              <a:srgbClr val="E371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4" name="Freeform 67"/>
            <p:cNvSpPr/>
            <p:nvPr/>
          </p:nvSpPr>
          <p:spPr bwMode="auto">
            <a:xfrm>
              <a:off x="1800225" y="1114425"/>
              <a:ext cx="804863" cy="449263"/>
            </a:xfrm>
            <a:custGeom>
              <a:avLst/>
              <a:gdLst>
                <a:gd name="T0" fmla="*/ 253 w 507"/>
                <a:gd name="T1" fmla="*/ 282 h 282"/>
                <a:gd name="T2" fmla="*/ 507 w 507"/>
                <a:gd name="T3" fmla="*/ 0 h 282"/>
                <a:gd name="T4" fmla="*/ 457 w 507"/>
                <a:gd name="T5" fmla="*/ 0 h 282"/>
                <a:gd name="T6" fmla="*/ 253 w 507"/>
                <a:gd name="T7" fmla="*/ 227 h 282"/>
                <a:gd name="T8" fmla="*/ 49 w 507"/>
                <a:gd name="T9" fmla="*/ 0 h 282"/>
                <a:gd name="T10" fmla="*/ 0 w 507"/>
                <a:gd name="T11" fmla="*/ 0 h 282"/>
                <a:gd name="T12" fmla="*/ 253 w 507"/>
                <a:gd name="T13" fmla="*/ 282 h 282"/>
              </a:gdLst>
              <a:ahLst/>
              <a:cxnLst>
                <a:cxn ang="0">
                  <a:pos x="T0" y="T1"/>
                </a:cxn>
                <a:cxn ang="0">
                  <a:pos x="T2" y="T3"/>
                </a:cxn>
                <a:cxn ang="0">
                  <a:pos x="T4" y="T5"/>
                </a:cxn>
                <a:cxn ang="0">
                  <a:pos x="T6" y="T7"/>
                </a:cxn>
                <a:cxn ang="0">
                  <a:pos x="T8" y="T9"/>
                </a:cxn>
                <a:cxn ang="0">
                  <a:pos x="T10" y="T11"/>
                </a:cxn>
                <a:cxn ang="0">
                  <a:pos x="T12" y="T13"/>
                </a:cxn>
              </a:cxnLst>
              <a:rect l="0" t="0" r="r" b="b"/>
              <a:pathLst>
                <a:path w="507" h="282">
                  <a:moveTo>
                    <a:pt x="253" y="282"/>
                  </a:moveTo>
                  <a:cubicBezTo>
                    <a:pt x="393" y="282"/>
                    <a:pt x="507" y="156"/>
                    <a:pt x="507" y="0"/>
                  </a:cubicBezTo>
                  <a:cubicBezTo>
                    <a:pt x="457" y="0"/>
                    <a:pt x="457" y="0"/>
                    <a:pt x="457" y="0"/>
                  </a:cubicBezTo>
                  <a:cubicBezTo>
                    <a:pt x="457" y="125"/>
                    <a:pt x="366" y="227"/>
                    <a:pt x="253" y="227"/>
                  </a:cubicBezTo>
                  <a:cubicBezTo>
                    <a:pt x="141" y="227"/>
                    <a:pt x="49" y="125"/>
                    <a:pt x="49" y="0"/>
                  </a:cubicBezTo>
                  <a:cubicBezTo>
                    <a:pt x="0" y="0"/>
                    <a:pt x="0" y="0"/>
                    <a:pt x="0" y="0"/>
                  </a:cubicBezTo>
                  <a:cubicBezTo>
                    <a:pt x="0" y="156"/>
                    <a:pt x="114" y="282"/>
                    <a:pt x="253" y="282"/>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5" name="Oval 68"/>
            <p:cNvSpPr>
              <a:spLocks noChangeArrowheads="1"/>
            </p:cNvSpPr>
            <p:nvPr/>
          </p:nvSpPr>
          <p:spPr bwMode="auto">
            <a:xfrm>
              <a:off x="1668463" y="912090"/>
              <a:ext cx="346075" cy="384175"/>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6" name="Oval 69"/>
            <p:cNvSpPr>
              <a:spLocks noChangeArrowheads="1"/>
            </p:cNvSpPr>
            <p:nvPr/>
          </p:nvSpPr>
          <p:spPr bwMode="auto">
            <a:xfrm>
              <a:off x="1711325" y="969962"/>
              <a:ext cx="260350" cy="288925"/>
            </a:xfrm>
            <a:prstGeom prst="ellipse">
              <a:avLst/>
            </a:prstGeom>
            <a:solidFill>
              <a:srgbClr val="B6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7" name="Oval 70"/>
            <p:cNvSpPr>
              <a:spLocks noChangeArrowheads="1"/>
            </p:cNvSpPr>
            <p:nvPr/>
          </p:nvSpPr>
          <p:spPr bwMode="auto">
            <a:xfrm>
              <a:off x="1784350" y="1050925"/>
              <a:ext cx="114300" cy="127000"/>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8" name="Freeform 71"/>
            <p:cNvSpPr/>
            <p:nvPr/>
          </p:nvSpPr>
          <p:spPr bwMode="auto">
            <a:xfrm>
              <a:off x="2519363" y="1114425"/>
              <a:ext cx="85725" cy="76200"/>
            </a:xfrm>
            <a:custGeom>
              <a:avLst/>
              <a:gdLst>
                <a:gd name="T0" fmla="*/ 4 w 54"/>
                <a:gd name="T1" fmla="*/ 0 h 48"/>
                <a:gd name="T2" fmla="*/ 0 w 54"/>
                <a:gd name="T3" fmla="*/ 48 h 48"/>
                <a:gd name="T4" fmla="*/ 50 w 54"/>
                <a:gd name="T5" fmla="*/ 48 h 48"/>
                <a:gd name="T6" fmla="*/ 54 w 54"/>
                <a:gd name="T7" fmla="*/ 0 h 48"/>
                <a:gd name="T8" fmla="*/ 4 w 54"/>
                <a:gd name="T9" fmla="*/ 0 h 48"/>
              </a:gdLst>
              <a:ahLst/>
              <a:cxnLst>
                <a:cxn ang="0">
                  <a:pos x="T0" y="T1"/>
                </a:cxn>
                <a:cxn ang="0">
                  <a:pos x="T2" y="T3"/>
                </a:cxn>
                <a:cxn ang="0">
                  <a:pos x="T4" y="T5"/>
                </a:cxn>
                <a:cxn ang="0">
                  <a:pos x="T6" y="T7"/>
                </a:cxn>
                <a:cxn ang="0">
                  <a:pos x="T8" y="T9"/>
                </a:cxn>
              </a:cxnLst>
              <a:rect l="0" t="0" r="r" b="b"/>
              <a:pathLst>
                <a:path w="54" h="48">
                  <a:moveTo>
                    <a:pt x="4" y="0"/>
                  </a:moveTo>
                  <a:cubicBezTo>
                    <a:pt x="4" y="16"/>
                    <a:pt x="3" y="32"/>
                    <a:pt x="0" y="48"/>
                  </a:cubicBezTo>
                  <a:cubicBezTo>
                    <a:pt x="50" y="48"/>
                    <a:pt x="50" y="48"/>
                    <a:pt x="50" y="48"/>
                  </a:cubicBezTo>
                  <a:cubicBezTo>
                    <a:pt x="53" y="32"/>
                    <a:pt x="54" y="16"/>
                    <a:pt x="54" y="0"/>
                  </a:cubicBezTo>
                  <a:lnTo>
                    <a:pt x="4" y="0"/>
                  </a:lnTo>
                  <a:close/>
                </a:path>
              </a:pathLst>
            </a:custGeom>
            <a:solidFill>
              <a:srgbClr val="48AF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9" name="Oval 72"/>
            <p:cNvSpPr>
              <a:spLocks noChangeArrowheads="1"/>
            </p:cNvSpPr>
            <p:nvPr/>
          </p:nvSpPr>
          <p:spPr bwMode="auto">
            <a:xfrm>
              <a:off x="2455863" y="955675"/>
              <a:ext cx="220663" cy="168275"/>
            </a:xfrm>
            <a:prstGeom prst="ellipse">
              <a:avLst/>
            </a:prstGeom>
            <a:solidFill>
              <a:srgbClr val="1CAD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0" name="Freeform 73"/>
            <p:cNvSpPr/>
            <p:nvPr/>
          </p:nvSpPr>
          <p:spPr bwMode="auto">
            <a:xfrm>
              <a:off x="2455863" y="955675"/>
              <a:ext cx="109538" cy="168275"/>
            </a:xfrm>
            <a:custGeom>
              <a:avLst/>
              <a:gdLst>
                <a:gd name="T0" fmla="*/ 69 w 69"/>
                <a:gd name="T1" fmla="*/ 0 h 106"/>
                <a:gd name="T2" fmla="*/ 69 w 69"/>
                <a:gd name="T3" fmla="*/ 106 h 106"/>
                <a:gd name="T4" fmla="*/ 0 w 69"/>
                <a:gd name="T5" fmla="*/ 53 h 106"/>
                <a:gd name="T6" fmla="*/ 69 w 69"/>
                <a:gd name="T7" fmla="*/ 0 h 106"/>
              </a:gdLst>
              <a:ahLst/>
              <a:cxnLst>
                <a:cxn ang="0">
                  <a:pos x="T0" y="T1"/>
                </a:cxn>
                <a:cxn ang="0">
                  <a:pos x="T2" y="T3"/>
                </a:cxn>
                <a:cxn ang="0">
                  <a:pos x="T4" y="T5"/>
                </a:cxn>
                <a:cxn ang="0">
                  <a:pos x="T6" y="T7"/>
                </a:cxn>
              </a:cxnLst>
              <a:rect l="0" t="0" r="r" b="b"/>
              <a:pathLst>
                <a:path w="69" h="106">
                  <a:moveTo>
                    <a:pt x="69" y="0"/>
                  </a:moveTo>
                  <a:cubicBezTo>
                    <a:pt x="69" y="106"/>
                    <a:pt x="69" y="106"/>
                    <a:pt x="69" y="106"/>
                  </a:cubicBezTo>
                  <a:cubicBezTo>
                    <a:pt x="31" y="106"/>
                    <a:pt x="0" y="82"/>
                    <a:pt x="0" y="53"/>
                  </a:cubicBezTo>
                  <a:cubicBezTo>
                    <a:pt x="0" y="24"/>
                    <a:pt x="31" y="0"/>
                    <a:pt x="69" y="0"/>
                  </a:cubicBezTo>
                  <a:close/>
                </a:path>
              </a:pathLst>
            </a:custGeom>
            <a:solidFill>
              <a:srgbClr val="B6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14" presetClass="entr" presetSubtype="5" fill="hold" grpId="1"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vertical)">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8"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6"/>
          <p:cNvSpPr>
            <a:spLocks noChangeArrowheads="1"/>
          </p:cNvSpPr>
          <p:nvPr/>
        </p:nvSpPr>
        <p:spPr bwMode="auto">
          <a:xfrm>
            <a:off x="1643038" y="3102062"/>
            <a:ext cx="1839487" cy="549148"/>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Put your text about this part related goes here. Put your text about this </a:t>
            </a:r>
          </a:p>
        </p:txBody>
      </p:sp>
      <p:sp>
        <p:nvSpPr>
          <p:cNvPr id="7" name="AutoShape 37"/>
          <p:cNvSpPr>
            <a:spLocks noChangeArrowheads="1"/>
          </p:cNvSpPr>
          <p:nvPr/>
        </p:nvSpPr>
        <p:spPr bwMode="auto">
          <a:xfrm>
            <a:off x="2092197" y="2803681"/>
            <a:ext cx="1391915" cy="239658"/>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86" tIns="20086" rIns="20086" bIns="20086" anchor="ctr"/>
          <a:lstStyle/>
          <a:p>
            <a:pPr algn="r" eaLnBrk="1" hangingPunct="1">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9" name="AutoShape 38"/>
          <p:cNvSpPr/>
          <p:nvPr/>
        </p:nvSpPr>
        <p:spPr bwMode="auto">
          <a:xfrm>
            <a:off x="3593624" y="2844946"/>
            <a:ext cx="228547" cy="2285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gn="r" defTabSz="307975">
              <a:lnSpc>
                <a:spcPct val="120000"/>
              </a:lnSpc>
              <a:defRPr/>
            </a:pPr>
            <a:endParaRPr lang="es-ES" sz="2400" noProof="1">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10" name="AutoShape 39"/>
          <p:cNvSpPr>
            <a:spLocks noChangeArrowheads="1"/>
          </p:cNvSpPr>
          <p:nvPr/>
        </p:nvSpPr>
        <p:spPr bwMode="auto">
          <a:xfrm>
            <a:off x="8746464" y="3102062"/>
            <a:ext cx="1788698" cy="549148"/>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Put your text about this part related goes here. Put your text about this </a:t>
            </a:r>
          </a:p>
        </p:txBody>
      </p:sp>
      <p:sp>
        <p:nvSpPr>
          <p:cNvPr id="14" name="AutoShape 40"/>
          <p:cNvSpPr>
            <a:spLocks noChangeArrowheads="1"/>
          </p:cNvSpPr>
          <p:nvPr/>
        </p:nvSpPr>
        <p:spPr bwMode="auto">
          <a:xfrm>
            <a:off x="8738528" y="2803680"/>
            <a:ext cx="1430007" cy="268226"/>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86" tIns="20086" rIns="20086" bIns="20086" anchor="ctr"/>
          <a:lstStyle/>
          <a:p>
            <a:pPr eaLnBrk="1" hangingPunct="1">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15" name="AutoShape 41"/>
          <p:cNvSpPr/>
          <p:nvPr/>
        </p:nvSpPr>
        <p:spPr bwMode="auto">
          <a:xfrm>
            <a:off x="8452845" y="2844946"/>
            <a:ext cx="226960" cy="2285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a:lnSpc>
                <a:spcPct val="120000"/>
              </a:lnSpc>
              <a:defRPr/>
            </a:pPr>
            <a:endParaRPr lang="es-ES" sz="2400" noProof="1">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16" name="AutoShape 48"/>
          <p:cNvSpPr>
            <a:spLocks noChangeArrowheads="1"/>
          </p:cNvSpPr>
          <p:nvPr/>
        </p:nvSpPr>
        <p:spPr bwMode="auto">
          <a:xfrm>
            <a:off x="1644625" y="4889173"/>
            <a:ext cx="1839486" cy="549148"/>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Put your text about this part related goes here. Put your text about this </a:t>
            </a:r>
          </a:p>
        </p:txBody>
      </p:sp>
      <p:sp>
        <p:nvSpPr>
          <p:cNvPr id="17" name="AutoShape 49"/>
          <p:cNvSpPr>
            <a:spLocks noChangeArrowheads="1"/>
          </p:cNvSpPr>
          <p:nvPr/>
        </p:nvSpPr>
        <p:spPr bwMode="auto">
          <a:xfrm>
            <a:off x="2093783" y="4590792"/>
            <a:ext cx="1390328" cy="241244"/>
          </a:xfrm>
          <a:custGeom>
            <a:avLst/>
            <a:gdLst>
              <a:gd name="T0" fmla="*/ 2147483646 w 21600"/>
              <a:gd name="T1" fmla="*/ 15043636 h 21600"/>
              <a:gd name="T2" fmla="*/ 2147483646 w 21600"/>
              <a:gd name="T3" fmla="*/ 15043636 h 21600"/>
              <a:gd name="T4" fmla="*/ 2147483646 w 21600"/>
              <a:gd name="T5" fmla="*/ 15043636 h 21600"/>
              <a:gd name="T6" fmla="*/ 2147483646 w 21600"/>
              <a:gd name="T7" fmla="*/ 1504363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86" tIns="20086" rIns="20086" bIns="20086" anchor="ctr"/>
          <a:lstStyle/>
          <a:p>
            <a:pPr algn="r" eaLnBrk="1" hangingPunct="1">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18" name="AutoShape 50"/>
          <p:cNvSpPr/>
          <p:nvPr/>
        </p:nvSpPr>
        <p:spPr bwMode="auto">
          <a:xfrm>
            <a:off x="3595211" y="4632057"/>
            <a:ext cx="228547" cy="2285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gn="r" defTabSz="307975">
              <a:lnSpc>
                <a:spcPct val="120000"/>
              </a:lnSpc>
              <a:defRPr/>
            </a:pPr>
            <a:endParaRPr lang="es-ES" sz="2400" noProof="1">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19" name="AutoShape 51"/>
          <p:cNvSpPr>
            <a:spLocks noChangeArrowheads="1"/>
          </p:cNvSpPr>
          <p:nvPr/>
        </p:nvSpPr>
        <p:spPr bwMode="auto">
          <a:xfrm>
            <a:off x="8717897" y="4889173"/>
            <a:ext cx="1787111" cy="549148"/>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Put your text about this part related goes here. Put your text about this </a:t>
            </a:r>
          </a:p>
        </p:txBody>
      </p:sp>
      <p:sp>
        <p:nvSpPr>
          <p:cNvPr id="20" name="AutoShape 52"/>
          <p:cNvSpPr>
            <a:spLocks noChangeArrowheads="1"/>
          </p:cNvSpPr>
          <p:nvPr/>
        </p:nvSpPr>
        <p:spPr bwMode="auto">
          <a:xfrm>
            <a:off x="8709960" y="4590792"/>
            <a:ext cx="1430007" cy="269813"/>
          </a:xfrm>
          <a:custGeom>
            <a:avLst/>
            <a:gdLst>
              <a:gd name="T0" fmla="*/ 2147483646 w 21600"/>
              <a:gd name="T1" fmla="*/ 21039105 h 21600"/>
              <a:gd name="T2" fmla="*/ 2147483646 w 21600"/>
              <a:gd name="T3" fmla="*/ 21039105 h 21600"/>
              <a:gd name="T4" fmla="*/ 2147483646 w 21600"/>
              <a:gd name="T5" fmla="*/ 21039105 h 21600"/>
              <a:gd name="T6" fmla="*/ 2147483646 w 21600"/>
              <a:gd name="T7" fmla="*/ 210391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86" tIns="20086" rIns="20086" bIns="20086" anchor="ctr"/>
          <a:lstStyle/>
          <a:p>
            <a:pPr eaLnBrk="1" hangingPunct="1">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21" name="AutoShape 53"/>
          <p:cNvSpPr/>
          <p:nvPr/>
        </p:nvSpPr>
        <p:spPr bwMode="auto">
          <a:xfrm>
            <a:off x="8424277" y="4632057"/>
            <a:ext cx="226960" cy="2285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a:lnSpc>
                <a:spcPct val="120000"/>
              </a:lnSpc>
              <a:defRPr/>
            </a:pPr>
            <a:endParaRPr lang="es-ES" sz="2400" noProof="1">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nvGrpSpPr>
          <p:cNvPr id="22" name="组合 21"/>
          <p:cNvGrpSpPr/>
          <p:nvPr/>
        </p:nvGrpSpPr>
        <p:grpSpPr>
          <a:xfrm>
            <a:off x="4744384" y="1978556"/>
            <a:ext cx="2714822" cy="4312306"/>
            <a:chOff x="7364924" y="1650976"/>
            <a:chExt cx="2479406" cy="3938366"/>
          </a:xfrm>
          <a:solidFill>
            <a:srgbClr val="15939E"/>
          </a:solidFill>
        </p:grpSpPr>
        <p:sp>
          <p:nvSpPr>
            <p:cNvPr id="23" name="Freeform 1"/>
            <p:cNvSpPr>
              <a:spLocks noChangeArrowheads="1"/>
            </p:cNvSpPr>
            <p:nvPr/>
          </p:nvSpPr>
          <p:spPr bwMode="auto">
            <a:xfrm>
              <a:off x="8690287" y="3187950"/>
              <a:ext cx="707351" cy="1034381"/>
            </a:xfrm>
            <a:custGeom>
              <a:avLst/>
              <a:gdLst>
                <a:gd name="T0" fmla="*/ 2000 w 2969"/>
                <a:gd name="T1" fmla="*/ 656 h 4375"/>
                <a:gd name="T2" fmla="*/ 2000 w 2969"/>
                <a:gd name="T3" fmla="*/ 656 h 4375"/>
                <a:gd name="T4" fmla="*/ 2281 w 2969"/>
                <a:gd name="T5" fmla="*/ 562 h 4375"/>
                <a:gd name="T6" fmla="*/ 2750 w 2969"/>
                <a:gd name="T7" fmla="*/ 812 h 4375"/>
                <a:gd name="T8" fmla="*/ 2968 w 2969"/>
                <a:gd name="T9" fmla="*/ 812 h 4375"/>
                <a:gd name="T10" fmla="*/ 2968 w 2969"/>
                <a:gd name="T11" fmla="*/ 0 h 4375"/>
                <a:gd name="T12" fmla="*/ 0 w 2969"/>
                <a:gd name="T13" fmla="*/ 0 h 4375"/>
                <a:gd name="T14" fmla="*/ 0 w 2969"/>
                <a:gd name="T15" fmla="*/ 3186 h 4375"/>
                <a:gd name="T16" fmla="*/ 1062 w 2969"/>
                <a:gd name="T17" fmla="*/ 3186 h 4375"/>
                <a:gd name="T18" fmla="*/ 1156 w 2969"/>
                <a:gd name="T19" fmla="*/ 3249 h 4375"/>
                <a:gd name="T20" fmla="*/ 1156 w 2969"/>
                <a:gd name="T21" fmla="*/ 3624 h 4375"/>
                <a:gd name="T22" fmla="*/ 1125 w 2969"/>
                <a:gd name="T23" fmla="*/ 3686 h 4375"/>
                <a:gd name="T24" fmla="*/ 875 w 2969"/>
                <a:gd name="T25" fmla="*/ 4030 h 4375"/>
                <a:gd name="T26" fmla="*/ 968 w 2969"/>
                <a:gd name="T27" fmla="*/ 4249 h 4375"/>
                <a:gd name="T28" fmla="*/ 1250 w 2969"/>
                <a:gd name="T29" fmla="*/ 4374 h 4375"/>
                <a:gd name="T30" fmla="*/ 1718 w 2969"/>
                <a:gd name="T31" fmla="*/ 4093 h 4375"/>
                <a:gd name="T32" fmla="*/ 1437 w 2969"/>
                <a:gd name="T33" fmla="*/ 3655 h 4375"/>
                <a:gd name="T34" fmla="*/ 1406 w 2969"/>
                <a:gd name="T35" fmla="*/ 3593 h 4375"/>
                <a:gd name="T36" fmla="*/ 1406 w 2969"/>
                <a:gd name="T37" fmla="*/ 3249 h 4375"/>
                <a:gd name="T38" fmla="*/ 1468 w 2969"/>
                <a:gd name="T39" fmla="*/ 3155 h 4375"/>
                <a:gd name="T40" fmla="*/ 2968 w 2969"/>
                <a:gd name="T41" fmla="*/ 3155 h 4375"/>
                <a:gd name="T42" fmla="*/ 2968 w 2969"/>
                <a:gd name="T43" fmla="*/ 1375 h 4375"/>
                <a:gd name="T44" fmla="*/ 2812 w 2969"/>
                <a:gd name="T45" fmla="*/ 1375 h 4375"/>
                <a:gd name="T46" fmla="*/ 2312 w 2969"/>
                <a:gd name="T47" fmla="*/ 1687 h 4375"/>
                <a:gd name="T48" fmla="*/ 1843 w 2969"/>
                <a:gd name="T49" fmla="*/ 1125 h 4375"/>
                <a:gd name="T50" fmla="*/ 2000 w 2969"/>
                <a:gd name="T51" fmla="*/ 656 h 4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69" h="4375">
                  <a:moveTo>
                    <a:pt x="2000" y="656"/>
                  </a:moveTo>
                  <a:lnTo>
                    <a:pt x="2000" y="656"/>
                  </a:lnTo>
                  <a:cubicBezTo>
                    <a:pt x="2062" y="594"/>
                    <a:pt x="2156" y="562"/>
                    <a:pt x="2281" y="562"/>
                  </a:cubicBezTo>
                  <a:cubicBezTo>
                    <a:pt x="2468" y="562"/>
                    <a:pt x="2656" y="750"/>
                    <a:pt x="2750" y="812"/>
                  </a:cubicBezTo>
                  <a:cubicBezTo>
                    <a:pt x="2968" y="812"/>
                    <a:pt x="2968" y="812"/>
                    <a:pt x="2968" y="812"/>
                  </a:cubicBezTo>
                  <a:cubicBezTo>
                    <a:pt x="2968" y="0"/>
                    <a:pt x="2968" y="0"/>
                    <a:pt x="2968" y="0"/>
                  </a:cubicBezTo>
                  <a:cubicBezTo>
                    <a:pt x="0" y="0"/>
                    <a:pt x="0" y="0"/>
                    <a:pt x="0" y="0"/>
                  </a:cubicBezTo>
                  <a:cubicBezTo>
                    <a:pt x="0" y="3186"/>
                    <a:pt x="0" y="3186"/>
                    <a:pt x="0" y="3186"/>
                  </a:cubicBezTo>
                  <a:cubicBezTo>
                    <a:pt x="1062" y="3186"/>
                    <a:pt x="1062" y="3186"/>
                    <a:pt x="1062" y="3186"/>
                  </a:cubicBezTo>
                  <a:cubicBezTo>
                    <a:pt x="1125" y="3186"/>
                    <a:pt x="1156" y="3218"/>
                    <a:pt x="1156" y="3249"/>
                  </a:cubicBezTo>
                  <a:cubicBezTo>
                    <a:pt x="1156" y="3624"/>
                    <a:pt x="1156" y="3624"/>
                    <a:pt x="1156" y="3624"/>
                  </a:cubicBezTo>
                  <a:cubicBezTo>
                    <a:pt x="1156" y="3655"/>
                    <a:pt x="1125" y="3686"/>
                    <a:pt x="1125" y="3686"/>
                  </a:cubicBezTo>
                  <a:cubicBezTo>
                    <a:pt x="1062" y="3749"/>
                    <a:pt x="875" y="3905"/>
                    <a:pt x="875" y="4030"/>
                  </a:cubicBezTo>
                  <a:cubicBezTo>
                    <a:pt x="875" y="4093"/>
                    <a:pt x="906" y="4186"/>
                    <a:pt x="968" y="4249"/>
                  </a:cubicBezTo>
                  <a:cubicBezTo>
                    <a:pt x="1031" y="4311"/>
                    <a:pt x="1125" y="4374"/>
                    <a:pt x="1250" y="4374"/>
                  </a:cubicBezTo>
                  <a:cubicBezTo>
                    <a:pt x="1406" y="4374"/>
                    <a:pt x="1687" y="4311"/>
                    <a:pt x="1718" y="4093"/>
                  </a:cubicBezTo>
                  <a:cubicBezTo>
                    <a:pt x="1718" y="3843"/>
                    <a:pt x="1437" y="3655"/>
                    <a:pt x="1437" y="3655"/>
                  </a:cubicBezTo>
                  <a:cubicBezTo>
                    <a:pt x="1406" y="3655"/>
                    <a:pt x="1406" y="3624"/>
                    <a:pt x="1406" y="3593"/>
                  </a:cubicBezTo>
                  <a:cubicBezTo>
                    <a:pt x="1406" y="3249"/>
                    <a:pt x="1406" y="3249"/>
                    <a:pt x="1406" y="3249"/>
                  </a:cubicBezTo>
                  <a:cubicBezTo>
                    <a:pt x="1406" y="3186"/>
                    <a:pt x="1437" y="3155"/>
                    <a:pt x="1468" y="3155"/>
                  </a:cubicBezTo>
                  <a:cubicBezTo>
                    <a:pt x="2968" y="3155"/>
                    <a:pt x="2968" y="3155"/>
                    <a:pt x="2968" y="3155"/>
                  </a:cubicBezTo>
                  <a:cubicBezTo>
                    <a:pt x="2968" y="1375"/>
                    <a:pt x="2968" y="1375"/>
                    <a:pt x="2968" y="1375"/>
                  </a:cubicBezTo>
                  <a:cubicBezTo>
                    <a:pt x="2812" y="1375"/>
                    <a:pt x="2812" y="1375"/>
                    <a:pt x="2812" y="1375"/>
                  </a:cubicBezTo>
                  <a:cubicBezTo>
                    <a:pt x="2718" y="1469"/>
                    <a:pt x="2500" y="1687"/>
                    <a:pt x="2312" y="1687"/>
                  </a:cubicBezTo>
                  <a:cubicBezTo>
                    <a:pt x="2093" y="1687"/>
                    <a:pt x="1843" y="1531"/>
                    <a:pt x="1843" y="1125"/>
                  </a:cubicBezTo>
                  <a:cubicBezTo>
                    <a:pt x="1843" y="875"/>
                    <a:pt x="1937" y="719"/>
                    <a:pt x="2000" y="656"/>
                  </a:cubicBezTo>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lumMod val="85000"/>
                    <a:lumOff val="15000"/>
                  </a:schemeClr>
                </a:solidFill>
                <a:cs typeface="+mn-ea"/>
                <a:sym typeface="+mn-lt"/>
              </a:endParaRPr>
            </a:p>
          </p:txBody>
        </p:sp>
        <p:sp>
          <p:nvSpPr>
            <p:cNvPr id="24" name="Freeform 2"/>
            <p:cNvSpPr>
              <a:spLocks noChangeArrowheads="1"/>
            </p:cNvSpPr>
            <p:nvPr/>
          </p:nvSpPr>
          <p:spPr bwMode="auto">
            <a:xfrm>
              <a:off x="7945099" y="3187950"/>
              <a:ext cx="708402" cy="753889"/>
            </a:xfrm>
            <a:custGeom>
              <a:avLst/>
              <a:gdLst>
                <a:gd name="T0" fmla="*/ 2969 w 2970"/>
                <a:gd name="T1" fmla="*/ 0 h 3187"/>
                <a:gd name="T2" fmla="*/ 2969 w 2970"/>
                <a:gd name="T3" fmla="*/ 0 h 3187"/>
                <a:gd name="T4" fmla="*/ 0 w 2970"/>
                <a:gd name="T5" fmla="*/ 0 h 3187"/>
                <a:gd name="T6" fmla="*/ 0 w 2970"/>
                <a:gd name="T7" fmla="*/ 781 h 3187"/>
                <a:gd name="T8" fmla="*/ 219 w 2970"/>
                <a:gd name="T9" fmla="*/ 781 h 3187"/>
                <a:gd name="T10" fmla="*/ 719 w 2970"/>
                <a:gd name="T11" fmla="*/ 500 h 3187"/>
                <a:gd name="T12" fmla="*/ 1126 w 2970"/>
                <a:gd name="T13" fmla="*/ 1062 h 3187"/>
                <a:gd name="T14" fmla="*/ 1001 w 2970"/>
                <a:gd name="T15" fmla="*/ 1500 h 3187"/>
                <a:gd name="T16" fmla="*/ 688 w 2970"/>
                <a:gd name="T17" fmla="*/ 1625 h 3187"/>
                <a:gd name="T18" fmla="*/ 219 w 2970"/>
                <a:gd name="T19" fmla="*/ 1344 h 3187"/>
                <a:gd name="T20" fmla="*/ 0 w 2970"/>
                <a:gd name="T21" fmla="*/ 1344 h 3187"/>
                <a:gd name="T22" fmla="*/ 0 w 2970"/>
                <a:gd name="T23" fmla="*/ 3030 h 3187"/>
                <a:gd name="T24" fmla="*/ 63 w 2970"/>
                <a:gd name="T25" fmla="*/ 3186 h 3187"/>
                <a:gd name="T26" fmla="*/ 2969 w 2970"/>
                <a:gd name="T27" fmla="*/ 3186 h 3187"/>
                <a:gd name="T28" fmla="*/ 2969 w 2970"/>
                <a:gd name="T29" fmla="*/ 0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70" h="3187">
                  <a:moveTo>
                    <a:pt x="2969" y="0"/>
                  </a:moveTo>
                  <a:lnTo>
                    <a:pt x="2969" y="0"/>
                  </a:lnTo>
                  <a:cubicBezTo>
                    <a:pt x="0" y="0"/>
                    <a:pt x="0" y="0"/>
                    <a:pt x="0" y="0"/>
                  </a:cubicBezTo>
                  <a:cubicBezTo>
                    <a:pt x="0" y="781"/>
                    <a:pt x="0" y="781"/>
                    <a:pt x="0" y="781"/>
                  </a:cubicBezTo>
                  <a:cubicBezTo>
                    <a:pt x="219" y="781"/>
                    <a:pt x="219" y="781"/>
                    <a:pt x="219" y="781"/>
                  </a:cubicBezTo>
                  <a:cubicBezTo>
                    <a:pt x="251" y="687"/>
                    <a:pt x="407" y="500"/>
                    <a:pt x="719" y="500"/>
                  </a:cubicBezTo>
                  <a:cubicBezTo>
                    <a:pt x="1126" y="500"/>
                    <a:pt x="1126" y="937"/>
                    <a:pt x="1126" y="1062"/>
                  </a:cubicBezTo>
                  <a:cubicBezTo>
                    <a:pt x="1126" y="1281"/>
                    <a:pt x="1094" y="1406"/>
                    <a:pt x="1001" y="1500"/>
                  </a:cubicBezTo>
                  <a:cubicBezTo>
                    <a:pt x="907" y="1594"/>
                    <a:pt x="813" y="1625"/>
                    <a:pt x="688" y="1625"/>
                  </a:cubicBezTo>
                  <a:cubicBezTo>
                    <a:pt x="438" y="1594"/>
                    <a:pt x="282" y="1437"/>
                    <a:pt x="219" y="1344"/>
                  </a:cubicBezTo>
                  <a:cubicBezTo>
                    <a:pt x="0" y="1344"/>
                    <a:pt x="0" y="1344"/>
                    <a:pt x="0" y="1344"/>
                  </a:cubicBezTo>
                  <a:cubicBezTo>
                    <a:pt x="0" y="3030"/>
                    <a:pt x="0" y="3030"/>
                    <a:pt x="0" y="3030"/>
                  </a:cubicBezTo>
                  <a:cubicBezTo>
                    <a:pt x="32" y="3093"/>
                    <a:pt x="32" y="3124"/>
                    <a:pt x="63" y="3186"/>
                  </a:cubicBezTo>
                  <a:cubicBezTo>
                    <a:pt x="2969" y="3186"/>
                    <a:pt x="2969" y="3186"/>
                    <a:pt x="2969" y="3186"/>
                  </a:cubicBezTo>
                  <a:lnTo>
                    <a:pt x="2969" y="0"/>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sp>
          <p:nvSpPr>
            <p:cNvPr id="25" name="Freeform 3"/>
            <p:cNvSpPr>
              <a:spLocks noChangeArrowheads="1"/>
            </p:cNvSpPr>
            <p:nvPr/>
          </p:nvSpPr>
          <p:spPr bwMode="auto">
            <a:xfrm>
              <a:off x="7945099" y="1650976"/>
              <a:ext cx="1817250" cy="997886"/>
            </a:xfrm>
            <a:custGeom>
              <a:avLst/>
              <a:gdLst>
                <a:gd name="T0" fmla="*/ 0 w 7626"/>
                <a:gd name="T1" fmla="*/ 3031 h 4220"/>
                <a:gd name="T2" fmla="*/ 0 w 7626"/>
                <a:gd name="T3" fmla="*/ 3031 h 4220"/>
                <a:gd name="T4" fmla="*/ 1282 w 7626"/>
                <a:gd name="T5" fmla="*/ 3031 h 4220"/>
                <a:gd name="T6" fmla="*/ 1344 w 7626"/>
                <a:gd name="T7" fmla="*/ 3094 h 4220"/>
                <a:gd name="T8" fmla="*/ 1344 w 7626"/>
                <a:gd name="T9" fmla="*/ 3500 h 4220"/>
                <a:gd name="T10" fmla="*/ 1313 w 7626"/>
                <a:gd name="T11" fmla="*/ 3562 h 4220"/>
                <a:gd name="T12" fmla="*/ 1094 w 7626"/>
                <a:gd name="T13" fmla="*/ 3875 h 4220"/>
                <a:gd name="T14" fmla="*/ 1469 w 7626"/>
                <a:gd name="T15" fmla="*/ 4219 h 4220"/>
                <a:gd name="T16" fmla="*/ 1907 w 7626"/>
                <a:gd name="T17" fmla="*/ 3906 h 4220"/>
                <a:gd name="T18" fmla="*/ 1657 w 7626"/>
                <a:gd name="T19" fmla="*/ 3531 h 4220"/>
                <a:gd name="T20" fmla="*/ 1594 w 7626"/>
                <a:gd name="T21" fmla="*/ 3469 h 4220"/>
                <a:gd name="T22" fmla="*/ 1626 w 7626"/>
                <a:gd name="T23" fmla="*/ 3125 h 4220"/>
                <a:gd name="T24" fmla="*/ 1688 w 7626"/>
                <a:gd name="T25" fmla="*/ 3062 h 4220"/>
                <a:gd name="T26" fmla="*/ 4437 w 7626"/>
                <a:gd name="T27" fmla="*/ 3062 h 4220"/>
                <a:gd name="T28" fmla="*/ 4437 w 7626"/>
                <a:gd name="T29" fmla="*/ 2812 h 4220"/>
                <a:gd name="T30" fmla="*/ 4156 w 7626"/>
                <a:gd name="T31" fmla="*/ 2312 h 4220"/>
                <a:gd name="T32" fmla="*/ 4687 w 7626"/>
                <a:gd name="T33" fmla="*/ 1906 h 4220"/>
                <a:gd name="T34" fmla="*/ 5250 w 7626"/>
                <a:gd name="T35" fmla="*/ 2312 h 4220"/>
                <a:gd name="T36" fmla="*/ 4968 w 7626"/>
                <a:gd name="T37" fmla="*/ 2812 h 4220"/>
                <a:gd name="T38" fmla="*/ 4968 w 7626"/>
                <a:gd name="T39" fmla="*/ 3031 h 4220"/>
                <a:gd name="T40" fmla="*/ 7625 w 7626"/>
                <a:gd name="T41" fmla="*/ 3031 h 4220"/>
                <a:gd name="T42" fmla="*/ 6531 w 7626"/>
                <a:gd name="T43" fmla="*/ 1375 h 4220"/>
                <a:gd name="T44" fmla="*/ 3156 w 7626"/>
                <a:gd name="T45" fmla="*/ 0 h 4220"/>
                <a:gd name="T46" fmla="*/ 0 w 7626"/>
                <a:gd name="T47" fmla="*/ 1000 h 4220"/>
                <a:gd name="T48" fmla="*/ 0 w 7626"/>
                <a:gd name="T49" fmla="*/ 3031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26" h="4220">
                  <a:moveTo>
                    <a:pt x="0" y="3031"/>
                  </a:moveTo>
                  <a:lnTo>
                    <a:pt x="0" y="3031"/>
                  </a:lnTo>
                  <a:cubicBezTo>
                    <a:pt x="1282" y="3031"/>
                    <a:pt x="1282" y="3031"/>
                    <a:pt x="1282" y="3031"/>
                  </a:cubicBezTo>
                  <a:cubicBezTo>
                    <a:pt x="1313" y="3031"/>
                    <a:pt x="1344" y="3062"/>
                    <a:pt x="1344" y="3094"/>
                  </a:cubicBezTo>
                  <a:cubicBezTo>
                    <a:pt x="1344" y="3500"/>
                    <a:pt x="1344" y="3500"/>
                    <a:pt x="1344" y="3500"/>
                  </a:cubicBezTo>
                  <a:cubicBezTo>
                    <a:pt x="1344" y="3500"/>
                    <a:pt x="1344" y="3531"/>
                    <a:pt x="1313" y="3562"/>
                  </a:cubicBezTo>
                  <a:cubicBezTo>
                    <a:pt x="1251" y="3594"/>
                    <a:pt x="1094" y="3719"/>
                    <a:pt x="1094" y="3875"/>
                  </a:cubicBezTo>
                  <a:cubicBezTo>
                    <a:pt x="1094" y="4031"/>
                    <a:pt x="1219" y="4219"/>
                    <a:pt x="1469" y="4219"/>
                  </a:cubicBezTo>
                  <a:cubicBezTo>
                    <a:pt x="1719" y="4219"/>
                    <a:pt x="1907" y="4062"/>
                    <a:pt x="1907" y="3906"/>
                  </a:cubicBezTo>
                  <a:cubicBezTo>
                    <a:pt x="1938" y="3656"/>
                    <a:pt x="1657" y="3531"/>
                    <a:pt x="1657" y="3531"/>
                  </a:cubicBezTo>
                  <a:cubicBezTo>
                    <a:pt x="1626" y="3531"/>
                    <a:pt x="1594" y="3500"/>
                    <a:pt x="1594" y="3469"/>
                  </a:cubicBezTo>
                  <a:cubicBezTo>
                    <a:pt x="1626" y="3125"/>
                    <a:pt x="1626" y="3125"/>
                    <a:pt x="1626" y="3125"/>
                  </a:cubicBezTo>
                  <a:cubicBezTo>
                    <a:pt x="1626" y="3094"/>
                    <a:pt x="1657" y="3062"/>
                    <a:pt x="1688" y="3062"/>
                  </a:cubicBezTo>
                  <a:cubicBezTo>
                    <a:pt x="4437" y="3062"/>
                    <a:pt x="4437" y="3062"/>
                    <a:pt x="4437" y="3062"/>
                  </a:cubicBezTo>
                  <a:cubicBezTo>
                    <a:pt x="4437" y="2812"/>
                    <a:pt x="4437" y="2812"/>
                    <a:pt x="4437" y="2812"/>
                  </a:cubicBezTo>
                  <a:cubicBezTo>
                    <a:pt x="4343" y="2750"/>
                    <a:pt x="4156" y="2594"/>
                    <a:pt x="4156" y="2312"/>
                  </a:cubicBezTo>
                  <a:cubicBezTo>
                    <a:pt x="4156" y="2031"/>
                    <a:pt x="4437" y="1906"/>
                    <a:pt x="4687" y="1906"/>
                  </a:cubicBezTo>
                  <a:cubicBezTo>
                    <a:pt x="4937" y="1906"/>
                    <a:pt x="5250" y="2000"/>
                    <a:pt x="5250" y="2312"/>
                  </a:cubicBezTo>
                  <a:cubicBezTo>
                    <a:pt x="5250" y="2594"/>
                    <a:pt x="5062" y="2750"/>
                    <a:pt x="4968" y="2812"/>
                  </a:cubicBezTo>
                  <a:cubicBezTo>
                    <a:pt x="4968" y="3031"/>
                    <a:pt x="4968" y="3031"/>
                    <a:pt x="4968" y="3031"/>
                  </a:cubicBezTo>
                  <a:cubicBezTo>
                    <a:pt x="7625" y="3031"/>
                    <a:pt x="7625" y="3031"/>
                    <a:pt x="7625" y="3031"/>
                  </a:cubicBezTo>
                  <a:cubicBezTo>
                    <a:pt x="7374" y="2437"/>
                    <a:pt x="6999" y="1812"/>
                    <a:pt x="6531" y="1375"/>
                  </a:cubicBezTo>
                  <a:cubicBezTo>
                    <a:pt x="5531" y="562"/>
                    <a:pt x="4625" y="31"/>
                    <a:pt x="3156" y="0"/>
                  </a:cubicBezTo>
                  <a:cubicBezTo>
                    <a:pt x="2251" y="0"/>
                    <a:pt x="1032" y="250"/>
                    <a:pt x="0" y="1000"/>
                  </a:cubicBezTo>
                  <a:lnTo>
                    <a:pt x="0" y="3031"/>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sp>
          <p:nvSpPr>
            <p:cNvPr id="26" name="Freeform 4"/>
            <p:cNvSpPr>
              <a:spLocks noChangeArrowheads="1"/>
            </p:cNvSpPr>
            <p:nvPr/>
          </p:nvSpPr>
          <p:spPr bwMode="auto">
            <a:xfrm>
              <a:off x="8690287" y="2138970"/>
              <a:ext cx="975366" cy="1019783"/>
            </a:xfrm>
            <a:custGeom>
              <a:avLst/>
              <a:gdLst>
                <a:gd name="T0" fmla="*/ 2968 w 4094"/>
                <a:gd name="T1" fmla="*/ 2875 h 4314"/>
                <a:gd name="T2" fmla="*/ 2968 w 4094"/>
                <a:gd name="T3" fmla="*/ 2875 h 4314"/>
                <a:gd name="T4" fmla="*/ 3031 w 4094"/>
                <a:gd name="T5" fmla="*/ 2813 h 4314"/>
                <a:gd name="T6" fmla="*/ 3375 w 4094"/>
                <a:gd name="T7" fmla="*/ 2813 h 4314"/>
                <a:gd name="T8" fmla="*/ 3406 w 4094"/>
                <a:gd name="T9" fmla="*/ 2844 h 4314"/>
                <a:gd name="T10" fmla="*/ 3812 w 4094"/>
                <a:gd name="T11" fmla="*/ 3063 h 4314"/>
                <a:gd name="T12" fmla="*/ 4093 w 4094"/>
                <a:gd name="T13" fmla="*/ 2657 h 4314"/>
                <a:gd name="T14" fmla="*/ 3812 w 4094"/>
                <a:gd name="T15" fmla="*/ 2282 h 4314"/>
                <a:gd name="T16" fmla="*/ 3406 w 4094"/>
                <a:gd name="T17" fmla="*/ 2532 h 4314"/>
                <a:gd name="T18" fmla="*/ 3343 w 4094"/>
                <a:gd name="T19" fmla="*/ 2563 h 4314"/>
                <a:gd name="T20" fmla="*/ 3000 w 4094"/>
                <a:gd name="T21" fmla="*/ 2563 h 4314"/>
                <a:gd name="T22" fmla="*/ 2937 w 4094"/>
                <a:gd name="T23" fmla="*/ 2500 h 4314"/>
                <a:gd name="T24" fmla="*/ 2937 w 4094"/>
                <a:gd name="T25" fmla="*/ 1125 h 4314"/>
                <a:gd name="T26" fmla="*/ 1781 w 4094"/>
                <a:gd name="T27" fmla="*/ 1125 h 4314"/>
                <a:gd name="T28" fmla="*/ 1718 w 4094"/>
                <a:gd name="T29" fmla="*/ 1063 h 4314"/>
                <a:gd name="T30" fmla="*/ 1718 w 4094"/>
                <a:gd name="T31" fmla="*/ 719 h 4314"/>
                <a:gd name="T32" fmla="*/ 1750 w 4094"/>
                <a:gd name="T33" fmla="*/ 657 h 4314"/>
                <a:gd name="T34" fmla="*/ 1968 w 4094"/>
                <a:gd name="T35" fmla="*/ 250 h 4314"/>
                <a:gd name="T36" fmla="*/ 1562 w 4094"/>
                <a:gd name="T37" fmla="*/ 0 h 4314"/>
                <a:gd name="T38" fmla="*/ 1187 w 4094"/>
                <a:gd name="T39" fmla="*/ 250 h 4314"/>
                <a:gd name="T40" fmla="*/ 1406 w 4094"/>
                <a:gd name="T41" fmla="*/ 657 h 4314"/>
                <a:gd name="T42" fmla="*/ 1468 w 4094"/>
                <a:gd name="T43" fmla="*/ 719 h 4314"/>
                <a:gd name="T44" fmla="*/ 1468 w 4094"/>
                <a:gd name="T45" fmla="*/ 1063 h 4314"/>
                <a:gd name="T46" fmla="*/ 1375 w 4094"/>
                <a:gd name="T47" fmla="*/ 1157 h 4314"/>
                <a:gd name="T48" fmla="*/ 0 w 4094"/>
                <a:gd name="T49" fmla="*/ 1157 h 4314"/>
                <a:gd name="T50" fmla="*/ 0 w 4094"/>
                <a:gd name="T51" fmla="*/ 4313 h 4314"/>
                <a:gd name="T52" fmla="*/ 2968 w 4094"/>
                <a:gd name="T53" fmla="*/ 4313 h 4314"/>
                <a:gd name="T54" fmla="*/ 2968 w 4094"/>
                <a:gd name="T55" fmla="*/ 2875 h 4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94" h="4314">
                  <a:moveTo>
                    <a:pt x="2968" y="2875"/>
                  </a:moveTo>
                  <a:lnTo>
                    <a:pt x="2968" y="2875"/>
                  </a:lnTo>
                  <a:cubicBezTo>
                    <a:pt x="2968" y="2844"/>
                    <a:pt x="3000" y="2813"/>
                    <a:pt x="3031" y="2813"/>
                  </a:cubicBezTo>
                  <a:cubicBezTo>
                    <a:pt x="3375" y="2813"/>
                    <a:pt x="3375" y="2813"/>
                    <a:pt x="3375" y="2813"/>
                  </a:cubicBezTo>
                  <a:cubicBezTo>
                    <a:pt x="3375" y="2813"/>
                    <a:pt x="3406" y="2813"/>
                    <a:pt x="3406" y="2844"/>
                  </a:cubicBezTo>
                  <a:cubicBezTo>
                    <a:pt x="3468" y="2907"/>
                    <a:pt x="3656" y="3063"/>
                    <a:pt x="3812" y="3063"/>
                  </a:cubicBezTo>
                  <a:cubicBezTo>
                    <a:pt x="3999" y="3063"/>
                    <a:pt x="4093" y="2844"/>
                    <a:pt x="4093" y="2657"/>
                  </a:cubicBezTo>
                  <a:cubicBezTo>
                    <a:pt x="4093" y="2407"/>
                    <a:pt x="3968" y="2282"/>
                    <a:pt x="3812" y="2282"/>
                  </a:cubicBezTo>
                  <a:cubicBezTo>
                    <a:pt x="3687" y="2282"/>
                    <a:pt x="3499" y="2438"/>
                    <a:pt x="3406" y="2532"/>
                  </a:cubicBezTo>
                  <a:cubicBezTo>
                    <a:pt x="3406" y="2563"/>
                    <a:pt x="3375" y="2563"/>
                    <a:pt x="3343" y="2563"/>
                  </a:cubicBezTo>
                  <a:cubicBezTo>
                    <a:pt x="3000" y="2563"/>
                    <a:pt x="3000" y="2563"/>
                    <a:pt x="3000" y="2563"/>
                  </a:cubicBezTo>
                  <a:cubicBezTo>
                    <a:pt x="2968" y="2563"/>
                    <a:pt x="2937" y="2532"/>
                    <a:pt x="2937" y="2500"/>
                  </a:cubicBezTo>
                  <a:cubicBezTo>
                    <a:pt x="2937" y="1125"/>
                    <a:pt x="2937" y="1125"/>
                    <a:pt x="2937" y="1125"/>
                  </a:cubicBezTo>
                  <a:cubicBezTo>
                    <a:pt x="1781" y="1125"/>
                    <a:pt x="1781" y="1125"/>
                    <a:pt x="1781" y="1125"/>
                  </a:cubicBezTo>
                  <a:cubicBezTo>
                    <a:pt x="1750" y="1125"/>
                    <a:pt x="1718" y="1094"/>
                    <a:pt x="1718" y="1063"/>
                  </a:cubicBezTo>
                  <a:cubicBezTo>
                    <a:pt x="1718" y="719"/>
                    <a:pt x="1718" y="719"/>
                    <a:pt x="1718" y="719"/>
                  </a:cubicBezTo>
                  <a:cubicBezTo>
                    <a:pt x="1718" y="688"/>
                    <a:pt x="1718" y="657"/>
                    <a:pt x="1750" y="657"/>
                  </a:cubicBezTo>
                  <a:cubicBezTo>
                    <a:pt x="1750" y="657"/>
                    <a:pt x="1968" y="500"/>
                    <a:pt x="1968" y="250"/>
                  </a:cubicBezTo>
                  <a:cubicBezTo>
                    <a:pt x="1968" y="0"/>
                    <a:pt x="1625" y="0"/>
                    <a:pt x="1562" y="0"/>
                  </a:cubicBezTo>
                  <a:cubicBezTo>
                    <a:pt x="1406" y="0"/>
                    <a:pt x="1187" y="32"/>
                    <a:pt x="1187" y="250"/>
                  </a:cubicBezTo>
                  <a:cubicBezTo>
                    <a:pt x="1187" y="500"/>
                    <a:pt x="1406" y="625"/>
                    <a:pt x="1406" y="657"/>
                  </a:cubicBezTo>
                  <a:cubicBezTo>
                    <a:pt x="1437" y="657"/>
                    <a:pt x="1468" y="688"/>
                    <a:pt x="1468" y="719"/>
                  </a:cubicBezTo>
                  <a:cubicBezTo>
                    <a:pt x="1468" y="1063"/>
                    <a:pt x="1468" y="1063"/>
                    <a:pt x="1468" y="1063"/>
                  </a:cubicBezTo>
                  <a:cubicBezTo>
                    <a:pt x="1468" y="1094"/>
                    <a:pt x="1406" y="1157"/>
                    <a:pt x="1375" y="1157"/>
                  </a:cubicBezTo>
                  <a:cubicBezTo>
                    <a:pt x="0" y="1157"/>
                    <a:pt x="0" y="1157"/>
                    <a:pt x="0" y="1157"/>
                  </a:cubicBezTo>
                  <a:cubicBezTo>
                    <a:pt x="0" y="4313"/>
                    <a:pt x="0" y="4313"/>
                    <a:pt x="0" y="4313"/>
                  </a:cubicBezTo>
                  <a:cubicBezTo>
                    <a:pt x="2968" y="4313"/>
                    <a:pt x="2968" y="4313"/>
                    <a:pt x="2968" y="4313"/>
                  </a:cubicBezTo>
                  <a:lnTo>
                    <a:pt x="2968" y="2875"/>
                  </a:lnTo>
                </a:path>
              </a:pathLst>
            </a:custGeom>
            <a:solidFill>
              <a:srgbClr val="7F7F7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sp>
          <p:nvSpPr>
            <p:cNvPr id="27" name="Freeform 5"/>
            <p:cNvSpPr>
              <a:spLocks noChangeArrowheads="1"/>
            </p:cNvSpPr>
            <p:nvPr/>
          </p:nvSpPr>
          <p:spPr bwMode="auto">
            <a:xfrm>
              <a:off x="9166409" y="2412164"/>
              <a:ext cx="677921" cy="1462941"/>
            </a:xfrm>
            <a:custGeom>
              <a:avLst/>
              <a:gdLst>
                <a:gd name="T0" fmla="*/ 1093 w 2844"/>
                <a:gd name="T1" fmla="*/ 0 h 6187"/>
                <a:gd name="T2" fmla="*/ 1093 w 2844"/>
                <a:gd name="T3" fmla="*/ 0 h 6187"/>
                <a:gd name="T4" fmla="*/ 1093 w 2844"/>
                <a:gd name="T5" fmla="*/ 1250 h 6187"/>
                <a:gd name="T6" fmla="*/ 1312 w 2844"/>
                <a:gd name="T7" fmla="*/ 1250 h 6187"/>
                <a:gd name="T8" fmla="*/ 1812 w 2844"/>
                <a:gd name="T9" fmla="*/ 968 h 6187"/>
                <a:gd name="T10" fmla="*/ 2218 w 2844"/>
                <a:gd name="T11" fmla="*/ 1500 h 6187"/>
                <a:gd name="T12" fmla="*/ 1812 w 2844"/>
                <a:gd name="T13" fmla="*/ 2062 h 6187"/>
                <a:gd name="T14" fmla="*/ 1312 w 2844"/>
                <a:gd name="T15" fmla="*/ 1781 h 6187"/>
                <a:gd name="T16" fmla="*/ 1125 w 2844"/>
                <a:gd name="T17" fmla="*/ 1781 h 6187"/>
                <a:gd name="T18" fmla="*/ 1125 w 2844"/>
                <a:gd name="T19" fmla="*/ 4187 h 6187"/>
                <a:gd name="T20" fmla="*/ 1031 w 2844"/>
                <a:gd name="T21" fmla="*/ 4250 h 6187"/>
                <a:gd name="T22" fmla="*/ 718 w 2844"/>
                <a:gd name="T23" fmla="*/ 4250 h 6187"/>
                <a:gd name="T24" fmla="*/ 656 w 2844"/>
                <a:gd name="T25" fmla="*/ 4218 h 6187"/>
                <a:gd name="T26" fmla="*/ 281 w 2844"/>
                <a:gd name="T27" fmla="*/ 4000 h 6187"/>
                <a:gd name="T28" fmla="*/ 93 w 2844"/>
                <a:gd name="T29" fmla="*/ 4062 h 6187"/>
                <a:gd name="T30" fmla="*/ 0 w 2844"/>
                <a:gd name="T31" fmla="*/ 4406 h 6187"/>
                <a:gd name="T32" fmla="*/ 312 w 2844"/>
                <a:gd name="T33" fmla="*/ 4812 h 6187"/>
                <a:gd name="T34" fmla="*/ 718 w 2844"/>
                <a:gd name="T35" fmla="*/ 4531 h 6187"/>
                <a:gd name="T36" fmla="*/ 750 w 2844"/>
                <a:gd name="T37" fmla="*/ 4500 h 6187"/>
                <a:gd name="T38" fmla="*/ 1031 w 2844"/>
                <a:gd name="T39" fmla="*/ 4500 h 6187"/>
                <a:gd name="T40" fmla="*/ 1125 w 2844"/>
                <a:gd name="T41" fmla="*/ 4593 h 6187"/>
                <a:gd name="T42" fmla="*/ 1125 w 2844"/>
                <a:gd name="T43" fmla="*/ 6186 h 6187"/>
                <a:gd name="T44" fmla="*/ 2156 w 2844"/>
                <a:gd name="T45" fmla="*/ 3906 h 6187"/>
                <a:gd name="T46" fmla="*/ 2843 w 2844"/>
                <a:gd name="T47" fmla="*/ 1437 h 6187"/>
                <a:gd name="T48" fmla="*/ 2562 w 2844"/>
                <a:gd name="T49" fmla="*/ 0 h 6187"/>
                <a:gd name="T50" fmla="*/ 1093 w 2844"/>
                <a:gd name="T51" fmla="*/ 0 h 6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4" h="6187">
                  <a:moveTo>
                    <a:pt x="1093" y="0"/>
                  </a:moveTo>
                  <a:lnTo>
                    <a:pt x="1093" y="0"/>
                  </a:lnTo>
                  <a:cubicBezTo>
                    <a:pt x="1093" y="1250"/>
                    <a:pt x="1093" y="1250"/>
                    <a:pt x="1093" y="1250"/>
                  </a:cubicBezTo>
                  <a:cubicBezTo>
                    <a:pt x="1312" y="1250"/>
                    <a:pt x="1312" y="1250"/>
                    <a:pt x="1312" y="1250"/>
                  </a:cubicBezTo>
                  <a:cubicBezTo>
                    <a:pt x="1406" y="1187"/>
                    <a:pt x="1624" y="968"/>
                    <a:pt x="1812" y="968"/>
                  </a:cubicBezTo>
                  <a:cubicBezTo>
                    <a:pt x="1999" y="968"/>
                    <a:pt x="2218" y="1125"/>
                    <a:pt x="2218" y="1500"/>
                  </a:cubicBezTo>
                  <a:cubicBezTo>
                    <a:pt x="2218" y="1843"/>
                    <a:pt x="2062" y="2062"/>
                    <a:pt x="1812" y="2062"/>
                  </a:cubicBezTo>
                  <a:cubicBezTo>
                    <a:pt x="1593" y="2062"/>
                    <a:pt x="1406" y="1875"/>
                    <a:pt x="1312" y="1781"/>
                  </a:cubicBezTo>
                  <a:cubicBezTo>
                    <a:pt x="1125" y="1781"/>
                    <a:pt x="1125" y="1781"/>
                    <a:pt x="1125" y="1781"/>
                  </a:cubicBezTo>
                  <a:cubicBezTo>
                    <a:pt x="1125" y="4187"/>
                    <a:pt x="1125" y="4187"/>
                    <a:pt x="1125" y="4187"/>
                  </a:cubicBezTo>
                  <a:cubicBezTo>
                    <a:pt x="1125" y="4218"/>
                    <a:pt x="1062" y="4250"/>
                    <a:pt x="1031" y="4250"/>
                  </a:cubicBezTo>
                  <a:cubicBezTo>
                    <a:pt x="718" y="4250"/>
                    <a:pt x="718" y="4250"/>
                    <a:pt x="718" y="4250"/>
                  </a:cubicBezTo>
                  <a:cubicBezTo>
                    <a:pt x="687" y="4250"/>
                    <a:pt x="656" y="4250"/>
                    <a:pt x="656" y="4218"/>
                  </a:cubicBezTo>
                  <a:cubicBezTo>
                    <a:pt x="593" y="4156"/>
                    <a:pt x="406" y="4000"/>
                    <a:pt x="281" y="4000"/>
                  </a:cubicBezTo>
                  <a:cubicBezTo>
                    <a:pt x="187" y="4000"/>
                    <a:pt x="156" y="4000"/>
                    <a:pt x="93" y="4062"/>
                  </a:cubicBezTo>
                  <a:cubicBezTo>
                    <a:pt x="31" y="4125"/>
                    <a:pt x="0" y="4250"/>
                    <a:pt x="0" y="4406"/>
                  </a:cubicBezTo>
                  <a:cubicBezTo>
                    <a:pt x="0" y="4656"/>
                    <a:pt x="93" y="4812"/>
                    <a:pt x="312" y="4812"/>
                  </a:cubicBezTo>
                  <a:cubicBezTo>
                    <a:pt x="437" y="4812"/>
                    <a:pt x="656" y="4593"/>
                    <a:pt x="718" y="4531"/>
                  </a:cubicBezTo>
                  <a:lnTo>
                    <a:pt x="750" y="4500"/>
                  </a:lnTo>
                  <a:cubicBezTo>
                    <a:pt x="1031" y="4500"/>
                    <a:pt x="1031" y="4500"/>
                    <a:pt x="1031" y="4500"/>
                  </a:cubicBezTo>
                  <a:cubicBezTo>
                    <a:pt x="1062" y="4500"/>
                    <a:pt x="1125" y="4531"/>
                    <a:pt x="1125" y="4593"/>
                  </a:cubicBezTo>
                  <a:cubicBezTo>
                    <a:pt x="1125" y="6186"/>
                    <a:pt x="1125" y="6186"/>
                    <a:pt x="1125" y="6186"/>
                  </a:cubicBezTo>
                  <a:cubicBezTo>
                    <a:pt x="1406" y="5530"/>
                    <a:pt x="1843" y="4562"/>
                    <a:pt x="2156" y="3906"/>
                  </a:cubicBezTo>
                  <a:cubicBezTo>
                    <a:pt x="2687" y="2875"/>
                    <a:pt x="2843" y="2250"/>
                    <a:pt x="2843" y="1437"/>
                  </a:cubicBezTo>
                  <a:cubicBezTo>
                    <a:pt x="2843" y="1062"/>
                    <a:pt x="2750" y="531"/>
                    <a:pt x="2562" y="0"/>
                  </a:cubicBezTo>
                  <a:lnTo>
                    <a:pt x="1093" y="0"/>
                  </a:lnTo>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sp>
          <p:nvSpPr>
            <p:cNvPr id="28" name="Freeform 6"/>
            <p:cNvSpPr>
              <a:spLocks noChangeArrowheads="1"/>
            </p:cNvSpPr>
            <p:nvPr/>
          </p:nvSpPr>
          <p:spPr bwMode="auto">
            <a:xfrm>
              <a:off x="7975579" y="3971036"/>
              <a:ext cx="1414702" cy="576626"/>
            </a:xfrm>
            <a:custGeom>
              <a:avLst/>
              <a:gdLst>
                <a:gd name="T0" fmla="*/ 4530 w 5937"/>
                <a:gd name="T1" fmla="*/ 0 h 2439"/>
                <a:gd name="T2" fmla="*/ 4530 w 5937"/>
                <a:gd name="T3" fmla="*/ 0 h 2439"/>
                <a:gd name="T4" fmla="*/ 4530 w 5937"/>
                <a:gd name="T5" fmla="*/ 250 h 2439"/>
                <a:gd name="T6" fmla="*/ 4842 w 5937"/>
                <a:gd name="T7" fmla="*/ 782 h 2439"/>
                <a:gd name="T8" fmla="*/ 4249 w 5937"/>
                <a:gd name="T9" fmla="*/ 1188 h 2439"/>
                <a:gd name="T10" fmla="*/ 3842 w 5937"/>
                <a:gd name="T11" fmla="*/ 1032 h 2439"/>
                <a:gd name="T12" fmla="*/ 3717 w 5937"/>
                <a:gd name="T13" fmla="*/ 719 h 2439"/>
                <a:gd name="T14" fmla="*/ 3999 w 5937"/>
                <a:gd name="T15" fmla="*/ 282 h 2439"/>
                <a:gd name="T16" fmla="*/ 3999 w 5937"/>
                <a:gd name="T17" fmla="*/ 32 h 2439"/>
                <a:gd name="T18" fmla="*/ 0 w 5937"/>
                <a:gd name="T19" fmla="*/ 32 h 2439"/>
                <a:gd name="T20" fmla="*/ 156 w 5937"/>
                <a:gd name="T21" fmla="*/ 719 h 2439"/>
                <a:gd name="T22" fmla="*/ 1125 w 5937"/>
                <a:gd name="T23" fmla="*/ 2438 h 2439"/>
                <a:gd name="T24" fmla="*/ 4780 w 5937"/>
                <a:gd name="T25" fmla="*/ 2438 h 2439"/>
                <a:gd name="T26" fmla="*/ 5624 w 5937"/>
                <a:gd name="T27" fmla="*/ 1657 h 2439"/>
                <a:gd name="T28" fmla="*/ 5780 w 5937"/>
                <a:gd name="T29" fmla="*/ 344 h 2439"/>
                <a:gd name="T30" fmla="*/ 5936 w 5937"/>
                <a:gd name="T31" fmla="*/ 0 h 2439"/>
                <a:gd name="T32" fmla="*/ 4530 w 5937"/>
                <a:gd name="T33" fmla="*/ 0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37" h="2439">
                  <a:moveTo>
                    <a:pt x="4530" y="0"/>
                  </a:moveTo>
                  <a:lnTo>
                    <a:pt x="4530" y="0"/>
                  </a:lnTo>
                  <a:cubicBezTo>
                    <a:pt x="4530" y="250"/>
                    <a:pt x="4530" y="250"/>
                    <a:pt x="4530" y="250"/>
                  </a:cubicBezTo>
                  <a:cubicBezTo>
                    <a:pt x="4624" y="313"/>
                    <a:pt x="4874" y="500"/>
                    <a:pt x="4842" y="782"/>
                  </a:cubicBezTo>
                  <a:cubicBezTo>
                    <a:pt x="4842" y="1032"/>
                    <a:pt x="4624" y="1188"/>
                    <a:pt x="4249" y="1188"/>
                  </a:cubicBezTo>
                  <a:cubicBezTo>
                    <a:pt x="4030" y="1188"/>
                    <a:pt x="3905" y="1125"/>
                    <a:pt x="3842" y="1032"/>
                  </a:cubicBezTo>
                  <a:cubicBezTo>
                    <a:pt x="3749" y="969"/>
                    <a:pt x="3717" y="844"/>
                    <a:pt x="3717" y="719"/>
                  </a:cubicBezTo>
                  <a:cubicBezTo>
                    <a:pt x="3749" y="532"/>
                    <a:pt x="3936" y="344"/>
                    <a:pt x="3999" y="282"/>
                  </a:cubicBezTo>
                  <a:cubicBezTo>
                    <a:pt x="3999" y="32"/>
                    <a:pt x="3999" y="32"/>
                    <a:pt x="3999" y="32"/>
                  </a:cubicBezTo>
                  <a:cubicBezTo>
                    <a:pt x="0" y="32"/>
                    <a:pt x="0" y="32"/>
                    <a:pt x="0" y="32"/>
                  </a:cubicBezTo>
                  <a:cubicBezTo>
                    <a:pt x="93" y="313"/>
                    <a:pt x="187" y="563"/>
                    <a:pt x="156" y="719"/>
                  </a:cubicBezTo>
                  <a:cubicBezTo>
                    <a:pt x="125" y="2063"/>
                    <a:pt x="843" y="2438"/>
                    <a:pt x="1125" y="2438"/>
                  </a:cubicBezTo>
                  <a:cubicBezTo>
                    <a:pt x="2156" y="2438"/>
                    <a:pt x="4436" y="2438"/>
                    <a:pt x="4780" y="2438"/>
                  </a:cubicBezTo>
                  <a:cubicBezTo>
                    <a:pt x="5124" y="2438"/>
                    <a:pt x="5467" y="2000"/>
                    <a:pt x="5624" y="1657"/>
                  </a:cubicBezTo>
                  <a:cubicBezTo>
                    <a:pt x="5749" y="1313"/>
                    <a:pt x="5655" y="594"/>
                    <a:pt x="5780" y="344"/>
                  </a:cubicBezTo>
                  <a:cubicBezTo>
                    <a:pt x="5811" y="313"/>
                    <a:pt x="5842" y="188"/>
                    <a:pt x="5936" y="0"/>
                  </a:cubicBezTo>
                  <a:lnTo>
                    <a:pt x="4530" y="0"/>
                  </a:lnTo>
                </a:path>
              </a:pathLst>
            </a:custGeom>
            <a:solidFill>
              <a:srgbClr val="7F7F7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sp>
          <p:nvSpPr>
            <p:cNvPr id="29" name="Freeform 7"/>
            <p:cNvSpPr>
              <a:spLocks noChangeArrowheads="1"/>
            </p:cNvSpPr>
            <p:nvPr/>
          </p:nvSpPr>
          <p:spPr bwMode="auto">
            <a:xfrm>
              <a:off x="7364924" y="1916871"/>
              <a:ext cx="812455" cy="1913397"/>
            </a:xfrm>
            <a:custGeom>
              <a:avLst/>
              <a:gdLst>
                <a:gd name="T0" fmla="*/ 2281 w 3407"/>
                <a:gd name="T1" fmla="*/ 6625 h 8094"/>
                <a:gd name="T2" fmla="*/ 2281 w 3407"/>
                <a:gd name="T3" fmla="*/ 6625 h 8094"/>
                <a:gd name="T4" fmla="*/ 2344 w 3407"/>
                <a:gd name="T5" fmla="*/ 6562 h 8094"/>
                <a:gd name="T6" fmla="*/ 2719 w 3407"/>
                <a:gd name="T7" fmla="*/ 6562 h 8094"/>
                <a:gd name="T8" fmla="*/ 2781 w 3407"/>
                <a:gd name="T9" fmla="*/ 6625 h 8094"/>
                <a:gd name="T10" fmla="*/ 3125 w 3407"/>
                <a:gd name="T11" fmla="*/ 6844 h 8094"/>
                <a:gd name="T12" fmla="*/ 3313 w 3407"/>
                <a:gd name="T13" fmla="*/ 6781 h 8094"/>
                <a:gd name="T14" fmla="*/ 3406 w 3407"/>
                <a:gd name="T15" fmla="*/ 6437 h 8094"/>
                <a:gd name="T16" fmla="*/ 3125 w 3407"/>
                <a:gd name="T17" fmla="*/ 6031 h 8094"/>
                <a:gd name="T18" fmla="*/ 2781 w 3407"/>
                <a:gd name="T19" fmla="*/ 6281 h 8094"/>
                <a:gd name="T20" fmla="*/ 2688 w 3407"/>
                <a:gd name="T21" fmla="*/ 6312 h 8094"/>
                <a:gd name="T22" fmla="*/ 2375 w 3407"/>
                <a:gd name="T23" fmla="*/ 6312 h 8094"/>
                <a:gd name="T24" fmla="*/ 2281 w 3407"/>
                <a:gd name="T25" fmla="*/ 6250 h 8094"/>
                <a:gd name="T26" fmla="*/ 2281 w 3407"/>
                <a:gd name="T27" fmla="*/ 5344 h 8094"/>
                <a:gd name="T28" fmla="*/ 2281 w 3407"/>
                <a:gd name="T29" fmla="*/ 5312 h 8094"/>
                <a:gd name="T30" fmla="*/ 2281 w 3407"/>
                <a:gd name="T31" fmla="*/ 5281 h 8094"/>
                <a:gd name="T32" fmla="*/ 2281 w 3407"/>
                <a:gd name="T33" fmla="*/ 0 h 8094"/>
                <a:gd name="T34" fmla="*/ 906 w 3407"/>
                <a:gd name="T35" fmla="*/ 1906 h 8094"/>
                <a:gd name="T36" fmla="*/ 1500 w 3407"/>
                <a:gd name="T37" fmla="*/ 6562 h 8094"/>
                <a:gd name="T38" fmla="*/ 2281 w 3407"/>
                <a:gd name="T39" fmla="*/ 8093 h 8094"/>
                <a:gd name="T40" fmla="*/ 2281 w 3407"/>
                <a:gd name="T41" fmla="*/ 6625 h 8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7" h="8094">
                  <a:moveTo>
                    <a:pt x="2281" y="6625"/>
                  </a:moveTo>
                  <a:lnTo>
                    <a:pt x="2281" y="6625"/>
                  </a:lnTo>
                  <a:cubicBezTo>
                    <a:pt x="2281" y="6594"/>
                    <a:pt x="2312" y="6562"/>
                    <a:pt x="2344" y="6562"/>
                  </a:cubicBezTo>
                  <a:cubicBezTo>
                    <a:pt x="2719" y="6562"/>
                    <a:pt x="2719" y="6562"/>
                    <a:pt x="2719" y="6562"/>
                  </a:cubicBezTo>
                  <a:cubicBezTo>
                    <a:pt x="2750" y="6562"/>
                    <a:pt x="2781" y="6594"/>
                    <a:pt x="2781" y="6625"/>
                  </a:cubicBezTo>
                  <a:cubicBezTo>
                    <a:pt x="2781" y="6625"/>
                    <a:pt x="2844" y="6844"/>
                    <a:pt x="3125" y="6844"/>
                  </a:cubicBezTo>
                  <a:cubicBezTo>
                    <a:pt x="3219" y="6844"/>
                    <a:pt x="3281" y="6812"/>
                    <a:pt x="3313" y="6781"/>
                  </a:cubicBezTo>
                  <a:cubicBezTo>
                    <a:pt x="3375" y="6719"/>
                    <a:pt x="3406" y="6594"/>
                    <a:pt x="3406" y="6437"/>
                  </a:cubicBezTo>
                  <a:cubicBezTo>
                    <a:pt x="3406" y="6187"/>
                    <a:pt x="3375" y="6031"/>
                    <a:pt x="3125" y="6031"/>
                  </a:cubicBezTo>
                  <a:cubicBezTo>
                    <a:pt x="2875" y="6000"/>
                    <a:pt x="2781" y="6250"/>
                    <a:pt x="2781" y="6281"/>
                  </a:cubicBezTo>
                  <a:cubicBezTo>
                    <a:pt x="2750" y="6281"/>
                    <a:pt x="2719" y="6312"/>
                    <a:pt x="2688" y="6312"/>
                  </a:cubicBezTo>
                  <a:cubicBezTo>
                    <a:pt x="2375" y="6312"/>
                    <a:pt x="2375" y="6312"/>
                    <a:pt x="2375" y="6312"/>
                  </a:cubicBezTo>
                  <a:cubicBezTo>
                    <a:pt x="2312" y="6312"/>
                    <a:pt x="2281" y="6281"/>
                    <a:pt x="2281" y="6250"/>
                  </a:cubicBezTo>
                  <a:cubicBezTo>
                    <a:pt x="2281" y="5344"/>
                    <a:pt x="2281" y="5344"/>
                    <a:pt x="2281" y="5344"/>
                  </a:cubicBezTo>
                  <a:cubicBezTo>
                    <a:pt x="2281" y="5344"/>
                    <a:pt x="2281" y="5344"/>
                    <a:pt x="2281" y="5312"/>
                  </a:cubicBezTo>
                  <a:lnTo>
                    <a:pt x="2281" y="5281"/>
                  </a:lnTo>
                  <a:cubicBezTo>
                    <a:pt x="2281" y="0"/>
                    <a:pt x="2281" y="0"/>
                    <a:pt x="2281" y="0"/>
                  </a:cubicBezTo>
                  <a:cubicBezTo>
                    <a:pt x="1719" y="469"/>
                    <a:pt x="1250" y="1094"/>
                    <a:pt x="906" y="1906"/>
                  </a:cubicBezTo>
                  <a:cubicBezTo>
                    <a:pt x="0" y="4219"/>
                    <a:pt x="1313" y="6156"/>
                    <a:pt x="1500" y="6562"/>
                  </a:cubicBezTo>
                  <a:cubicBezTo>
                    <a:pt x="1625" y="6781"/>
                    <a:pt x="1969" y="7436"/>
                    <a:pt x="2281" y="8093"/>
                  </a:cubicBezTo>
                  <a:lnTo>
                    <a:pt x="2281" y="6625"/>
                  </a:lnTo>
                </a:path>
              </a:pathLst>
            </a:custGeom>
            <a:solidFill>
              <a:srgbClr val="7F7F7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sp>
          <p:nvSpPr>
            <p:cNvPr id="30" name="Freeform 8"/>
            <p:cNvSpPr>
              <a:spLocks noChangeArrowheads="1"/>
            </p:cNvSpPr>
            <p:nvPr/>
          </p:nvSpPr>
          <p:spPr bwMode="auto">
            <a:xfrm>
              <a:off x="7945099" y="2404865"/>
              <a:ext cx="708402" cy="753889"/>
            </a:xfrm>
            <a:custGeom>
              <a:avLst/>
              <a:gdLst>
                <a:gd name="T0" fmla="*/ 2969 w 2970"/>
                <a:gd name="T1" fmla="*/ 32 h 3189"/>
                <a:gd name="T2" fmla="*/ 2969 w 2970"/>
                <a:gd name="T3" fmla="*/ 32 h 3189"/>
                <a:gd name="T4" fmla="*/ 1751 w 2970"/>
                <a:gd name="T5" fmla="*/ 32 h 3189"/>
                <a:gd name="T6" fmla="*/ 1751 w 2970"/>
                <a:gd name="T7" fmla="*/ 219 h 3189"/>
                <a:gd name="T8" fmla="*/ 2063 w 2970"/>
                <a:gd name="T9" fmla="*/ 719 h 3189"/>
                <a:gd name="T10" fmla="*/ 1469 w 2970"/>
                <a:gd name="T11" fmla="*/ 1188 h 3189"/>
                <a:gd name="T12" fmla="*/ 969 w 2970"/>
                <a:gd name="T13" fmla="*/ 688 h 3189"/>
                <a:gd name="T14" fmla="*/ 1219 w 2970"/>
                <a:gd name="T15" fmla="*/ 250 h 3189"/>
                <a:gd name="T16" fmla="*/ 1219 w 2970"/>
                <a:gd name="T17" fmla="*/ 0 h 3189"/>
                <a:gd name="T18" fmla="*/ 0 w 2970"/>
                <a:gd name="T19" fmla="*/ 0 h 3189"/>
                <a:gd name="T20" fmla="*/ 0 w 2970"/>
                <a:gd name="T21" fmla="*/ 3188 h 3189"/>
                <a:gd name="T22" fmla="*/ 2969 w 2970"/>
                <a:gd name="T23" fmla="*/ 3188 h 3189"/>
                <a:gd name="T24" fmla="*/ 2969 w 2970"/>
                <a:gd name="T25" fmla="*/ 32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189">
                  <a:moveTo>
                    <a:pt x="2969" y="32"/>
                  </a:moveTo>
                  <a:lnTo>
                    <a:pt x="2969" y="32"/>
                  </a:lnTo>
                  <a:cubicBezTo>
                    <a:pt x="1751" y="32"/>
                    <a:pt x="1751" y="32"/>
                    <a:pt x="1751" y="32"/>
                  </a:cubicBezTo>
                  <a:cubicBezTo>
                    <a:pt x="1751" y="219"/>
                    <a:pt x="1751" y="219"/>
                    <a:pt x="1751" y="219"/>
                  </a:cubicBezTo>
                  <a:cubicBezTo>
                    <a:pt x="1844" y="282"/>
                    <a:pt x="2063" y="438"/>
                    <a:pt x="2063" y="719"/>
                  </a:cubicBezTo>
                  <a:cubicBezTo>
                    <a:pt x="2063" y="969"/>
                    <a:pt x="1782" y="1188"/>
                    <a:pt x="1469" y="1188"/>
                  </a:cubicBezTo>
                  <a:cubicBezTo>
                    <a:pt x="1126" y="1188"/>
                    <a:pt x="969" y="907"/>
                    <a:pt x="969" y="688"/>
                  </a:cubicBezTo>
                  <a:cubicBezTo>
                    <a:pt x="969" y="469"/>
                    <a:pt x="1126" y="313"/>
                    <a:pt x="1219" y="250"/>
                  </a:cubicBezTo>
                  <a:cubicBezTo>
                    <a:pt x="1219" y="0"/>
                    <a:pt x="1219" y="0"/>
                    <a:pt x="1219" y="0"/>
                  </a:cubicBezTo>
                  <a:cubicBezTo>
                    <a:pt x="0" y="0"/>
                    <a:pt x="0" y="0"/>
                    <a:pt x="0" y="0"/>
                  </a:cubicBezTo>
                  <a:cubicBezTo>
                    <a:pt x="0" y="3188"/>
                    <a:pt x="0" y="3188"/>
                    <a:pt x="0" y="3188"/>
                  </a:cubicBezTo>
                  <a:cubicBezTo>
                    <a:pt x="2969" y="3188"/>
                    <a:pt x="2969" y="3188"/>
                    <a:pt x="2969" y="3188"/>
                  </a:cubicBezTo>
                  <a:lnTo>
                    <a:pt x="2969" y="32"/>
                  </a:lnTo>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sp>
          <p:nvSpPr>
            <p:cNvPr id="31" name="Freeform 9"/>
            <p:cNvSpPr>
              <a:spLocks noChangeArrowheads="1"/>
            </p:cNvSpPr>
            <p:nvPr/>
          </p:nvSpPr>
          <p:spPr bwMode="auto">
            <a:xfrm>
              <a:off x="8146899" y="4547661"/>
              <a:ext cx="1049990" cy="953049"/>
            </a:xfrm>
            <a:custGeom>
              <a:avLst/>
              <a:gdLst>
                <a:gd name="T0" fmla="*/ 63 w 4407"/>
                <a:gd name="T1" fmla="*/ 0 h 4032"/>
                <a:gd name="T2" fmla="*/ 63 w 4407"/>
                <a:gd name="T3" fmla="*/ 0 h 4032"/>
                <a:gd name="T4" fmla="*/ 4312 w 4407"/>
                <a:gd name="T5" fmla="*/ 0 h 4032"/>
                <a:gd name="T6" fmla="*/ 4312 w 4407"/>
                <a:gd name="T7" fmla="*/ 375 h 4032"/>
                <a:gd name="T8" fmla="*/ 4406 w 4407"/>
                <a:gd name="T9" fmla="*/ 562 h 4032"/>
                <a:gd name="T10" fmla="*/ 4187 w 4407"/>
                <a:gd name="T11" fmla="*/ 906 h 4032"/>
                <a:gd name="T12" fmla="*/ 4374 w 4407"/>
                <a:gd name="T13" fmla="*/ 1187 h 4032"/>
                <a:gd name="T14" fmla="*/ 4187 w 4407"/>
                <a:gd name="T15" fmla="*/ 1562 h 4032"/>
                <a:gd name="T16" fmla="*/ 4343 w 4407"/>
                <a:gd name="T17" fmla="*/ 1812 h 4032"/>
                <a:gd name="T18" fmla="*/ 4187 w 4407"/>
                <a:gd name="T19" fmla="*/ 2094 h 4032"/>
                <a:gd name="T20" fmla="*/ 4343 w 4407"/>
                <a:gd name="T21" fmla="*/ 2375 h 4032"/>
                <a:gd name="T22" fmla="*/ 4187 w 4407"/>
                <a:gd name="T23" fmla="*/ 2719 h 4032"/>
                <a:gd name="T24" fmla="*/ 4281 w 4407"/>
                <a:gd name="T25" fmla="*/ 2906 h 4032"/>
                <a:gd name="T26" fmla="*/ 3937 w 4407"/>
                <a:gd name="T27" fmla="*/ 3406 h 4032"/>
                <a:gd name="T28" fmla="*/ 3218 w 4407"/>
                <a:gd name="T29" fmla="*/ 4031 h 4032"/>
                <a:gd name="T30" fmla="*/ 1188 w 4407"/>
                <a:gd name="T31" fmla="*/ 4031 h 4032"/>
                <a:gd name="T32" fmla="*/ 282 w 4407"/>
                <a:gd name="T33" fmla="*/ 3281 h 4032"/>
                <a:gd name="T34" fmla="*/ 219 w 4407"/>
                <a:gd name="T35" fmla="*/ 2937 h 4032"/>
                <a:gd name="T36" fmla="*/ 32 w 4407"/>
                <a:gd name="T37" fmla="*/ 2656 h 4032"/>
                <a:gd name="T38" fmla="*/ 188 w 4407"/>
                <a:gd name="T39" fmla="*/ 2437 h 4032"/>
                <a:gd name="T40" fmla="*/ 32 w 4407"/>
                <a:gd name="T41" fmla="*/ 2031 h 4032"/>
                <a:gd name="T42" fmla="*/ 157 w 4407"/>
                <a:gd name="T43" fmla="*/ 1781 h 4032"/>
                <a:gd name="T44" fmla="*/ 32 w 4407"/>
                <a:gd name="T45" fmla="*/ 1469 h 4032"/>
                <a:gd name="T46" fmla="*/ 188 w 4407"/>
                <a:gd name="T47" fmla="*/ 1156 h 4032"/>
                <a:gd name="T48" fmla="*/ 32 w 4407"/>
                <a:gd name="T49" fmla="*/ 844 h 4032"/>
                <a:gd name="T50" fmla="*/ 63 w 4407"/>
                <a:gd name="T51" fmla="*/ 0 h 4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07" h="4032">
                  <a:moveTo>
                    <a:pt x="63" y="0"/>
                  </a:moveTo>
                  <a:lnTo>
                    <a:pt x="63" y="0"/>
                  </a:lnTo>
                  <a:cubicBezTo>
                    <a:pt x="4312" y="0"/>
                    <a:pt x="4312" y="0"/>
                    <a:pt x="4312" y="0"/>
                  </a:cubicBezTo>
                  <a:cubicBezTo>
                    <a:pt x="4312" y="375"/>
                    <a:pt x="4312" y="375"/>
                    <a:pt x="4312" y="375"/>
                  </a:cubicBezTo>
                  <a:cubicBezTo>
                    <a:pt x="4312" y="375"/>
                    <a:pt x="4406" y="437"/>
                    <a:pt x="4406" y="562"/>
                  </a:cubicBezTo>
                  <a:cubicBezTo>
                    <a:pt x="4406" y="687"/>
                    <a:pt x="4187" y="812"/>
                    <a:pt x="4187" y="906"/>
                  </a:cubicBezTo>
                  <a:cubicBezTo>
                    <a:pt x="4187" y="1000"/>
                    <a:pt x="4374" y="1062"/>
                    <a:pt x="4374" y="1187"/>
                  </a:cubicBezTo>
                  <a:cubicBezTo>
                    <a:pt x="4374" y="1312"/>
                    <a:pt x="4187" y="1406"/>
                    <a:pt x="4187" y="1562"/>
                  </a:cubicBezTo>
                  <a:cubicBezTo>
                    <a:pt x="4218" y="1687"/>
                    <a:pt x="4374" y="1687"/>
                    <a:pt x="4343" y="1812"/>
                  </a:cubicBezTo>
                  <a:cubicBezTo>
                    <a:pt x="4343" y="1906"/>
                    <a:pt x="4187" y="2000"/>
                    <a:pt x="4187" y="2094"/>
                  </a:cubicBezTo>
                  <a:cubicBezTo>
                    <a:pt x="4187" y="2218"/>
                    <a:pt x="4343" y="2281"/>
                    <a:pt x="4343" y="2375"/>
                  </a:cubicBezTo>
                  <a:cubicBezTo>
                    <a:pt x="4343" y="2500"/>
                    <a:pt x="4187" y="2594"/>
                    <a:pt x="4187" y="2719"/>
                  </a:cubicBezTo>
                  <a:cubicBezTo>
                    <a:pt x="4187" y="2812"/>
                    <a:pt x="4281" y="2844"/>
                    <a:pt x="4281" y="2906"/>
                  </a:cubicBezTo>
                  <a:cubicBezTo>
                    <a:pt x="4281" y="3000"/>
                    <a:pt x="4249" y="3156"/>
                    <a:pt x="3937" y="3406"/>
                  </a:cubicBezTo>
                  <a:cubicBezTo>
                    <a:pt x="3656" y="3656"/>
                    <a:pt x="3218" y="4031"/>
                    <a:pt x="3218" y="4031"/>
                  </a:cubicBezTo>
                  <a:cubicBezTo>
                    <a:pt x="1188" y="4031"/>
                    <a:pt x="1188" y="4031"/>
                    <a:pt x="1188" y="4031"/>
                  </a:cubicBezTo>
                  <a:cubicBezTo>
                    <a:pt x="282" y="3281"/>
                    <a:pt x="282" y="3281"/>
                    <a:pt x="282" y="3281"/>
                  </a:cubicBezTo>
                  <a:cubicBezTo>
                    <a:pt x="250" y="3187"/>
                    <a:pt x="250" y="3000"/>
                    <a:pt x="219" y="2937"/>
                  </a:cubicBezTo>
                  <a:cubicBezTo>
                    <a:pt x="219" y="2875"/>
                    <a:pt x="32" y="2781"/>
                    <a:pt x="32" y="2656"/>
                  </a:cubicBezTo>
                  <a:cubicBezTo>
                    <a:pt x="32" y="2562"/>
                    <a:pt x="188" y="2531"/>
                    <a:pt x="188" y="2437"/>
                  </a:cubicBezTo>
                  <a:cubicBezTo>
                    <a:pt x="188" y="2375"/>
                    <a:pt x="0" y="2156"/>
                    <a:pt x="32" y="2031"/>
                  </a:cubicBezTo>
                  <a:cubicBezTo>
                    <a:pt x="32" y="1875"/>
                    <a:pt x="157" y="1844"/>
                    <a:pt x="157" y="1781"/>
                  </a:cubicBezTo>
                  <a:cubicBezTo>
                    <a:pt x="188" y="1687"/>
                    <a:pt x="32" y="1594"/>
                    <a:pt x="32" y="1469"/>
                  </a:cubicBezTo>
                  <a:cubicBezTo>
                    <a:pt x="32" y="1375"/>
                    <a:pt x="188" y="1250"/>
                    <a:pt x="188" y="1156"/>
                  </a:cubicBezTo>
                  <a:cubicBezTo>
                    <a:pt x="188" y="1062"/>
                    <a:pt x="32" y="1000"/>
                    <a:pt x="32" y="844"/>
                  </a:cubicBezTo>
                  <a:cubicBezTo>
                    <a:pt x="0" y="656"/>
                    <a:pt x="63" y="0"/>
                    <a:pt x="63" y="0"/>
                  </a:cubicBezTo>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sp>
          <p:nvSpPr>
            <p:cNvPr id="32" name="Freeform 10"/>
            <p:cNvSpPr>
              <a:spLocks noChangeArrowheads="1"/>
            </p:cNvSpPr>
            <p:nvPr/>
          </p:nvSpPr>
          <p:spPr bwMode="auto">
            <a:xfrm>
              <a:off x="8444343" y="5529906"/>
              <a:ext cx="431978" cy="59436"/>
            </a:xfrm>
            <a:custGeom>
              <a:avLst/>
              <a:gdLst>
                <a:gd name="T0" fmla="*/ 0 w 1813"/>
                <a:gd name="T1" fmla="*/ 0 h 251"/>
                <a:gd name="T2" fmla="*/ 0 w 1813"/>
                <a:gd name="T3" fmla="*/ 0 h 251"/>
                <a:gd name="T4" fmla="*/ 1812 w 1813"/>
                <a:gd name="T5" fmla="*/ 0 h 251"/>
                <a:gd name="T6" fmla="*/ 1531 w 1813"/>
                <a:gd name="T7" fmla="*/ 250 h 251"/>
                <a:gd name="T8" fmla="*/ 344 w 1813"/>
                <a:gd name="T9" fmla="*/ 250 h 251"/>
                <a:gd name="T10" fmla="*/ 0 w 1813"/>
                <a:gd name="T11" fmla="*/ 0 h 251"/>
              </a:gdLst>
              <a:ahLst/>
              <a:cxnLst>
                <a:cxn ang="0">
                  <a:pos x="T0" y="T1"/>
                </a:cxn>
                <a:cxn ang="0">
                  <a:pos x="T2" y="T3"/>
                </a:cxn>
                <a:cxn ang="0">
                  <a:pos x="T4" y="T5"/>
                </a:cxn>
                <a:cxn ang="0">
                  <a:pos x="T6" y="T7"/>
                </a:cxn>
                <a:cxn ang="0">
                  <a:pos x="T8" y="T9"/>
                </a:cxn>
                <a:cxn ang="0">
                  <a:pos x="T10" y="T11"/>
                </a:cxn>
              </a:cxnLst>
              <a:rect l="0" t="0" r="r" b="b"/>
              <a:pathLst>
                <a:path w="1813" h="251">
                  <a:moveTo>
                    <a:pt x="0" y="0"/>
                  </a:moveTo>
                  <a:lnTo>
                    <a:pt x="0" y="0"/>
                  </a:lnTo>
                  <a:cubicBezTo>
                    <a:pt x="1812" y="0"/>
                    <a:pt x="1812" y="0"/>
                    <a:pt x="1812" y="0"/>
                  </a:cubicBezTo>
                  <a:cubicBezTo>
                    <a:pt x="1812" y="0"/>
                    <a:pt x="1624" y="250"/>
                    <a:pt x="1531" y="250"/>
                  </a:cubicBezTo>
                  <a:cubicBezTo>
                    <a:pt x="1406" y="250"/>
                    <a:pt x="407" y="250"/>
                    <a:pt x="344" y="250"/>
                  </a:cubicBezTo>
                  <a:cubicBezTo>
                    <a:pt x="250" y="250"/>
                    <a:pt x="0" y="0"/>
                    <a:pt x="0" y="0"/>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solidFill>
                  <a:schemeClr val="tx1">
                    <a:lumMod val="85000"/>
                    <a:lumOff val="15000"/>
                  </a:schemeClr>
                </a:solidFill>
                <a:cs typeface="+mn-ea"/>
                <a:sym typeface="+mn-lt"/>
              </a:endParaRPr>
            </a:p>
          </p:txBody>
        </p:sp>
      </p:grpSp>
      <p:sp>
        <p:nvSpPr>
          <p:cNvPr id="33" name="TextBox 8"/>
          <p:cNvSpPr txBox="1"/>
          <p:nvPr/>
        </p:nvSpPr>
        <p:spPr>
          <a:xfrm>
            <a:off x="4080396"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34" name="组合 33"/>
          <p:cNvGrpSpPr/>
          <p:nvPr/>
        </p:nvGrpSpPr>
        <p:grpSpPr>
          <a:xfrm>
            <a:off x="842272" y="562518"/>
            <a:ext cx="10507462" cy="0"/>
            <a:chOff x="1028775" y="591989"/>
            <a:chExt cx="11086097" cy="0"/>
          </a:xfrm>
        </p:grpSpPr>
        <p:cxnSp>
          <p:nvCxnSpPr>
            <p:cNvPr id="35" name="直接连接符 34"/>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50" fill="hold"/>
                                        <p:tgtEl>
                                          <p:spTgt spid="7"/>
                                        </p:tgtEl>
                                        <p:attrNameLst>
                                          <p:attrName>ppt_x</p:attrName>
                                        </p:attrNameLst>
                                      </p:cBhvr>
                                      <p:tavLst>
                                        <p:tav tm="0">
                                          <p:val>
                                            <p:strVal val="0-#ppt_w/2"/>
                                          </p:val>
                                        </p:tav>
                                        <p:tav tm="100000">
                                          <p:val>
                                            <p:strVal val="#ppt_x"/>
                                          </p:val>
                                        </p:tav>
                                      </p:tavLst>
                                    </p:anim>
                                    <p:anim calcmode="lin" valueType="num">
                                      <p:cBhvr>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250" fill="hold"/>
                                        <p:tgtEl>
                                          <p:spTgt spid="6"/>
                                        </p:tgtEl>
                                        <p:attrNameLst>
                                          <p:attrName>ppt_x</p:attrName>
                                        </p:attrNameLst>
                                      </p:cBhvr>
                                      <p:tavLst>
                                        <p:tav tm="0">
                                          <p:val>
                                            <p:strVal val="0-#ppt_w/2"/>
                                          </p:val>
                                        </p:tav>
                                        <p:tav tm="100000">
                                          <p:val>
                                            <p:strVal val="#ppt_x"/>
                                          </p:val>
                                        </p:tav>
                                      </p:tavLst>
                                    </p:anim>
                                    <p:anim calcmode="lin" valueType="num">
                                      <p:cBhvr>
                                        <p:cTn id="13" dur="25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250"/>
                                        <p:tgtEl>
                                          <p:spTgt spid="9"/>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250" fill="hold"/>
                                        <p:tgtEl>
                                          <p:spTgt spid="14"/>
                                        </p:tgtEl>
                                        <p:attrNameLst>
                                          <p:attrName>ppt_x</p:attrName>
                                        </p:attrNameLst>
                                      </p:cBhvr>
                                      <p:tavLst>
                                        <p:tav tm="0">
                                          <p:val>
                                            <p:strVal val="1+#ppt_w/2"/>
                                          </p:val>
                                        </p:tav>
                                        <p:tav tm="100000">
                                          <p:val>
                                            <p:strVal val="#ppt_x"/>
                                          </p:val>
                                        </p:tav>
                                      </p:tavLst>
                                    </p:anim>
                                    <p:anim calcmode="lin" valueType="num">
                                      <p:cBhvr>
                                        <p:cTn id="22" dur="250" fill="hold"/>
                                        <p:tgtEl>
                                          <p:spTgt spid="1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250" fill="hold"/>
                                        <p:tgtEl>
                                          <p:spTgt spid="10"/>
                                        </p:tgtEl>
                                        <p:attrNameLst>
                                          <p:attrName>ppt_x</p:attrName>
                                        </p:attrNameLst>
                                      </p:cBhvr>
                                      <p:tavLst>
                                        <p:tav tm="0">
                                          <p:val>
                                            <p:strVal val="1+#ppt_w/2"/>
                                          </p:val>
                                        </p:tav>
                                        <p:tav tm="100000">
                                          <p:val>
                                            <p:strVal val="#ppt_x"/>
                                          </p:val>
                                        </p:tav>
                                      </p:tavLst>
                                    </p:anim>
                                    <p:anim calcmode="lin" valueType="num">
                                      <p:cBhvr>
                                        <p:cTn id="27" dur="2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9"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dissolve">
                                      <p:cBhvr>
                                        <p:cTn id="31" dur="250"/>
                                        <p:tgtEl>
                                          <p:spTgt spid="15"/>
                                        </p:tgtEl>
                                      </p:cBhvr>
                                    </p:animEffect>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250" fill="hold"/>
                                        <p:tgtEl>
                                          <p:spTgt spid="17"/>
                                        </p:tgtEl>
                                        <p:attrNameLst>
                                          <p:attrName>ppt_x</p:attrName>
                                        </p:attrNameLst>
                                      </p:cBhvr>
                                      <p:tavLst>
                                        <p:tav tm="0">
                                          <p:val>
                                            <p:strVal val="0-#ppt_w/2"/>
                                          </p:val>
                                        </p:tav>
                                        <p:tav tm="100000">
                                          <p:val>
                                            <p:strVal val="#ppt_x"/>
                                          </p:val>
                                        </p:tav>
                                      </p:tavLst>
                                    </p:anim>
                                    <p:anim calcmode="lin" valueType="num">
                                      <p:cBhvr>
                                        <p:cTn id="36" dur="2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250" fill="hold"/>
                                        <p:tgtEl>
                                          <p:spTgt spid="16"/>
                                        </p:tgtEl>
                                        <p:attrNameLst>
                                          <p:attrName>ppt_x</p:attrName>
                                        </p:attrNameLst>
                                      </p:cBhvr>
                                      <p:tavLst>
                                        <p:tav tm="0">
                                          <p:val>
                                            <p:strVal val="0-#ppt_w/2"/>
                                          </p:val>
                                        </p:tav>
                                        <p:tav tm="100000">
                                          <p:val>
                                            <p:strVal val="#ppt_x"/>
                                          </p:val>
                                        </p:tav>
                                      </p:tavLst>
                                    </p:anim>
                                    <p:anim calcmode="lin" valueType="num">
                                      <p:cBhvr>
                                        <p:cTn id="41" dur="2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9" presetClass="entr" presetSubtype="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dissolve">
                                      <p:cBhvr>
                                        <p:cTn id="45" dur="250"/>
                                        <p:tgtEl>
                                          <p:spTgt spid="18"/>
                                        </p:tgtEl>
                                      </p:cBhvr>
                                    </p:animEffect>
                                  </p:childTnLst>
                                </p:cTn>
                              </p:par>
                            </p:childTnLst>
                          </p:cTn>
                        </p:par>
                        <p:par>
                          <p:cTn id="46" fill="hold">
                            <p:stCondLst>
                              <p:cond delay="4500"/>
                            </p:stCondLst>
                            <p:childTnLst>
                              <p:par>
                                <p:cTn id="47" presetID="2" presetClass="entr" presetSubtype="2"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250" fill="hold"/>
                                        <p:tgtEl>
                                          <p:spTgt spid="20"/>
                                        </p:tgtEl>
                                        <p:attrNameLst>
                                          <p:attrName>ppt_x</p:attrName>
                                        </p:attrNameLst>
                                      </p:cBhvr>
                                      <p:tavLst>
                                        <p:tav tm="0">
                                          <p:val>
                                            <p:strVal val="1+#ppt_w/2"/>
                                          </p:val>
                                        </p:tav>
                                        <p:tav tm="100000">
                                          <p:val>
                                            <p:strVal val="#ppt_x"/>
                                          </p:val>
                                        </p:tav>
                                      </p:tavLst>
                                    </p:anim>
                                    <p:anim calcmode="lin" valueType="num">
                                      <p:cBhvr>
                                        <p:cTn id="50" dur="25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2"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250" fill="hold"/>
                                        <p:tgtEl>
                                          <p:spTgt spid="19"/>
                                        </p:tgtEl>
                                        <p:attrNameLst>
                                          <p:attrName>ppt_x</p:attrName>
                                        </p:attrNameLst>
                                      </p:cBhvr>
                                      <p:tavLst>
                                        <p:tav tm="0">
                                          <p:val>
                                            <p:strVal val="1+#ppt_w/2"/>
                                          </p:val>
                                        </p:tav>
                                        <p:tav tm="100000">
                                          <p:val>
                                            <p:strVal val="#ppt_x"/>
                                          </p:val>
                                        </p:tav>
                                      </p:tavLst>
                                    </p:anim>
                                    <p:anim calcmode="lin" valueType="num">
                                      <p:cBhvr>
                                        <p:cTn id="55" dur="250" fill="hold"/>
                                        <p:tgtEl>
                                          <p:spTgt spid="19"/>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9"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dissolve">
                                      <p:cBhvr>
                                        <p:cTn id="59" dur="250"/>
                                        <p:tgtEl>
                                          <p:spTgt spid="21"/>
                                        </p:tgtEl>
                                      </p:cBhvr>
                                    </p:animEffect>
                                  </p:childTnLst>
                                </p:cTn>
                              </p:par>
                            </p:childTnLst>
                          </p:cTn>
                        </p:par>
                        <p:par>
                          <p:cTn id="60" fill="hold">
                            <p:stCondLst>
                              <p:cond delay="6000"/>
                            </p:stCondLst>
                            <p:childTnLst>
                              <p:par>
                                <p:cTn id="61" presetID="42" presetClass="entr" presetSubtype="0"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6" grpId="0"/>
      <p:bldP spid="17"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8"/>
          <p:cNvSpPr txBox="1"/>
          <p:nvPr/>
        </p:nvSpPr>
        <p:spPr>
          <a:xfrm>
            <a:off x="4079777" y="288334"/>
            <a:ext cx="3744178" cy="468783"/>
          </a:xfrm>
          <a:prstGeom prst="rect">
            <a:avLst/>
          </a:prstGeom>
          <a:noFill/>
        </p:spPr>
        <p:txBody>
          <a:bodyPr wrap="square" lIns="0" tIns="0" rIns="0" bIns="0" rtlCol="0" anchor="ctr">
            <a:spAutoFit/>
          </a:bodyPr>
          <a:lstStyle/>
          <a:p>
            <a:pPr algn="ctr">
              <a:lnSpc>
                <a:spcPct val="140000"/>
              </a:lnSpc>
            </a:pP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26" name="组合 25"/>
          <p:cNvGrpSpPr/>
          <p:nvPr/>
        </p:nvGrpSpPr>
        <p:grpSpPr>
          <a:xfrm>
            <a:off x="840658" y="561638"/>
            <a:ext cx="10510685" cy="0"/>
            <a:chOff x="1028775" y="591989"/>
            <a:chExt cx="11086097" cy="0"/>
          </a:xfrm>
        </p:grpSpPr>
        <p:cxnSp>
          <p:nvCxnSpPr>
            <p:cNvPr id="27" name="直接连接符 26"/>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808898" y="2055176"/>
            <a:ext cx="10675805" cy="3520614"/>
            <a:chOff x="812662" y="2061526"/>
            <a:chExt cx="10675805" cy="3520614"/>
          </a:xfrm>
        </p:grpSpPr>
        <p:sp>
          <p:nvSpPr>
            <p:cNvPr id="29" name="Freeform 5"/>
            <p:cNvSpPr>
              <a:spLocks noChangeAspect="1" noEditPoints="1"/>
            </p:cNvSpPr>
            <p:nvPr/>
          </p:nvSpPr>
          <p:spPr bwMode="auto">
            <a:xfrm>
              <a:off x="847118" y="4610686"/>
              <a:ext cx="625440" cy="723314"/>
            </a:xfrm>
            <a:custGeom>
              <a:avLst/>
              <a:gdLst>
                <a:gd name="T0" fmla="*/ 99 w 108"/>
                <a:gd name="T1" fmla="*/ 60 h 125"/>
                <a:gd name="T2" fmla="*/ 105 w 108"/>
                <a:gd name="T3" fmla="*/ 65 h 125"/>
                <a:gd name="T4" fmla="*/ 105 w 108"/>
                <a:gd name="T5" fmla="*/ 84 h 125"/>
                <a:gd name="T6" fmla="*/ 97 w 108"/>
                <a:gd name="T7" fmla="*/ 88 h 125"/>
                <a:gd name="T8" fmla="*/ 76 w 108"/>
                <a:gd name="T9" fmla="*/ 117 h 125"/>
                <a:gd name="T10" fmla="*/ 20 w 108"/>
                <a:gd name="T11" fmla="*/ 106 h 125"/>
                <a:gd name="T12" fmla="*/ 10 w 108"/>
                <a:gd name="T13" fmla="*/ 88 h 125"/>
                <a:gd name="T14" fmla="*/ 0 w 108"/>
                <a:gd name="T15" fmla="*/ 74 h 125"/>
                <a:gd name="T16" fmla="*/ 8 w 108"/>
                <a:gd name="T17" fmla="*/ 60 h 125"/>
                <a:gd name="T18" fmla="*/ 8 w 108"/>
                <a:gd name="T19" fmla="*/ 12 h 125"/>
                <a:gd name="T20" fmla="*/ 19 w 108"/>
                <a:gd name="T21" fmla="*/ 5 h 125"/>
                <a:gd name="T22" fmla="*/ 99 w 108"/>
                <a:gd name="T23" fmla="*/ 12 h 125"/>
                <a:gd name="T24" fmla="*/ 48 w 108"/>
                <a:gd name="T25" fmla="*/ 16 h 125"/>
                <a:gd name="T26" fmla="*/ 42 w 108"/>
                <a:gd name="T27" fmla="*/ 23 h 125"/>
                <a:gd name="T28" fmla="*/ 48 w 108"/>
                <a:gd name="T29" fmla="*/ 33 h 125"/>
                <a:gd name="T30" fmla="*/ 59 w 108"/>
                <a:gd name="T31" fmla="*/ 40 h 125"/>
                <a:gd name="T32" fmla="*/ 71 w 108"/>
                <a:gd name="T33" fmla="*/ 28 h 125"/>
                <a:gd name="T34" fmla="*/ 59 w 108"/>
                <a:gd name="T35" fmla="*/ 16 h 125"/>
                <a:gd name="T36" fmla="*/ 16 w 108"/>
                <a:gd name="T37" fmla="*/ 85 h 125"/>
                <a:gd name="T38" fmla="*/ 56 w 108"/>
                <a:gd name="T39" fmla="*/ 78 h 125"/>
                <a:gd name="T40" fmla="*/ 92 w 108"/>
                <a:gd name="T41" fmla="*/ 83 h 125"/>
                <a:gd name="T42" fmla="*/ 96 w 108"/>
                <a:gd name="T43" fmla="*/ 81 h 125"/>
                <a:gd name="T44" fmla="*/ 98 w 108"/>
                <a:gd name="T45" fmla="*/ 82 h 125"/>
                <a:gd name="T46" fmla="*/ 102 w 108"/>
                <a:gd name="T47" fmla="*/ 74 h 125"/>
                <a:gd name="T48" fmla="*/ 98 w 108"/>
                <a:gd name="T49" fmla="*/ 67 h 125"/>
                <a:gd name="T50" fmla="*/ 97 w 108"/>
                <a:gd name="T51" fmla="*/ 67 h 125"/>
                <a:gd name="T52" fmla="*/ 93 w 108"/>
                <a:gd name="T53" fmla="*/ 62 h 125"/>
                <a:gd name="T54" fmla="*/ 83 w 108"/>
                <a:gd name="T55" fmla="*/ 58 h 125"/>
                <a:gd name="T56" fmla="*/ 14 w 108"/>
                <a:gd name="T57" fmla="*/ 60 h 125"/>
                <a:gd name="T58" fmla="*/ 14 w 108"/>
                <a:gd name="T59" fmla="*/ 64 h 125"/>
                <a:gd name="T60" fmla="*/ 10 w 108"/>
                <a:gd name="T61" fmla="*/ 67 h 125"/>
                <a:gd name="T62" fmla="*/ 7 w 108"/>
                <a:gd name="T63" fmla="*/ 69 h 125"/>
                <a:gd name="T64" fmla="*/ 10 w 108"/>
                <a:gd name="T65" fmla="*/ 82 h 125"/>
                <a:gd name="T66" fmla="*/ 12 w 108"/>
                <a:gd name="T67" fmla="*/ 81 h 125"/>
                <a:gd name="T68" fmla="*/ 89 w 108"/>
                <a:gd name="T69" fmla="*/ 89 h 125"/>
                <a:gd name="T70" fmla="*/ 56 w 108"/>
                <a:gd name="T71" fmla="*/ 84 h 125"/>
                <a:gd name="T72" fmla="*/ 20 w 108"/>
                <a:gd name="T73" fmla="*/ 93 h 125"/>
                <a:gd name="T74" fmla="*/ 25 w 108"/>
                <a:gd name="T75" fmla="*/ 102 h 125"/>
                <a:gd name="T76" fmla="*/ 72 w 108"/>
                <a:gd name="T77" fmla="*/ 112 h 125"/>
                <a:gd name="T78" fmla="*/ 89 w 108"/>
                <a:gd name="T79" fmla="*/ 89 h 125"/>
                <a:gd name="T80" fmla="*/ 93 w 108"/>
                <a:gd name="T81" fmla="*/ 12 h 125"/>
                <a:gd name="T82" fmla="*/ 93 w 108"/>
                <a:gd name="T83" fmla="*/ 12 h 125"/>
                <a:gd name="T84" fmla="*/ 14 w 108"/>
                <a:gd name="T85" fmla="*/ 12 h 125"/>
                <a:gd name="T86" fmla="*/ 23 w 108"/>
                <a:gd name="T87" fmla="*/ 51 h 125"/>
                <a:gd name="T88" fmla="*/ 93 w 108"/>
                <a:gd name="T89"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125">
                  <a:moveTo>
                    <a:pt x="99" y="60"/>
                  </a:moveTo>
                  <a:cubicBezTo>
                    <a:pt x="99" y="60"/>
                    <a:pt x="99" y="60"/>
                    <a:pt x="99" y="60"/>
                  </a:cubicBezTo>
                  <a:cubicBezTo>
                    <a:pt x="99" y="60"/>
                    <a:pt x="99" y="60"/>
                    <a:pt x="99" y="60"/>
                  </a:cubicBezTo>
                  <a:cubicBezTo>
                    <a:pt x="99" y="60"/>
                    <a:pt x="99" y="60"/>
                    <a:pt x="99" y="60"/>
                  </a:cubicBezTo>
                  <a:cubicBezTo>
                    <a:pt x="100" y="61"/>
                    <a:pt x="100" y="61"/>
                    <a:pt x="100" y="61"/>
                  </a:cubicBezTo>
                  <a:cubicBezTo>
                    <a:pt x="102" y="61"/>
                    <a:pt x="104" y="63"/>
                    <a:pt x="105" y="65"/>
                  </a:cubicBezTo>
                  <a:cubicBezTo>
                    <a:pt x="105" y="65"/>
                    <a:pt x="105" y="65"/>
                    <a:pt x="105" y="65"/>
                  </a:cubicBezTo>
                  <a:cubicBezTo>
                    <a:pt x="107" y="68"/>
                    <a:pt x="108" y="71"/>
                    <a:pt x="108" y="74"/>
                  </a:cubicBezTo>
                  <a:cubicBezTo>
                    <a:pt x="108" y="78"/>
                    <a:pt x="107" y="81"/>
                    <a:pt x="105" y="84"/>
                  </a:cubicBezTo>
                  <a:cubicBezTo>
                    <a:pt x="105" y="84"/>
                    <a:pt x="105" y="84"/>
                    <a:pt x="105" y="84"/>
                  </a:cubicBezTo>
                  <a:cubicBezTo>
                    <a:pt x="103" y="86"/>
                    <a:pt x="101" y="88"/>
                    <a:pt x="98" y="88"/>
                  </a:cubicBezTo>
                  <a:cubicBezTo>
                    <a:pt x="97" y="88"/>
                    <a:pt x="97" y="88"/>
                    <a:pt x="97" y="88"/>
                  </a:cubicBezTo>
                  <a:cubicBezTo>
                    <a:pt x="96" y="91"/>
                    <a:pt x="95" y="93"/>
                    <a:pt x="93" y="96"/>
                  </a:cubicBezTo>
                  <a:cubicBezTo>
                    <a:pt x="92" y="99"/>
                    <a:pt x="89" y="102"/>
                    <a:pt x="87" y="106"/>
                  </a:cubicBezTo>
                  <a:cubicBezTo>
                    <a:pt x="84" y="110"/>
                    <a:pt x="80" y="114"/>
                    <a:pt x="76" y="117"/>
                  </a:cubicBezTo>
                  <a:cubicBezTo>
                    <a:pt x="69" y="122"/>
                    <a:pt x="61" y="125"/>
                    <a:pt x="54" y="125"/>
                  </a:cubicBezTo>
                  <a:cubicBezTo>
                    <a:pt x="46" y="125"/>
                    <a:pt x="39" y="122"/>
                    <a:pt x="31" y="117"/>
                  </a:cubicBezTo>
                  <a:cubicBezTo>
                    <a:pt x="28" y="114"/>
                    <a:pt x="24" y="110"/>
                    <a:pt x="20" y="106"/>
                  </a:cubicBezTo>
                  <a:cubicBezTo>
                    <a:pt x="18" y="102"/>
                    <a:pt x="16" y="99"/>
                    <a:pt x="14" y="96"/>
                  </a:cubicBezTo>
                  <a:cubicBezTo>
                    <a:pt x="13" y="93"/>
                    <a:pt x="12" y="91"/>
                    <a:pt x="11" y="88"/>
                  </a:cubicBezTo>
                  <a:cubicBezTo>
                    <a:pt x="10" y="88"/>
                    <a:pt x="10" y="88"/>
                    <a:pt x="10" y="88"/>
                  </a:cubicBezTo>
                  <a:cubicBezTo>
                    <a:pt x="7" y="88"/>
                    <a:pt x="4" y="86"/>
                    <a:pt x="2" y="84"/>
                  </a:cubicBezTo>
                  <a:cubicBezTo>
                    <a:pt x="2" y="84"/>
                    <a:pt x="2" y="84"/>
                    <a:pt x="2" y="84"/>
                  </a:cubicBezTo>
                  <a:cubicBezTo>
                    <a:pt x="1" y="81"/>
                    <a:pt x="0" y="78"/>
                    <a:pt x="0" y="74"/>
                  </a:cubicBezTo>
                  <a:cubicBezTo>
                    <a:pt x="0" y="71"/>
                    <a:pt x="1" y="68"/>
                    <a:pt x="2" y="65"/>
                  </a:cubicBezTo>
                  <a:cubicBezTo>
                    <a:pt x="4" y="63"/>
                    <a:pt x="6" y="61"/>
                    <a:pt x="8" y="61"/>
                  </a:cubicBezTo>
                  <a:cubicBezTo>
                    <a:pt x="8" y="60"/>
                    <a:pt x="8" y="60"/>
                    <a:pt x="8" y="60"/>
                  </a:cubicBezTo>
                  <a:cubicBezTo>
                    <a:pt x="8" y="60"/>
                    <a:pt x="8" y="60"/>
                    <a:pt x="8" y="60"/>
                  </a:cubicBezTo>
                  <a:cubicBezTo>
                    <a:pt x="8" y="60"/>
                    <a:pt x="8" y="60"/>
                    <a:pt x="8" y="60"/>
                  </a:cubicBezTo>
                  <a:cubicBezTo>
                    <a:pt x="8" y="12"/>
                    <a:pt x="8" y="12"/>
                    <a:pt x="8" y="12"/>
                  </a:cubicBezTo>
                  <a:cubicBezTo>
                    <a:pt x="8" y="12"/>
                    <a:pt x="8" y="12"/>
                    <a:pt x="8" y="12"/>
                  </a:cubicBezTo>
                  <a:cubicBezTo>
                    <a:pt x="8" y="12"/>
                    <a:pt x="8" y="12"/>
                    <a:pt x="8" y="12"/>
                  </a:cubicBezTo>
                  <a:cubicBezTo>
                    <a:pt x="8" y="9"/>
                    <a:pt x="12" y="6"/>
                    <a:pt x="19" y="5"/>
                  </a:cubicBezTo>
                  <a:cubicBezTo>
                    <a:pt x="39" y="0"/>
                    <a:pt x="69" y="0"/>
                    <a:pt x="89" y="5"/>
                  </a:cubicBezTo>
                  <a:cubicBezTo>
                    <a:pt x="96" y="6"/>
                    <a:pt x="99" y="9"/>
                    <a:pt x="99" y="12"/>
                  </a:cubicBezTo>
                  <a:cubicBezTo>
                    <a:pt x="99" y="12"/>
                    <a:pt x="99" y="12"/>
                    <a:pt x="99" y="12"/>
                  </a:cubicBezTo>
                  <a:cubicBezTo>
                    <a:pt x="99" y="60"/>
                    <a:pt x="99" y="60"/>
                    <a:pt x="99" y="60"/>
                  </a:cubicBezTo>
                  <a:cubicBezTo>
                    <a:pt x="99" y="60"/>
                    <a:pt x="99" y="60"/>
                    <a:pt x="99" y="60"/>
                  </a:cubicBezTo>
                  <a:close/>
                  <a:moveTo>
                    <a:pt x="48" y="16"/>
                  </a:moveTo>
                  <a:cubicBezTo>
                    <a:pt x="48" y="16"/>
                    <a:pt x="48" y="16"/>
                    <a:pt x="48" y="16"/>
                  </a:cubicBezTo>
                  <a:cubicBezTo>
                    <a:pt x="48" y="23"/>
                    <a:pt x="48" y="23"/>
                    <a:pt x="48" y="23"/>
                  </a:cubicBezTo>
                  <a:cubicBezTo>
                    <a:pt x="42" y="23"/>
                    <a:pt x="42" y="23"/>
                    <a:pt x="42" y="23"/>
                  </a:cubicBezTo>
                  <a:cubicBezTo>
                    <a:pt x="39" y="23"/>
                    <a:pt x="36" y="25"/>
                    <a:pt x="36" y="28"/>
                  </a:cubicBezTo>
                  <a:cubicBezTo>
                    <a:pt x="36" y="31"/>
                    <a:pt x="39" y="33"/>
                    <a:pt x="42" y="33"/>
                  </a:cubicBezTo>
                  <a:cubicBezTo>
                    <a:pt x="48" y="33"/>
                    <a:pt x="48" y="33"/>
                    <a:pt x="48" y="33"/>
                  </a:cubicBezTo>
                  <a:cubicBezTo>
                    <a:pt x="48" y="40"/>
                    <a:pt x="48" y="40"/>
                    <a:pt x="48" y="40"/>
                  </a:cubicBezTo>
                  <a:cubicBezTo>
                    <a:pt x="48" y="43"/>
                    <a:pt x="51" y="45"/>
                    <a:pt x="54" y="45"/>
                  </a:cubicBezTo>
                  <a:cubicBezTo>
                    <a:pt x="57" y="45"/>
                    <a:pt x="59" y="43"/>
                    <a:pt x="59" y="40"/>
                  </a:cubicBezTo>
                  <a:cubicBezTo>
                    <a:pt x="59" y="33"/>
                    <a:pt x="59" y="33"/>
                    <a:pt x="59" y="33"/>
                  </a:cubicBezTo>
                  <a:cubicBezTo>
                    <a:pt x="66" y="33"/>
                    <a:pt x="66" y="33"/>
                    <a:pt x="66" y="33"/>
                  </a:cubicBezTo>
                  <a:cubicBezTo>
                    <a:pt x="69" y="33"/>
                    <a:pt x="71" y="31"/>
                    <a:pt x="71" y="28"/>
                  </a:cubicBezTo>
                  <a:cubicBezTo>
                    <a:pt x="71" y="25"/>
                    <a:pt x="69" y="23"/>
                    <a:pt x="66" y="23"/>
                  </a:cubicBezTo>
                  <a:cubicBezTo>
                    <a:pt x="59" y="23"/>
                    <a:pt x="59" y="23"/>
                    <a:pt x="59" y="23"/>
                  </a:cubicBezTo>
                  <a:cubicBezTo>
                    <a:pt x="59" y="16"/>
                    <a:pt x="59" y="16"/>
                    <a:pt x="59" y="16"/>
                  </a:cubicBezTo>
                  <a:cubicBezTo>
                    <a:pt x="59" y="13"/>
                    <a:pt x="57" y="11"/>
                    <a:pt x="54" y="11"/>
                  </a:cubicBezTo>
                  <a:cubicBezTo>
                    <a:pt x="51" y="11"/>
                    <a:pt x="48" y="13"/>
                    <a:pt x="48" y="16"/>
                  </a:cubicBezTo>
                  <a:close/>
                  <a:moveTo>
                    <a:pt x="16" y="85"/>
                  </a:moveTo>
                  <a:cubicBezTo>
                    <a:pt x="16" y="85"/>
                    <a:pt x="16" y="85"/>
                    <a:pt x="16" y="85"/>
                  </a:cubicBezTo>
                  <a:cubicBezTo>
                    <a:pt x="22" y="82"/>
                    <a:pt x="29" y="81"/>
                    <a:pt x="35" y="79"/>
                  </a:cubicBezTo>
                  <a:cubicBezTo>
                    <a:pt x="42" y="78"/>
                    <a:pt x="49" y="78"/>
                    <a:pt x="56" y="78"/>
                  </a:cubicBezTo>
                  <a:cubicBezTo>
                    <a:pt x="62" y="78"/>
                    <a:pt x="68" y="78"/>
                    <a:pt x="75" y="79"/>
                  </a:cubicBezTo>
                  <a:cubicBezTo>
                    <a:pt x="80" y="80"/>
                    <a:pt x="86" y="82"/>
                    <a:pt x="91" y="83"/>
                  </a:cubicBezTo>
                  <a:cubicBezTo>
                    <a:pt x="92" y="83"/>
                    <a:pt x="92" y="83"/>
                    <a:pt x="92" y="83"/>
                  </a:cubicBezTo>
                  <a:cubicBezTo>
                    <a:pt x="92" y="83"/>
                    <a:pt x="92" y="83"/>
                    <a:pt x="92" y="83"/>
                  </a:cubicBezTo>
                  <a:cubicBezTo>
                    <a:pt x="92" y="83"/>
                    <a:pt x="92" y="82"/>
                    <a:pt x="92" y="82"/>
                  </a:cubicBezTo>
                  <a:cubicBezTo>
                    <a:pt x="93" y="81"/>
                    <a:pt x="95" y="80"/>
                    <a:pt x="96" y="81"/>
                  </a:cubicBezTo>
                  <a:cubicBezTo>
                    <a:pt x="97" y="81"/>
                    <a:pt x="97" y="82"/>
                    <a:pt x="97" y="82"/>
                  </a:cubicBezTo>
                  <a:cubicBezTo>
                    <a:pt x="97" y="82"/>
                    <a:pt x="97" y="82"/>
                    <a:pt x="97" y="82"/>
                  </a:cubicBezTo>
                  <a:cubicBezTo>
                    <a:pt x="97" y="82"/>
                    <a:pt x="97" y="82"/>
                    <a:pt x="98" y="82"/>
                  </a:cubicBezTo>
                  <a:cubicBezTo>
                    <a:pt x="98" y="82"/>
                    <a:pt x="99" y="81"/>
                    <a:pt x="100" y="80"/>
                  </a:cubicBezTo>
                  <a:cubicBezTo>
                    <a:pt x="100" y="80"/>
                    <a:pt x="100" y="80"/>
                    <a:pt x="100" y="80"/>
                  </a:cubicBezTo>
                  <a:cubicBezTo>
                    <a:pt x="101" y="79"/>
                    <a:pt x="102" y="77"/>
                    <a:pt x="102" y="74"/>
                  </a:cubicBezTo>
                  <a:cubicBezTo>
                    <a:pt x="102" y="72"/>
                    <a:pt x="101" y="70"/>
                    <a:pt x="100" y="69"/>
                  </a:cubicBezTo>
                  <a:cubicBezTo>
                    <a:pt x="100" y="69"/>
                    <a:pt x="100" y="69"/>
                    <a:pt x="100" y="69"/>
                  </a:cubicBezTo>
                  <a:cubicBezTo>
                    <a:pt x="99" y="68"/>
                    <a:pt x="98" y="67"/>
                    <a:pt x="98" y="67"/>
                  </a:cubicBezTo>
                  <a:cubicBezTo>
                    <a:pt x="98" y="67"/>
                    <a:pt x="98" y="67"/>
                    <a:pt x="98" y="67"/>
                  </a:cubicBezTo>
                  <a:cubicBezTo>
                    <a:pt x="97" y="67"/>
                    <a:pt x="97" y="67"/>
                    <a:pt x="97" y="67"/>
                  </a:cubicBezTo>
                  <a:cubicBezTo>
                    <a:pt x="97" y="67"/>
                    <a:pt x="97" y="67"/>
                    <a:pt x="97" y="67"/>
                  </a:cubicBezTo>
                  <a:cubicBezTo>
                    <a:pt x="97" y="67"/>
                    <a:pt x="97" y="67"/>
                    <a:pt x="97" y="67"/>
                  </a:cubicBezTo>
                  <a:cubicBezTo>
                    <a:pt x="95" y="67"/>
                    <a:pt x="94" y="66"/>
                    <a:pt x="94" y="64"/>
                  </a:cubicBezTo>
                  <a:cubicBezTo>
                    <a:pt x="93" y="62"/>
                    <a:pt x="93" y="62"/>
                    <a:pt x="93" y="62"/>
                  </a:cubicBezTo>
                  <a:cubicBezTo>
                    <a:pt x="93" y="61"/>
                    <a:pt x="93" y="61"/>
                    <a:pt x="93" y="61"/>
                  </a:cubicBezTo>
                  <a:cubicBezTo>
                    <a:pt x="93" y="61"/>
                    <a:pt x="93" y="61"/>
                    <a:pt x="93" y="60"/>
                  </a:cubicBezTo>
                  <a:cubicBezTo>
                    <a:pt x="93" y="60"/>
                    <a:pt x="89" y="59"/>
                    <a:pt x="83" y="58"/>
                  </a:cubicBezTo>
                  <a:cubicBezTo>
                    <a:pt x="76" y="56"/>
                    <a:pt x="65" y="55"/>
                    <a:pt x="54" y="55"/>
                  </a:cubicBezTo>
                  <a:cubicBezTo>
                    <a:pt x="42" y="55"/>
                    <a:pt x="32" y="56"/>
                    <a:pt x="24" y="58"/>
                  </a:cubicBezTo>
                  <a:cubicBezTo>
                    <a:pt x="19" y="59"/>
                    <a:pt x="15" y="60"/>
                    <a:pt x="14" y="60"/>
                  </a:cubicBezTo>
                  <a:cubicBezTo>
                    <a:pt x="14" y="61"/>
                    <a:pt x="14" y="61"/>
                    <a:pt x="14" y="61"/>
                  </a:cubicBezTo>
                  <a:cubicBezTo>
                    <a:pt x="14" y="62"/>
                    <a:pt x="14" y="63"/>
                    <a:pt x="14" y="64"/>
                  </a:cubicBezTo>
                  <a:cubicBezTo>
                    <a:pt x="14" y="64"/>
                    <a:pt x="14" y="64"/>
                    <a:pt x="14" y="64"/>
                  </a:cubicBezTo>
                  <a:cubicBezTo>
                    <a:pt x="14" y="66"/>
                    <a:pt x="12" y="67"/>
                    <a:pt x="10" y="67"/>
                  </a:cubicBezTo>
                  <a:cubicBezTo>
                    <a:pt x="10" y="67"/>
                    <a:pt x="10" y="67"/>
                    <a:pt x="10" y="67"/>
                  </a:cubicBezTo>
                  <a:cubicBezTo>
                    <a:pt x="10" y="67"/>
                    <a:pt x="10" y="67"/>
                    <a:pt x="10" y="67"/>
                  </a:cubicBezTo>
                  <a:cubicBezTo>
                    <a:pt x="10" y="67"/>
                    <a:pt x="10" y="67"/>
                    <a:pt x="10" y="67"/>
                  </a:cubicBezTo>
                  <a:cubicBezTo>
                    <a:pt x="9" y="67"/>
                    <a:pt x="8" y="68"/>
                    <a:pt x="7" y="69"/>
                  </a:cubicBezTo>
                  <a:cubicBezTo>
                    <a:pt x="7" y="69"/>
                    <a:pt x="7" y="69"/>
                    <a:pt x="7" y="69"/>
                  </a:cubicBezTo>
                  <a:cubicBezTo>
                    <a:pt x="7" y="70"/>
                    <a:pt x="6" y="72"/>
                    <a:pt x="6" y="74"/>
                  </a:cubicBezTo>
                  <a:cubicBezTo>
                    <a:pt x="6" y="77"/>
                    <a:pt x="7" y="79"/>
                    <a:pt x="7" y="80"/>
                  </a:cubicBezTo>
                  <a:cubicBezTo>
                    <a:pt x="8" y="81"/>
                    <a:pt x="9" y="82"/>
                    <a:pt x="10" y="82"/>
                  </a:cubicBezTo>
                  <a:cubicBezTo>
                    <a:pt x="10" y="82"/>
                    <a:pt x="10" y="82"/>
                    <a:pt x="10" y="82"/>
                  </a:cubicBezTo>
                  <a:cubicBezTo>
                    <a:pt x="11" y="82"/>
                    <a:pt x="11" y="81"/>
                    <a:pt x="11" y="81"/>
                  </a:cubicBezTo>
                  <a:cubicBezTo>
                    <a:pt x="11" y="81"/>
                    <a:pt x="12" y="81"/>
                    <a:pt x="12" y="81"/>
                  </a:cubicBezTo>
                  <a:cubicBezTo>
                    <a:pt x="14" y="80"/>
                    <a:pt x="15" y="81"/>
                    <a:pt x="16" y="83"/>
                  </a:cubicBezTo>
                  <a:cubicBezTo>
                    <a:pt x="16" y="85"/>
                    <a:pt x="16" y="85"/>
                    <a:pt x="16" y="85"/>
                  </a:cubicBezTo>
                  <a:close/>
                  <a:moveTo>
                    <a:pt x="89" y="89"/>
                  </a:moveTo>
                  <a:cubicBezTo>
                    <a:pt x="89" y="89"/>
                    <a:pt x="89" y="89"/>
                    <a:pt x="89" y="89"/>
                  </a:cubicBezTo>
                  <a:cubicBezTo>
                    <a:pt x="84" y="88"/>
                    <a:pt x="79" y="86"/>
                    <a:pt x="74" y="85"/>
                  </a:cubicBezTo>
                  <a:cubicBezTo>
                    <a:pt x="68" y="84"/>
                    <a:pt x="62" y="84"/>
                    <a:pt x="56" y="84"/>
                  </a:cubicBezTo>
                  <a:cubicBezTo>
                    <a:pt x="49" y="84"/>
                    <a:pt x="43" y="84"/>
                    <a:pt x="37" y="86"/>
                  </a:cubicBezTo>
                  <a:cubicBezTo>
                    <a:pt x="30" y="87"/>
                    <a:pt x="24" y="88"/>
                    <a:pt x="19" y="91"/>
                  </a:cubicBezTo>
                  <a:cubicBezTo>
                    <a:pt x="19" y="91"/>
                    <a:pt x="19" y="92"/>
                    <a:pt x="20" y="93"/>
                  </a:cubicBezTo>
                  <a:cubicBezTo>
                    <a:pt x="20" y="93"/>
                    <a:pt x="20" y="93"/>
                    <a:pt x="20" y="93"/>
                  </a:cubicBezTo>
                  <a:cubicBezTo>
                    <a:pt x="21" y="96"/>
                    <a:pt x="23" y="99"/>
                    <a:pt x="25" y="102"/>
                  </a:cubicBezTo>
                  <a:cubicBezTo>
                    <a:pt x="25" y="102"/>
                    <a:pt x="25" y="102"/>
                    <a:pt x="25" y="102"/>
                  </a:cubicBezTo>
                  <a:cubicBezTo>
                    <a:pt x="29" y="106"/>
                    <a:pt x="32" y="109"/>
                    <a:pt x="35" y="112"/>
                  </a:cubicBezTo>
                  <a:cubicBezTo>
                    <a:pt x="41" y="117"/>
                    <a:pt x="48" y="119"/>
                    <a:pt x="54" y="119"/>
                  </a:cubicBezTo>
                  <a:cubicBezTo>
                    <a:pt x="60" y="119"/>
                    <a:pt x="66" y="117"/>
                    <a:pt x="72" y="112"/>
                  </a:cubicBezTo>
                  <a:cubicBezTo>
                    <a:pt x="76" y="109"/>
                    <a:pt x="79" y="106"/>
                    <a:pt x="82" y="102"/>
                  </a:cubicBezTo>
                  <a:cubicBezTo>
                    <a:pt x="84" y="99"/>
                    <a:pt x="86" y="96"/>
                    <a:pt x="88" y="93"/>
                  </a:cubicBezTo>
                  <a:cubicBezTo>
                    <a:pt x="88" y="92"/>
                    <a:pt x="89" y="91"/>
                    <a:pt x="89" y="89"/>
                  </a:cubicBezTo>
                  <a:close/>
                  <a:moveTo>
                    <a:pt x="93" y="54"/>
                  </a:moveTo>
                  <a:cubicBezTo>
                    <a:pt x="93" y="54"/>
                    <a:pt x="93" y="54"/>
                    <a:pt x="93" y="54"/>
                  </a:cubicBezTo>
                  <a:cubicBezTo>
                    <a:pt x="93" y="12"/>
                    <a:pt x="93" y="12"/>
                    <a:pt x="93" y="12"/>
                  </a:cubicBezTo>
                  <a:cubicBezTo>
                    <a:pt x="93" y="12"/>
                    <a:pt x="93" y="12"/>
                    <a:pt x="93" y="12"/>
                  </a:cubicBezTo>
                  <a:cubicBezTo>
                    <a:pt x="93" y="12"/>
                    <a:pt x="93" y="12"/>
                    <a:pt x="93" y="12"/>
                  </a:cubicBezTo>
                  <a:cubicBezTo>
                    <a:pt x="93" y="12"/>
                    <a:pt x="93" y="12"/>
                    <a:pt x="93" y="12"/>
                  </a:cubicBezTo>
                  <a:cubicBezTo>
                    <a:pt x="87" y="11"/>
                    <a:pt x="87" y="11"/>
                    <a:pt x="87" y="11"/>
                  </a:cubicBezTo>
                  <a:cubicBezTo>
                    <a:pt x="68" y="6"/>
                    <a:pt x="40" y="6"/>
                    <a:pt x="20" y="11"/>
                  </a:cubicBezTo>
                  <a:cubicBezTo>
                    <a:pt x="17" y="12"/>
                    <a:pt x="14" y="12"/>
                    <a:pt x="14" y="12"/>
                  </a:cubicBezTo>
                  <a:cubicBezTo>
                    <a:pt x="14" y="12"/>
                    <a:pt x="14" y="12"/>
                    <a:pt x="14" y="12"/>
                  </a:cubicBezTo>
                  <a:cubicBezTo>
                    <a:pt x="14" y="54"/>
                    <a:pt x="14" y="54"/>
                    <a:pt x="14" y="54"/>
                  </a:cubicBezTo>
                  <a:cubicBezTo>
                    <a:pt x="17" y="53"/>
                    <a:pt x="20" y="52"/>
                    <a:pt x="23" y="51"/>
                  </a:cubicBezTo>
                  <a:cubicBezTo>
                    <a:pt x="31" y="50"/>
                    <a:pt x="42" y="49"/>
                    <a:pt x="54" y="49"/>
                  </a:cubicBezTo>
                  <a:cubicBezTo>
                    <a:pt x="66" y="49"/>
                    <a:pt x="76" y="50"/>
                    <a:pt x="84" y="51"/>
                  </a:cubicBezTo>
                  <a:cubicBezTo>
                    <a:pt x="88" y="52"/>
                    <a:pt x="91" y="53"/>
                    <a:pt x="93" y="54"/>
                  </a:cubicBezTo>
                  <a:close/>
                </a:path>
              </a:pathLst>
            </a:custGeom>
            <a:solidFill>
              <a:srgbClr val="DD7979"/>
            </a:solidFill>
            <a:ln>
              <a:noFill/>
            </a:ln>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nvGrpSpPr>
            <p:cNvPr id="30" name="组合 29"/>
            <p:cNvGrpSpPr/>
            <p:nvPr/>
          </p:nvGrpSpPr>
          <p:grpSpPr>
            <a:xfrm>
              <a:off x="8299474" y="2185693"/>
              <a:ext cx="798217" cy="804249"/>
              <a:chOff x="6370638" y="3070225"/>
              <a:chExt cx="630238" cy="635000"/>
            </a:xfrm>
            <a:solidFill>
              <a:srgbClr val="1CADE4"/>
            </a:solidFill>
          </p:grpSpPr>
          <p:sp>
            <p:nvSpPr>
              <p:cNvPr id="31" name="Oval 158"/>
              <p:cNvSpPr>
                <a:spLocks noChangeArrowheads="1"/>
              </p:cNvSpPr>
              <p:nvPr/>
            </p:nvSpPr>
            <p:spPr bwMode="auto">
              <a:xfrm>
                <a:off x="6437313" y="3160713"/>
                <a:ext cx="90488" cy="90488"/>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2" name="Oval 159"/>
              <p:cNvSpPr>
                <a:spLocks noChangeArrowheads="1"/>
              </p:cNvSpPr>
              <p:nvPr/>
            </p:nvSpPr>
            <p:spPr bwMode="auto">
              <a:xfrm>
                <a:off x="6583363" y="3160713"/>
                <a:ext cx="90488" cy="90488"/>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3" name="Oval 160"/>
              <p:cNvSpPr>
                <a:spLocks noChangeArrowheads="1"/>
              </p:cNvSpPr>
              <p:nvPr/>
            </p:nvSpPr>
            <p:spPr bwMode="auto">
              <a:xfrm>
                <a:off x="6437313" y="3298825"/>
                <a:ext cx="90488" cy="90488"/>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4" name="Oval 161"/>
              <p:cNvSpPr>
                <a:spLocks noChangeArrowheads="1"/>
              </p:cNvSpPr>
              <p:nvPr/>
            </p:nvSpPr>
            <p:spPr bwMode="auto">
              <a:xfrm>
                <a:off x="6583363" y="3298825"/>
                <a:ext cx="90488" cy="90488"/>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5" name="Oval 162"/>
              <p:cNvSpPr>
                <a:spLocks noChangeArrowheads="1"/>
              </p:cNvSpPr>
              <p:nvPr/>
            </p:nvSpPr>
            <p:spPr bwMode="auto">
              <a:xfrm>
                <a:off x="6437313" y="3438525"/>
                <a:ext cx="90488" cy="90488"/>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6" name="Freeform 163"/>
              <p:cNvSpPr>
                <a:spLocks noEditPoints="1"/>
              </p:cNvSpPr>
              <p:nvPr/>
            </p:nvSpPr>
            <p:spPr bwMode="auto">
              <a:xfrm>
                <a:off x="6370638" y="3070225"/>
                <a:ext cx="630238" cy="635000"/>
              </a:xfrm>
              <a:custGeom>
                <a:avLst/>
                <a:gdLst>
                  <a:gd name="T0" fmla="*/ 141 w 168"/>
                  <a:gd name="T1" fmla="*/ 116 h 169"/>
                  <a:gd name="T2" fmla="*/ 99 w 168"/>
                  <a:gd name="T3" fmla="*/ 116 h 169"/>
                  <a:gd name="T4" fmla="*/ 99 w 168"/>
                  <a:gd name="T5" fmla="*/ 0 h 169"/>
                  <a:gd name="T6" fmla="*/ 0 w 168"/>
                  <a:gd name="T7" fmla="*/ 0 h 169"/>
                  <a:gd name="T8" fmla="*/ 0 w 168"/>
                  <a:gd name="T9" fmla="*/ 147 h 169"/>
                  <a:gd name="T10" fmla="*/ 55 w 168"/>
                  <a:gd name="T11" fmla="*/ 147 h 169"/>
                  <a:gd name="T12" fmla="*/ 81 w 168"/>
                  <a:gd name="T13" fmla="*/ 169 h 169"/>
                  <a:gd name="T14" fmla="*/ 141 w 168"/>
                  <a:gd name="T15" fmla="*/ 169 h 169"/>
                  <a:gd name="T16" fmla="*/ 168 w 168"/>
                  <a:gd name="T17" fmla="*/ 142 h 169"/>
                  <a:gd name="T18" fmla="*/ 141 w 168"/>
                  <a:gd name="T19" fmla="*/ 116 h 169"/>
                  <a:gd name="T20" fmla="*/ 5 w 168"/>
                  <a:gd name="T21" fmla="*/ 5 h 169"/>
                  <a:gd name="T22" fmla="*/ 94 w 168"/>
                  <a:gd name="T23" fmla="*/ 5 h 169"/>
                  <a:gd name="T24" fmla="*/ 94 w 168"/>
                  <a:gd name="T25" fmla="*/ 116 h 169"/>
                  <a:gd name="T26" fmla="*/ 81 w 168"/>
                  <a:gd name="T27" fmla="*/ 116 h 169"/>
                  <a:gd name="T28" fmla="*/ 80 w 168"/>
                  <a:gd name="T29" fmla="*/ 116 h 169"/>
                  <a:gd name="T30" fmla="*/ 81 w 168"/>
                  <a:gd name="T31" fmla="*/ 110 h 169"/>
                  <a:gd name="T32" fmla="*/ 69 w 168"/>
                  <a:gd name="T33" fmla="*/ 98 h 169"/>
                  <a:gd name="T34" fmla="*/ 57 w 168"/>
                  <a:gd name="T35" fmla="*/ 110 h 169"/>
                  <a:gd name="T36" fmla="*/ 65 w 168"/>
                  <a:gd name="T37" fmla="*/ 121 h 169"/>
                  <a:gd name="T38" fmla="*/ 54 w 168"/>
                  <a:gd name="T39" fmla="*/ 142 h 169"/>
                  <a:gd name="T40" fmla="*/ 5 w 168"/>
                  <a:gd name="T41" fmla="*/ 142 h 169"/>
                  <a:gd name="T42" fmla="*/ 5 w 168"/>
                  <a:gd name="T43" fmla="*/ 5 h 169"/>
                  <a:gd name="T44" fmla="*/ 81 w 168"/>
                  <a:gd name="T45" fmla="*/ 164 h 169"/>
                  <a:gd name="T46" fmla="*/ 59 w 168"/>
                  <a:gd name="T47" fmla="*/ 142 h 169"/>
                  <a:gd name="T48" fmla="*/ 81 w 168"/>
                  <a:gd name="T49" fmla="*/ 121 h 169"/>
                  <a:gd name="T50" fmla="*/ 109 w 168"/>
                  <a:gd name="T51" fmla="*/ 121 h 169"/>
                  <a:gd name="T52" fmla="*/ 109 w 168"/>
                  <a:gd name="T53" fmla="*/ 164 h 169"/>
                  <a:gd name="T54" fmla="*/ 81 w 168"/>
                  <a:gd name="T55" fmla="*/ 16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69">
                    <a:moveTo>
                      <a:pt x="141" y="116"/>
                    </a:moveTo>
                    <a:cubicBezTo>
                      <a:pt x="99" y="116"/>
                      <a:pt x="99" y="116"/>
                      <a:pt x="99" y="116"/>
                    </a:cubicBezTo>
                    <a:cubicBezTo>
                      <a:pt x="99" y="0"/>
                      <a:pt x="99" y="0"/>
                      <a:pt x="99" y="0"/>
                    </a:cubicBezTo>
                    <a:cubicBezTo>
                      <a:pt x="0" y="0"/>
                      <a:pt x="0" y="0"/>
                      <a:pt x="0" y="0"/>
                    </a:cubicBezTo>
                    <a:cubicBezTo>
                      <a:pt x="0" y="147"/>
                      <a:pt x="0" y="147"/>
                      <a:pt x="0" y="147"/>
                    </a:cubicBezTo>
                    <a:cubicBezTo>
                      <a:pt x="55" y="147"/>
                      <a:pt x="55" y="147"/>
                      <a:pt x="55" y="147"/>
                    </a:cubicBezTo>
                    <a:cubicBezTo>
                      <a:pt x="57" y="160"/>
                      <a:pt x="68" y="169"/>
                      <a:pt x="81" y="169"/>
                    </a:cubicBezTo>
                    <a:cubicBezTo>
                      <a:pt x="141" y="169"/>
                      <a:pt x="141" y="169"/>
                      <a:pt x="141" y="169"/>
                    </a:cubicBezTo>
                    <a:cubicBezTo>
                      <a:pt x="156" y="169"/>
                      <a:pt x="168" y="157"/>
                      <a:pt x="168" y="142"/>
                    </a:cubicBezTo>
                    <a:cubicBezTo>
                      <a:pt x="168" y="128"/>
                      <a:pt x="156" y="116"/>
                      <a:pt x="141" y="116"/>
                    </a:cubicBezTo>
                    <a:close/>
                    <a:moveTo>
                      <a:pt x="5" y="5"/>
                    </a:moveTo>
                    <a:cubicBezTo>
                      <a:pt x="94" y="5"/>
                      <a:pt x="94" y="5"/>
                      <a:pt x="94" y="5"/>
                    </a:cubicBezTo>
                    <a:cubicBezTo>
                      <a:pt x="94" y="116"/>
                      <a:pt x="94" y="116"/>
                      <a:pt x="94" y="116"/>
                    </a:cubicBezTo>
                    <a:cubicBezTo>
                      <a:pt x="81" y="116"/>
                      <a:pt x="81" y="116"/>
                      <a:pt x="81" y="116"/>
                    </a:cubicBezTo>
                    <a:cubicBezTo>
                      <a:pt x="81" y="116"/>
                      <a:pt x="80" y="116"/>
                      <a:pt x="80" y="116"/>
                    </a:cubicBezTo>
                    <a:cubicBezTo>
                      <a:pt x="81" y="114"/>
                      <a:pt x="81" y="112"/>
                      <a:pt x="81" y="110"/>
                    </a:cubicBezTo>
                    <a:cubicBezTo>
                      <a:pt x="81" y="104"/>
                      <a:pt x="76" y="98"/>
                      <a:pt x="69" y="98"/>
                    </a:cubicBezTo>
                    <a:cubicBezTo>
                      <a:pt x="63" y="98"/>
                      <a:pt x="57" y="104"/>
                      <a:pt x="57" y="110"/>
                    </a:cubicBezTo>
                    <a:cubicBezTo>
                      <a:pt x="57" y="115"/>
                      <a:pt x="61" y="119"/>
                      <a:pt x="65" y="121"/>
                    </a:cubicBezTo>
                    <a:cubicBezTo>
                      <a:pt x="59" y="126"/>
                      <a:pt x="54" y="133"/>
                      <a:pt x="54" y="142"/>
                    </a:cubicBezTo>
                    <a:cubicBezTo>
                      <a:pt x="5" y="142"/>
                      <a:pt x="5" y="142"/>
                      <a:pt x="5" y="142"/>
                    </a:cubicBezTo>
                    <a:lnTo>
                      <a:pt x="5" y="5"/>
                    </a:lnTo>
                    <a:close/>
                    <a:moveTo>
                      <a:pt x="81" y="164"/>
                    </a:moveTo>
                    <a:cubicBezTo>
                      <a:pt x="69" y="164"/>
                      <a:pt x="59" y="155"/>
                      <a:pt x="59" y="142"/>
                    </a:cubicBezTo>
                    <a:cubicBezTo>
                      <a:pt x="59" y="130"/>
                      <a:pt x="69" y="121"/>
                      <a:pt x="81" y="121"/>
                    </a:cubicBezTo>
                    <a:cubicBezTo>
                      <a:pt x="109" y="121"/>
                      <a:pt x="109" y="121"/>
                      <a:pt x="109" y="121"/>
                    </a:cubicBezTo>
                    <a:cubicBezTo>
                      <a:pt x="109" y="164"/>
                      <a:pt x="109" y="164"/>
                      <a:pt x="109" y="164"/>
                    </a:cubicBezTo>
                    <a:lnTo>
                      <a:pt x="81" y="164"/>
                    </a:ln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grpSp>
          <p:nvGrpSpPr>
            <p:cNvPr id="37" name="组合 36"/>
            <p:cNvGrpSpPr/>
            <p:nvPr/>
          </p:nvGrpSpPr>
          <p:grpSpPr>
            <a:xfrm>
              <a:off x="812662" y="2214699"/>
              <a:ext cx="666435" cy="556473"/>
              <a:chOff x="9912350" y="3194050"/>
              <a:chExt cx="635001" cy="530225"/>
            </a:xfrm>
            <a:solidFill>
              <a:srgbClr val="1CADE4"/>
            </a:solidFill>
          </p:grpSpPr>
          <p:sp>
            <p:nvSpPr>
              <p:cNvPr id="39" name="Freeform 167"/>
              <p:cNvSpPr/>
              <p:nvPr/>
            </p:nvSpPr>
            <p:spPr bwMode="auto">
              <a:xfrm>
                <a:off x="10007600" y="3314700"/>
                <a:ext cx="471488" cy="409575"/>
              </a:xfrm>
              <a:custGeom>
                <a:avLst/>
                <a:gdLst>
                  <a:gd name="T0" fmla="*/ 67 w 126"/>
                  <a:gd name="T1" fmla="*/ 94 h 109"/>
                  <a:gd name="T2" fmla="*/ 50 w 126"/>
                  <a:gd name="T3" fmla="*/ 41 h 109"/>
                  <a:gd name="T4" fmla="*/ 33 w 126"/>
                  <a:gd name="T5" fmla="*/ 41 h 109"/>
                  <a:gd name="T6" fmla="*/ 22 w 126"/>
                  <a:gd name="T7" fmla="*/ 0 h 109"/>
                  <a:gd name="T8" fmla="*/ 12 w 126"/>
                  <a:gd name="T9" fmla="*/ 41 h 109"/>
                  <a:gd name="T10" fmla="*/ 0 w 126"/>
                  <a:gd name="T11" fmla="*/ 41 h 109"/>
                  <a:gd name="T12" fmla="*/ 63 w 126"/>
                  <a:gd name="T13" fmla="*/ 109 h 109"/>
                  <a:gd name="T14" fmla="*/ 126 w 126"/>
                  <a:gd name="T15" fmla="*/ 41 h 109"/>
                  <a:gd name="T16" fmla="*/ 82 w 126"/>
                  <a:gd name="T17" fmla="*/ 41 h 109"/>
                  <a:gd name="T18" fmla="*/ 67 w 126"/>
                  <a:gd name="T19" fmla="*/ 9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09">
                    <a:moveTo>
                      <a:pt x="67" y="94"/>
                    </a:moveTo>
                    <a:cubicBezTo>
                      <a:pt x="50" y="41"/>
                      <a:pt x="50" y="41"/>
                      <a:pt x="50" y="41"/>
                    </a:cubicBezTo>
                    <a:cubicBezTo>
                      <a:pt x="33" y="41"/>
                      <a:pt x="33" y="41"/>
                      <a:pt x="33" y="41"/>
                    </a:cubicBezTo>
                    <a:cubicBezTo>
                      <a:pt x="22" y="0"/>
                      <a:pt x="22" y="0"/>
                      <a:pt x="22" y="0"/>
                    </a:cubicBezTo>
                    <a:cubicBezTo>
                      <a:pt x="12" y="41"/>
                      <a:pt x="12" y="41"/>
                      <a:pt x="12" y="41"/>
                    </a:cubicBezTo>
                    <a:cubicBezTo>
                      <a:pt x="0" y="41"/>
                      <a:pt x="0" y="41"/>
                      <a:pt x="0" y="41"/>
                    </a:cubicBezTo>
                    <a:cubicBezTo>
                      <a:pt x="22" y="74"/>
                      <a:pt x="63" y="109"/>
                      <a:pt x="63" y="109"/>
                    </a:cubicBezTo>
                    <a:cubicBezTo>
                      <a:pt x="63" y="109"/>
                      <a:pt x="104" y="74"/>
                      <a:pt x="126" y="41"/>
                    </a:cubicBezTo>
                    <a:cubicBezTo>
                      <a:pt x="82" y="41"/>
                      <a:pt x="82" y="41"/>
                      <a:pt x="82" y="41"/>
                    </a:cubicBezTo>
                    <a:lnTo>
                      <a:pt x="67" y="94"/>
                    </a:ln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40" name="Freeform 168"/>
              <p:cNvSpPr/>
              <p:nvPr/>
            </p:nvSpPr>
            <p:spPr bwMode="auto">
              <a:xfrm>
                <a:off x="9939338" y="3194050"/>
                <a:ext cx="608013" cy="420688"/>
              </a:xfrm>
              <a:custGeom>
                <a:avLst/>
                <a:gdLst>
                  <a:gd name="T0" fmla="*/ 122 w 162"/>
                  <a:gd name="T1" fmla="*/ 1 h 112"/>
                  <a:gd name="T2" fmla="*/ 81 w 162"/>
                  <a:gd name="T3" fmla="*/ 31 h 112"/>
                  <a:gd name="T4" fmla="*/ 40 w 162"/>
                  <a:gd name="T5" fmla="*/ 1 h 112"/>
                  <a:gd name="T6" fmla="*/ 5 w 162"/>
                  <a:gd name="T7" fmla="*/ 46 h 112"/>
                  <a:gd name="T8" fmla="*/ 15 w 162"/>
                  <a:gd name="T9" fmla="*/ 69 h 112"/>
                  <a:gd name="T10" fmla="*/ 26 w 162"/>
                  <a:gd name="T11" fmla="*/ 69 h 112"/>
                  <a:gd name="T12" fmla="*/ 39 w 162"/>
                  <a:gd name="T13" fmla="*/ 15 h 112"/>
                  <a:gd name="T14" fmla="*/ 54 w 162"/>
                  <a:gd name="T15" fmla="*/ 69 h 112"/>
                  <a:gd name="T16" fmla="*/ 71 w 162"/>
                  <a:gd name="T17" fmla="*/ 69 h 112"/>
                  <a:gd name="T18" fmla="*/ 85 w 162"/>
                  <a:gd name="T19" fmla="*/ 112 h 112"/>
                  <a:gd name="T20" fmla="*/ 97 w 162"/>
                  <a:gd name="T21" fmla="*/ 69 h 112"/>
                  <a:gd name="T22" fmla="*/ 145 w 162"/>
                  <a:gd name="T23" fmla="*/ 69 h 112"/>
                  <a:gd name="T24" fmla="*/ 145 w 162"/>
                  <a:gd name="T25" fmla="*/ 71 h 112"/>
                  <a:gd name="T26" fmla="*/ 156 w 162"/>
                  <a:gd name="T27" fmla="*/ 46 h 112"/>
                  <a:gd name="T28" fmla="*/ 122 w 162"/>
                  <a:gd name="T29" fmla="*/ 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112">
                    <a:moveTo>
                      <a:pt x="122" y="1"/>
                    </a:moveTo>
                    <a:cubicBezTo>
                      <a:pt x="108" y="0"/>
                      <a:pt x="85" y="8"/>
                      <a:pt x="81" y="31"/>
                    </a:cubicBezTo>
                    <a:cubicBezTo>
                      <a:pt x="77" y="8"/>
                      <a:pt x="54" y="0"/>
                      <a:pt x="40" y="1"/>
                    </a:cubicBezTo>
                    <a:cubicBezTo>
                      <a:pt x="22" y="3"/>
                      <a:pt x="0" y="10"/>
                      <a:pt x="5" y="46"/>
                    </a:cubicBezTo>
                    <a:cubicBezTo>
                      <a:pt x="7" y="53"/>
                      <a:pt x="10" y="61"/>
                      <a:pt x="15" y="69"/>
                    </a:cubicBezTo>
                    <a:cubicBezTo>
                      <a:pt x="26" y="69"/>
                      <a:pt x="26" y="69"/>
                      <a:pt x="26" y="69"/>
                    </a:cubicBezTo>
                    <a:cubicBezTo>
                      <a:pt x="39" y="15"/>
                      <a:pt x="39" y="15"/>
                      <a:pt x="39" y="15"/>
                    </a:cubicBezTo>
                    <a:cubicBezTo>
                      <a:pt x="54" y="69"/>
                      <a:pt x="54" y="69"/>
                      <a:pt x="54" y="69"/>
                    </a:cubicBezTo>
                    <a:cubicBezTo>
                      <a:pt x="71" y="69"/>
                      <a:pt x="71" y="69"/>
                      <a:pt x="71" y="69"/>
                    </a:cubicBezTo>
                    <a:cubicBezTo>
                      <a:pt x="85" y="112"/>
                      <a:pt x="85" y="112"/>
                      <a:pt x="85" y="112"/>
                    </a:cubicBezTo>
                    <a:cubicBezTo>
                      <a:pt x="97" y="69"/>
                      <a:pt x="97" y="69"/>
                      <a:pt x="97" y="69"/>
                    </a:cubicBezTo>
                    <a:cubicBezTo>
                      <a:pt x="145" y="69"/>
                      <a:pt x="145" y="69"/>
                      <a:pt x="145" y="69"/>
                    </a:cubicBezTo>
                    <a:cubicBezTo>
                      <a:pt x="145" y="71"/>
                      <a:pt x="145" y="71"/>
                      <a:pt x="145" y="71"/>
                    </a:cubicBezTo>
                    <a:cubicBezTo>
                      <a:pt x="151" y="62"/>
                      <a:pt x="155" y="53"/>
                      <a:pt x="156" y="46"/>
                    </a:cubicBezTo>
                    <a:cubicBezTo>
                      <a:pt x="162" y="10"/>
                      <a:pt x="140" y="3"/>
                      <a:pt x="122" y="1"/>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41" name="Freeform 169"/>
              <p:cNvSpPr/>
              <p:nvPr/>
            </p:nvSpPr>
            <p:spPr bwMode="auto">
              <a:xfrm>
                <a:off x="10479088" y="3460750"/>
                <a:ext cx="4763" cy="7938"/>
              </a:xfrm>
              <a:custGeom>
                <a:avLst/>
                <a:gdLst>
                  <a:gd name="T0" fmla="*/ 1 w 1"/>
                  <a:gd name="T1" fmla="*/ 2 h 2"/>
                  <a:gd name="T2" fmla="*/ 1 w 1"/>
                  <a:gd name="T3" fmla="*/ 0 h 2"/>
                  <a:gd name="T4" fmla="*/ 0 w 1"/>
                  <a:gd name="T5" fmla="*/ 2 h 2"/>
                  <a:gd name="T6" fmla="*/ 1 w 1"/>
                  <a:gd name="T7" fmla="*/ 2 h 2"/>
                </a:gdLst>
                <a:ahLst/>
                <a:cxnLst>
                  <a:cxn ang="0">
                    <a:pos x="T0" y="T1"/>
                  </a:cxn>
                  <a:cxn ang="0">
                    <a:pos x="T2" y="T3"/>
                  </a:cxn>
                  <a:cxn ang="0">
                    <a:pos x="T4" y="T5"/>
                  </a:cxn>
                  <a:cxn ang="0">
                    <a:pos x="T6" y="T7"/>
                  </a:cxn>
                </a:cxnLst>
                <a:rect l="0" t="0" r="r" b="b"/>
                <a:pathLst>
                  <a:path w="1" h="2">
                    <a:moveTo>
                      <a:pt x="1" y="2"/>
                    </a:moveTo>
                    <a:cubicBezTo>
                      <a:pt x="1" y="0"/>
                      <a:pt x="1" y="0"/>
                      <a:pt x="1" y="0"/>
                    </a:cubicBezTo>
                    <a:cubicBezTo>
                      <a:pt x="1" y="1"/>
                      <a:pt x="0" y="2"/>
                      <a:pt x="0" y="2"/>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42" name="Freeform 170"/>
              <p:cNvSpPr/>
              <p:nvPr/>
            </p:nvSpPr>
            <p:spPr bwMode="auto">
              <a:xfrm>
                <a:off x="9912350" y="3452813"/>
                <a:ext cx="95250" cy="15875"/>
              </a:xfrm>
              <a:custGeom>
                <a:avLst/>
                <a:gdLst>
                  <a:gd name="T0" fmla="*/ 0 w 25"/>
                  <a:gd name="T1" fmla="*/ 0 h 4"/>
                  <a:gd name="T2" fmla="*/ 0 w 25"/>
                  <a:gd name="T3" fmla="*/ 4 h 4"/>
                  <a:gd name="T4" fmla="*/ 25 w 25"/>
                  <a:gd name="T5" fmla="*/ 4 h 4"/>
                  <a:gd name="T6" fmla="*/ 22 w 25"/>
                  <a:gd name="T7" fmla="*/ 0 h 4"/>
                  <a:gd name="T8" fmla="*/ 0 w 25"/>
                  <a:gd name="T9" fmla="*/ 0 h 4"/>
                </a:gdLst>
                <a:ahLst/>
                <a:cxnLst>
                  <a:cxn ang="0">
                    <a:pos x="T0" y="T1"/>
                  </a:cxn>
                  <a:cxn ang="0">
                    <a:pos x="T2" y="T3"/>
                  </a:cxn>
                  <a:cxn ang="0">
                    <a:pos x="T4" y="T5"/>
                  </a:cxn>
                  <a:cxn ang="0">
                    <a:pos x="T6" y="T7"/>
                  </a:cxn>
                  <a:cxn ang="0">
                    <a:pos x="T8" y="T9"/>
                  </a:cxn>
                </a:cxnLst>
                <a:rect l="0" t="0" r="r" b="b"/>
                <a:pathLst>
                  <a:path w="25" h="4">
                    <a:moveTo>
                      <a:pt x="0" y="0"/>
                    </a:moveTo>
                    <a:cubicBezTo>
                      <a:pt x="0" y="4"/>
                      <a:pt x="0" y="4"/>
                      <a:pt x="0" y="4"/>
                    </a:cubicBezTo>
                    <a:cubicBezTo>
                      <a:pt x="25" y="4"/>
                      <a:pt x="25" y="4"/>
                      <a:pt x="25" y="4"/>
                    </a:cubicBezTo>
                    <a:cubicBezTo>
                      <a:pt x="24" y="3"/>
                      <a:pt x="23" y="1"/>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sp>
          <p:nvSpPr>
            <p:cNvPr id="43" name="Freeform 8"/>
            <p:cNvSpPr>
              <a:spLocks noEditPoints="1"/>
            </p:cNvSpPr>
            <p:nvPr/>
          </p:nvSpPr>
          <p:spPr bwMode="auto">
            <a:xfrm>
              <a:off x="8315136" y="4505646"/>
              <a:ext cx="746808" cy="736762"/>
            </a:xfrm>
            <a:custGeom>
              <a:avLst/>
              <a:gdLst>
                <a:gd name="T0" fmla="*/ 0 w 283"/>
                <a:gd name="T1" fmla="*/ 175 h 279"/>
                <a:gd name="T2" fmla="*/ 27 w 283"/>
                <a:gd name="T3" fmla="*/ 250 h 279"/>
                <a:gd name="T4" fmla="*/ 1 w 283"/>
                <a:gd name="T5" fmla="*/ 232 h 279"/>
                <a:gd name="T6" fmla="*/ 10 w 283"/>
                <a:gd name="T7" fmla="*/ 259 h 279"/>
                <a:gd name="T8" fmla="*/ 36 w 283"/>
                <a:gd name="T9" fmla="*/ 278 h 279"/>
                <a:gd name="T10" fmla="*/ 27 w 283"/>
                <a:gd name="T11" fmla="*/ 250 h 279"/>
                <a:gd name="T12" fmla="*/ 30 w 283"/>
                <a:gd name="T13" fmla="*/ 104 h 279"/>
                <a:gd name="T14" fmla="*/ 112 w 283"/>
                <a:gd name="T15" fmla="*/ 117 h 279"/>
                <a:gd name="T16" fmla="*/ 280 w 283"/>
                <a:gd name="T17" fmla="*/ 164 h 279"/>
                <a:gd name="T18" fmla="*/ 280 w 283"/>
                <a:gd name="T19" fmla="*/ 94 h 279"/>
                <a:gd name="T20" fmla="*/ 18 w 283"/>
                <a:gd name="T21" fmla="*/ 128 h 279"/>
                <a:gd name="T22" fmla="*/ 0 w 283"/>
                <a:gd name="T23" fmla="*/ 128 h 279"/>
                <a:gd name="T24" fmla="*/ 280 w 283"/>
                <a:gd name="T25" fmla="*/ 199 h 279"/>
                <a:gd name="T26" fmla="*/ 262 w 283"/>
                <a:gd name="T27" fmla="*/ 199 h 279"/>
                <a:gd name="T28" fmla="*/ 172 w 283"/>
                <a:gd name="T29" fmla="*/ 278 h 279"/>
                <a:gd name="T30" fmla="*/ 163 w 283"/>
                <a:gd name="T31" fmla="*/ 278 h 279"/>
                <a:gd name="T32" fmla="*/ 240 w 283"/>
                <a:gd name="T33" fmla="*/ 278 h 279"/>
                <a:gd name="T34" fmla="*/ 219 w 283"/>
                <a:gd name="T35" fmla="*/ 278 h 279"/>
                <a:gd name="T36" fmla="*/ 233 w 283"/>
                <a:gd name="T37" fmla="*/ 231 h 279"/>
                <a:gd name="T38" fmla="*/ 230 w 283"/>
                <a:gd name="T39" fmla="*/ 243 h 279"/>
                <a:gd name="T40" fmla="*/ 224 w 283"/>
                <a:gd name="T41" fmla="*/ 260 h 279"/>
                <a:gd name="T42" fmla="*/ 178 w 283"/>
                <a:gd name="T43" fmla="*/ 232 h 279"/>
                <a:gd name="T44" fmla="*/ 191 w 283"/>
                <a:gd name="T45" fmla="*/ 278 h 279"/>
                <a:gd name="T46" fmla="*/ 214 w 283"/>
                <a:gd name="T47" fmla="*/ 240 h 279"/>
                <a:gd name="T48" fmla="*/ 263 w 283"/>
                <a:gd name="T49" fmla="*/ 232 h 279"/>
                <a:gd name="T50" fmla="*/ 283 w 283"/>
                <a:gd name="T51" fmla="*/ 278 h 279"/>
                <a:gd name="T52" fmla="*/ 81 w 283"/>
                <a:gd name="T53" fmla="*/ 245 h 279"/>
                <a:gd name="T54" fmla="*/ 62 w 283"/>
                <a:gd name="T55" fmla="*/ 279 h 279"/>
                <a:gd name="T56" fmla="*/ 44 w 283"/>
                <a:gd name="T57" fmla="*/ 265 h 279"/>
                <a:gd name="T58" fmla="*/ 62 w 283"/>
                <a:gd name="T59" fmla="*/ 231 h 279"/>
                <a:gd name="T60" fmla="*/ 81 w 283"/>
                <a:gd name="T61" fmla="*/ 245 h 279"/>
                <a:gd name="T62" fmla="*/ 70 w 283"/>
                <a:gd name="T63" fmla="*/ 243 h 279"/>
                <a:gd name="T64" fmla="*/ 55 w 283"/>
                <a:gd name="T65" fmla="*/ 243 h 279"/>
                <a:gd name="T66" fmla="*/ 55 w 283"/>
                <a:gd name="T67" fmla="*/ 266 h 279"/>
                <a:gd name="T68" fmla="*/ 70 w 283"/>
                <a:gd name="T69" fmla="*/ 267 h 279"/>
                <a:gd name="T70" fmla="*/ 107 w 283"/>
                <a:gd name="T71" fmla="*/ 251 h 279"/>
                <a:gd name="T72" fmla="*/ 97 w 283"/>
                <a:gd name="T73" fmla="*/ 243 h 279"/>
                <a:gd name="T74" fmla="*/ 109 w 283"/>
                <a:gd name="T75" fmla="*/ 239 h 279"/>
                <a:gd name="T76" fmla="*/ 111 w 283"/>
                <a:gd name="T77" fmla="*/ 231 h 279"/>
                <a:gd name="T78" fmla="*/ 92 w 283"/>
                <a:gd name="T79" fmla="*/ 234 h 279"/>
                <a:gd name="T80" fmla="*/ 89 w 283"/>
                <a:gd name="T81" fmla="*/ 250 h 279"/>
                <a:gd name="T82" fmla="*/ 103 w 283"/>
                <a:gd name="T83" fmla="*/ 260 h 279"/>
                <a:gd name="T84" fmla="*/ 107 w 283"/>
                <a:gd name="T85" fmla="*/ 270 h 279"/>
                <a:gd name="T86" fmla="*/ 94 w 283"/>
                <a:gd name="T87" fmla="*/ 270 h 279"/>
                <a:gd name="T88" fmla="*/ 86 w 283"/>
                <a:gd name="T89" fmla="*/ 276 h 279"/>
                <a:gd name="T90" fmla="*/ 108 w 283"/>
                <a:gd name="T91" fmla="*/ 278 h 279"/>
                <a:gd name="T92" fmla="*/ 118 w 283"/>
                <a:gd name="T93" fmla="*/ 265 h 279"/>
                <a:gd name="T94" fmla="*/ 154 w 283"/>
                <a:gd name="T95" fmla="*/ 238 h 279"/>
                <a:gd name="T96" fmla="*/ 151 w 283"/>
                <a:gd name="T97" fmla="*/ 259 h 279"/>
                <a:gd name="T98" fmla="*/ 137 w 283"/>
                <a:gd name="T99" fmla="*/ 262 h 279"/>
                <a:gd name="T100" fmla="*/ 133 w 283"/>
                <a:gd name="T101" fmla="*/ 262 h 279"/>
                <a:gd name="T102" fmla="*/ 124 w 283"/>
                <a:gd name="T103" fmla="*/ 232 h 279"/>
                <a:gd name="T104" fmla="*/ 144 w 283"/>
                <a:gd name="T105" fmla="*/ 231 h 279"/>
                <a:gd name="T106" fmla="*/ 147 w 283"/>
                <a:gd name="T107" fmla="*/ 246 h 279"/>
                <a:gd name="T108" fmla="*/ 141 w 283"/>
                <a:gd name="T109" fmla="*/ 239 h 279"/>
                <a:gd name="T110" fmla="*/ 133 w 283"/>
                <a:gd name="T111" fmla="*/ 239 h 279"/>
                <a:gd name="T112" fmla="*/ 135 w 283"/>
                <a:gd name="T113" fmla="*/ 254 h 279"/>
                <a:gd name="T114" fmla="*/ 140 w 283"/>
                <a:gd name="T115" fmla="*/ 254 h 279"/>
                <a:gd name="T116" fmla="*/ 147 w 283"/>
                <a:gd name="T117" fmla="*/ 246 h 279"/>
                <a:gd name="T118" fmla="*/ 199 w 283"/>
                <a:gd name="T119" fmla="*/ 53 h 279"/>
                <a:gd name="T120" fmla="*/ 199 w 283"/>
                <a:gd name="T121" fmla="*/ 25 h 279"/>
                <a:gd name="T122" fmla="*/ 171 w 283"/>
                <a:gd name="T123" fmla="*/ 25 h 279"/>
                <a:gd name="T124" fmla="*/ 171 w 283"/>
                <a:gd name="T125" fmla="*/ 5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3" h="279">
                  <a:moveTo>
                    <a:pt x="18" y="199"/>
                  </a:moveTo>
                  <a:cubicBezTo>
                    <a:pt x="0" y="199"/>
                    <a:pt x="0" y="199"/>
                    <a:pt x="0" y="199"/>
                  </a:cubicBezTo>
                  <a:cubicBezTo>
                    <a:pt x="0" y="175"/>
                    <a:pt x="0" y="175"/>
                    <a:pt x="0" y="175"/>
                  </a:cubicBezTo>
                  <a:cubicBezTo>
                    <a:pt x="18" y="175"/>
                    <a:pt x="18" y="175"/>
                    <a:pt x="18" y="175"/>
                  </a:cubicBezTo>
                  <a:lnTo>
                    <a:pt x="18" y="199"/>
                  </a:lnTo>
                  <a:close/>
                  <a:moveTo>
                    <a:pt x="27" y="250"/>
                  </a:moveTo>
                  <a:cubicBezTo>
                    <a:pt x="10" y="250"/>
                    <a:pt x="10" y="250"/>
                    <a:pt x="10" y="250"/>
                  </a:cubicBezTo>
                  <a:cubicBezTo>
                    <a:pt x="10" y="232"/>
                    <a:pt x="10" y="232"/>
                    <a:pt x="10" y="232"/>
                  </a:cubicBezTo>
                  <a:cubicBezTo>
                    <a:pt x="1" y="232"/>
                    <a:pt x="1" y="232"/>
                    <a:pt x="1" y="232"/>
                  </a:cubicBezTo>
                  <a:cubicBezTo>
                    <a:pt x="1" y="278"/>
                    <a:pt x="1" y="278"/>
                    <a:pt x="1" y="278"/>
                  </a:cubicBezTo>
                  <a:cubicBezTo>
                    <a:pt x="10" y="278"/>
                    <a:pt x="10" y="278"/>
                    <a:pt x="10" y="278"/>
                  </a:cubicBezTo>
                  <a:cubicBezTo>
                    <a:pt x="10" y="259"/>
                    <a:pt x="10" y="259"/>
                    <a:pt x="10" y="259"/>
                  </a:cubicBezTo>
                  <a:cubicBezTo>
                    <a:pt x="27" y="259"/>
                    <a:pt x="27" y="259"/>
                    <a:pt x="27" y="259"/>
                  </a:cubicBezTo>
                  <a:cubicBezTo>
                    <a:pt x="27" y="278"/>
                    <a:pt x="27" y="278"/>
                    <a:pt x="27" y="278"/>
                  </a:cubicBezTo>
                  <a:cubicBezTo>
                    <a:pt x="36" y="278"/>
                    <a:pt x="36" y="278"/>
                    <a:pt x="36" y="278"/>
                  </a:cubicBezTo>
                  <a:cubicBezTo>
                    <a:pt x="36" y="232"/>
                    <a:pt x="36" y="232"/>
                    <a:pt x="36" y="232"/>
                  </a:cubicBezTo>
                  <a:cubicBezTo>
                    <a:pt x="27" y="232"/>
                    <a:pt x="27" y="232"/>
                    <a:pt x="27" y="232"/>
                  </a:cubicBezTo>
                  <a:lnTo>
                    <a:pt x="27" y="250"/>
                  </a:lnTo>
                  <a:close/>
                  <a:moveTo>
                    <a:pt x="112" y="104"/>
                  </a:moveTo>
                  <a:cubicBezTo>
                    <a:pt x="111" y="104"/>
                    <a:pt x="111" y="104"/>
                    <a:pt x="111" y="104"/>
                  </a:cubicBezTo>
                  <a:cubicBezTo>
                    <a:pt x="98" y="80"/>
                    <a:pt x="43" y="80"/>
                    <a:pt x="30" y="104"/>
                  </a:cubicBezTo>
                  <a:cubicBezTo>
                    <a:pt x="30" y="104"/>
                    <a:pt x="30" y="104"/>
                    <a:pt x="30" y="104"/>
                  </a:cubicBezTo>
                  <a:cubicBezTo>
                    <a:pt x="30" y="117"/>
                    <a:pt x="30" y="117"/>
                    <a:pt x="30" y="117"/>
                  </a:cubicBezTo>
                  <a:cubicBezTo>
                    <a:pt x="112" y="117"/>
                    <a:pt x="112" y="117"/>
                    <a:pt x="112" y="117"/>
                  </a:cubicBezTo>
                  <a:lnTo>
                    <a:pt x="112" y="104"/>
                  </a:lnTo>
                  <a:close/>
                  <a:moveTo>
                    <a:pt x="0" y="164"/>
                  </a:moveTo>
                  <a:cubicBezTo>
                    <a:pt x="280" y="164"/>
                    <a:pt x="280" y="164"/>
                    <a:pt x="280" y="164"/>
                  </a:cubicBezTo>
                  <a:cubicBezTo>
                    <a:pt x="280" y="128"/>
                    <a:pt x="280" y="128"/>
                    <a:pt x="280" y="128"/>
                  </a:cubicBezTo>
                  <a:cubicBezTo>
                    <a:pt x="280" y="128"/>
                    <a:pt x="280" y="128"/>
                    <a:pt x="280" y="128"/>
                  </a:cubicBezTo>
                  <a:cubicBezTo>
                    <a:pt x="280" y="94"/>
                    <a:pt x="280" y="94"/>
                    <a:pt x="280" y="94"/>
                  </a:cubicBezTo>
                  <a:cubicBezTo>
                    <a:pt x="262" y="94"/>
                    <a:pt x="262" y="94"/>
                    <a:pt x="262" y="94"/>
                  </a:cubicBezTo>
                  <a:cubicBezTo>
                    <a:pt x="262" y="128"/>
                    <a:pt x="262" y="128"/>
                    <a:pt x="262" y="128"/>
                  </a:cubicBezTo>
                  <a:cubicBezTo>
                    <a:pt x="18" y="128"/>
                    <a:pt x="18" y="128"/>
                    <a:pt x="18" y="128"/>
                  </a:cubicBezTo>
                  <a:cubicBezTo>
                    <a:pt x="18" y="68"/>
                    <a:pt x="18" y="68"/>
                    <a:pt x="18" y="68"/>
                  </a:cubicBezTo>
                  <a:cubicBezTo>
                    <a:pt x="0" y="68"/>
                    <a:pt x="0" y="68"/>
                    <a:pt x="0" y="68"/>
                  </a:cubicBezTo>
                  <a:cubicBezTo>
                    <a:pt x="0" y="128"/>
                    <a:pt x="0" y="128"/>
                    <a:pt x="0" y="128"/>
                  </a:cubicBezTo>
                  <a:cubicBezTo>
                    <a:pt x="0" y="128"/>
                    <a:pt x="0" y="128"/>
                    <a:pt x="0" y="128"/>
                  </a:cubicBezTo>
                  <a:lnTo>
                    <a:pt x="0" y="164"/>
                  </a:lnTo>
                  <a:close/>
                  <a:moveTo>
                    <a:pt x="280" y="199"/>
                  </a:moveTo>
                  <a:cubicBezTo>
                    <a:pt x="280" y="175"/>
                    <a:pt x="280" y="175"/>
                    <a:pt x="280" y="175"/>
                  </a:cubicBezTo>
                  <a:cubicBezTo>
                    <a:pt x="262" y="175"/>
                    <a:pt x="262" y="175"/>
                    <a:pt x="262" y="175"/>
                  </a:cubicBezTo>
                  <a:cubicBezTo>
                    <a:pt x="262" y="199"/>
                    <a:pt x="262" y="199"/>
                    <a:pt x="262" y="199"/>
                  </a:cubicBezTo>
                  <a:lnTo>
                    <a:pt x="280" y="199"/>
                  </a:lnTo>
                  <a:close/>
                  <a:moveTo>
                    <a:pt x="163" y="278"/>
                  </a:moveTo>
                  <a:cubicBezTo>
                    <a:pt x="172" y="278"/>
                    <a:pt x="172" y="278"/>
                    <a:pt x="172" y="278"/>
                  </a:cubicBezTo>
                  <a:cubicBezTo>
                    <a:pt x="172" y="232"/>
                    <a:pt x="172" y="232"/>
                    <a:pt x="172" y="232"/>
                  </a:cubicBezTo>
                  <a:cubicBezTo>
                    <a:pt x="163" y="232"/>
                    <a:pt x="163" y="232"/>
                    <a:pt x="163" y="232"/>
                  </a:cubicBezTo>
                  <a:lnTo>
                    <a:pt x="163" y="278"/>
                  </a:lnTo>
                  <a:close/>
                  <a:moveTo>
                    <a:pt x="233" y="231"/>
                  </a:moveTo>
                  <a:cubicBezTo>
                    <a:pt x="250" y="278"/>
                    <a:pt x="250" y="278"/>
                    <a:pt x="250" y="278"/>
                  </a:cubicBezTo>
                  <a:cubicBezTo>
                    <a:pt x="240" y="278"/>
                    <a:pt x="240" y="278"/>
                    <a:pt x="240" y="278"/>
                  </a:cubicBezTo>
                  <a:cubicBezTo>
                    <a:pt x="236" y="268"/>
                    <a:pt x="236" y="268"/>
                    <a:pt x="236" y="268"/>
                  </a:cubicBezTo>
                  <a:cubicBezTo>
                    <a:pt x="222" y="268"/>
                    <a:pt x="222" y="268"/>
                    <a:pt x="222" y="268"/>
                  </a:cubicBezTo>
                  <a:cubicBezTo>
                    <a:pt x="219" y="278"/>
                    <a:pt x="219" y="278"/>
                    <a:pt x="219" y="278"/>
                  </a:cubicBezTo>
                  <a:cubicBezTo>
                    <a:pt x="209" y="278"/>
                    <a:pt x="209" y="278"/>
                    <a:pt x="209" y="278"/>
                  </a:cubicBezTo>
                  <a:cubicBezTo>
                    <a:pt x="226" y="231"/>
                    <a:pt x="226" y="231"/>
                    <a:pt x="226" y="231"/>
                  </a:cubicBezTo>
                  <a:lnTo>
                    <a:pt x="233" y="231"/>
                  </a:lnTo>
                  <a:close/>
                  <a:moveTo>
                    <a:pt x="234" y="260"/>
                  </a:moveTo>
                  <a:cubicBezTo>
                    <a:pt x="231" y="250"/>
                    <a:pt x="231" y="250"/>
                    <a:pt x="231" y="250"/>
                  </a:cubicBezTo>
                  <a:cubicBezTo>
                    <a:pt x="230" y="243"/>
                    <a:pt x="230" y="243"/>
                    <a:pt x="230" y="243"/>
                  </a:cubicBezTo>
                  <a:cubicBezTo>
                    <a:pt x="229" y="243"/>
                    <a:pt x="229" y="243"/>
                    <a:pt x="229" y="243"/>
                  </a:cubicBezTo>
                  <a:cubicBezTo>
                    <a:pt x="228" y="250"/>
                    <a:pt x="228" y="250"/>
                    <a:pt x="228" y="250"/>
                  </a:cubicBezTo>
                  <a:cubicBezTo>
                    <a:pt x="224" y="260"/>
                    <a:pt x="224" y="260"/>
                    <a:pt x="224" y="260"/>
                  </a:cubicBezTo>
                  <a:lnTo>
                    <a:pt x="234" y="260"/>
                  </a:lnTo>
                  <a:close/>
                  <a:moveTo>
                    <a:pt x="214" y="232"/>
                  </a:moveTo>
                  <a:cubicBezTo>
                    <a:pt x="178" y="232"/>
                    <a:pt x="178" y="232"/>
                    <a:pt x="178" y="232"/>
                  </a:cubicBezTo>
                  <a:cubicBezTo>
                    <a:pt x="178" y="240"/>
                    <a:pt x="178" y="240"/>
                    <a:pt x="178" y="240"/>
                  </a:cubicBezTo>
                  <a:cubicBezTo>
                    <a:pt x="191" y="240"/>
                    <a:pt x="191" y="240"/>
                    <a:pt x="191" y="240"/>
                  </a:cubicBezTo>
                  <a:cubicBezTo>
                    <a:pt x="191" y="278"/>
                    <a:pt x="191" y="278"/>
                    <a:pt x="191" y="278"/>
                  </a:cubicBezTo>
                  <a:cubicBezTo>
                    <a:pt x="200" y="278"/>
                    <a:pt x="200" y="278"/>
                    <a:pt x="200" y="278"/>
                  </a:cubicBezTo>
                  <a:cubicBezTo>
                    <a:pt x="200" y="240"/>
                    <a:pt x="200" y="240"/>
                    <a:pt x="200" y="240"/>
                  </a:cubicBezTo>
                  <a:cubicBezTo>
                    <a:pt x="214" y="240"/>
                    <a:pt x="214" y="240"/>
                    <a:pt x="214" y="240"/>
                  </a:cubicBezTo>
                  <a:lnTo>
                    <a:pt x="214" y="232"/>
                  </a:lnTo>
                  <a:close/>
                  <a:moveTo>
                    <a:pt x="263" y="270"/>
                  </a:moveTo>
                  <a:cubicBezTo>
                    <a:pt x="263" y="232"/>
                    <a:pt x="263" y="232"/>
                    <a:pt x="263" y="232"/>
                  </a:cubicBezTo>
                  <a:cubicBezTo>
                    <a:pt x="254" y="232"/>
                    <a:pt x="254" y="232"/>
                    <a:pt x="254" y="232"/>
                  </a:cubicBezTo>
                  <a:cubicBezTo>
                    <a:pt x="254" y="278"/>
                    <a:pt x="254" y="278"/>
                    <a:pt x="254" y="278"/>
                  </a:cubicBezTo>
                  <a:cubicBezTo>
                    <a:pt x="283" y="278"/>
                    <a:pt x="283" y="278"/>
                    <a:pt x="283" y="278"/>
                  </a:cubicBezTo>
                  <a:cubicBezTo>
                    <a:pt x="283" y="270"/>
                    <a:pt x="283" y="270"/>
                    <a:pt x="283" y="270"/>
                  </a:cubicBezTo>
                  <a:lnTo>
                    <a:pt x="263" y="270"/>
                  </a:lnTo>
                  <a:close/>
                  <a:moveTo>
                    <a:pt x="81" y="245"/>
                  </a:moveTo>
                  <a:cubicBezTo>
                    <a:pt x="82" y="248"/>
                    <a:pt x="82" y="251"/>
                    <a:pt x="82" y="255"/>
                  </a:cubicBezTo>
                  <a:cubicBezTo>
                    <a:pt x="82" y="263"/>
                    <a:pt x="80" y="269"/>
                    <a:pt x="77" y="273"/>
                  </a:cubicBezTo>
                  <a:cubicBezTo>
                    <a:pt x="73" y="277"/>
                    <a:pt x="69" y="279"/>
                    <a:pt x="62" y="279"/>
                  </a:cubicBezTo>
                  <a:cubicBezTo>
                    <a:pt x="59" y="279"/>
                    <a:pt x="56" y="278"/>
                    <a:pt x="54" y="277"/>
                  </a:cubicBezTo>
                  <a:cubicBezTo>
                    <a:pt x="51" y="276"/>
                    <a:pt x="49" y="274"/>
                    <a:pt x="47" y="272"/>
                  </a:cubicBezTo>
                  <a:cubicBezTo>
                    <a:pt x="46" y="270"/>
                    <a:pt x="45" y="268"/>
                    <a:pt x="44" y="265"/>
                  </a:cubicBezTo>
                  <a:cubicBezTo>
                    <a:pt x="43" y="262"/>
                    <a:pt x="43" y="258"/>
                    <a:pt x="43" y="255"/>
                  </a:cubicBezTo>
                  <a:cubicBezTo>
                    <a:pt x="43" y="247"/>
                    <a:pt x="44" y="241"/>
                    <a:pt x="48" y="237"/>
                  </a:cubicBezTo>
                  <a:cubicBezTo>
                    <a:pt x="51" y="233"/>
                    <a:pt x="56" y="231"/>
                    <a:pt x="62" y="231"/>
                  </a:cubicBezTo>
                  <a:cubicBezTo>
                    <a:pt x="66" y="231"/>
                    <a:pt x="69" y="231"/>
                    <a:pt x="71" y="232"/>
                  </a:cubicBezTo>
                  <a:cubicBezTo>
                    <a:pt x="74" y="233"/>
                    <a:pt x="76" y="235"/>
                    <a:pt x="77" y="237"/>
                  </a:cubicBezTo>
                  <a:cubicBezTo>
                    <a:pt x="79" y="239"/>
                    <a:pt x="80" y="242"/>
                    <a:pt x="81" y="245"/>
                  </a:cubicBezTo>
                  <a:close/>
                  <a:moveTo>
                    <a:pt x="72" y="255"/>
                  </a:moveTo>
                  <a:cubicBezTo>
                    <a:pt x="72" y="253"/>
                    <a:pt x="72" y="250"/>
                    <a:pt x="72" y="248"/>
                  </a:cubicBezTo>
                  <a:cubicBezTo>
                    <a:pt x="72" y="247"/>
                    <a:pt x="71" y="245"/>
                    <a:pt x="70" y="243"/>
                  </a:cubicBezTo>
                  <a:cubicBezTo>
                    <a:pt x="69" y="242"/>
                    <a:pt x="68" y="241"/>
                    <a:pt x="67" y="240"/>
                  </a:cubicBezTo>
                  <a:cubicBezTo>
                    <a:pt x="66" y="239"/>
                    <a:pt x="64" y="239"/>
                    <a:pt x="62" y="239"/>
                  </a:cubicBezTo>
                  <a:cubicBezTo>
                    <a:pt x="59" y="239"/>
                    <a:pt x="57" y="240"/>
                    <a:pt x="55" y="243"/>
                  </a:cubicBezTo>
                  <a:cubicBezTo>
                    <a:pt x="53" y="245"/>
                    <a:pt x="52" y="249"/>
                    <a:pt x="52" y="255"/>
                  </a:cubicBezTo>
                  <a:cubicBezTo>
                    <a:pt x="52" y="257"/>
                    <a:pt x="52" y="259"/>
                    <a:pt x="53" y="261"/>
                  </a:cubicBezTo>
                  <a:cubicBezTo>
                    <a:pt x="53" y="263"/>
                    <a:pt x="54" y="265"/>
                    <a:pt x="55" y="266"/>
                  </a:cubicBezTo>
                  <a:cubicBezTo>
                    <a:pt x="55" y="268"/>
                    <a:pt x="56" y="269"/>
                    <a:pt x="58" y="270"/>
                  </a:cubicBezTo>
                  <a:cubicBezTo>
                    <a:pt x="59" y="271"/>
                    <a:pt x="61" y="271"/>
                    <a:pt x="62" y="271"/>
                  </a:cubicBezTo>
                  <a:cubicBezTo>
                    <a:pt x="66" y="271"/>
                    <a:pt x="68" y="270"/>
                    <a:pt x="70" y="267"/>
                  </a:cubicBezTo>
                  <a:cubicBezTo>
                    <a:pt x="72" y="265"/>
                    <a:pt x="72" y="260"/>
                    <a:pt x="72" y="255"/>
                  </a:cubicBezTo>
                  <a:close/>
                  <a:moveTo>
                    <a:pt x="112" y="254"/>
                  </a:moveTo>
                  <a:cubicBezTo>
                    <a:pt x="111" y="253"/>
                    <a:pt x="109" y="252"/>
                    <a:pt x="107" y="251"/>
                  </a:cubicBezTo>
                  <a:cubicBezTo>
                    <a:pt x="105" y="250"/>
                    <a:pt x="104" y="250"/>
                    <a:pt x="102" y="249"/>
                  </a:cubicBezTo>
                  <a:cubicBezTo>
                    <a:pt x="100" y="248"/>
                    <a:pt x="99" y="247"/>
                    <a:pt x="98" y="246"/>
                  </a:cubicBezTo>
                  <a:cubicBezTo>
                    <a:pt x="97" y="246"/>
                    <a:pt x="97" y="244"/>
                    <a:pt x="97" y="243"/>
                  </a:cubicBezTo>
                  <a:cubicBezTo>
                    <a:pt x="97" y="242"/>
                    <a:pt x="97" y="241"/>
                    <a:pt x="98" y="240"/>
                  </a:cubicBezTo>
                  <a:cubicBezTo>
                    <a:pt x="99" y="239"/>
                    <a:pt x="101" y="239"/>
                    <a:pt x="103" y="239"/>
                  </a:cubicBezTo>
                  <a:cubicBezTo>
                    <a:pt x="105" y="239"/>
                    <a:pt x="108" y="239"/>
                    <a:pt x="109" y="239"/>
                  </a:cubicBezTo>
                  <a:cubicBezTo>
                    <a:pt x="111" y="240"/>
                    <a:pt x="113" y="240"/>
                    <a:pt x="114" y="241"/>
                  </a:cubicBezTo>
                  <a:cubicBezTo>
                    <a:pt x="117" y="233"/>
                    <a:pt x="117" y="233"/>
                    <a:pt x="117" y="233"/>
                  </a:cubicBezTo>
                  <a:cubicBezTo>
                    <a:pt x="115" y="232"/>
                    <a:pt x="113" y="232"/>
                    <a:pt x="111" y="231"/>
                  </a:cubicBezTo>
                  <a:cubicBezTo>
                    <a:pt x="108" y="231"/>
                    <a:pt x="106" y="231"/>
                    <a:pt x="103" y="231"/>
                  </a:cubicBezTo>
                  <a:cubicBezTo>
                    <a:pt x="101" y="231"/>
                    <a:pt x="99" y="231"/>
                    <a:pt x="97" y="231"/>
                  </a:cubicBezTo>
                  <a:cubicBezTo>
                    <a:pt x="95" y="232"/>
                    <a:pt x="93" y="233"/>
                    <a:pt x="92" y="234"/>
                  </a:cubicBezTo>
                  <a:cubicBezTo>
                    <a:pt x="90" y="235"/>
                    <a:pt x="89" y="236"/>
                    <a:pt x="89" y="238"/>
                  </a:cubicBezTo>
                  <a:cubicBezTo>
                    <a:pt x="88" y="240"/>
                    <a:pt x="87" y="242"/>
                    <a:pt x="87" y="244"/>
                  </a:cubicBezTo>
                  <a:cubicBezTo>
                    <a:pt x="87" y="247"/>
                    <a:pt x="88" y="249"/>
                    <a:pt x="89" y="250"/>
                  </a:cubicBezTo>
                  <a:cubicBezTo>
                    <a:pt x="90" y="252"/>
                    <a:pt x="91" y="253"/>
                    <a:pt x="93" y="255"/>
                  </a:cubicBezTo>
                  <a:cubicBezTo>
                    <a:pt x="95" y="256"/>
                    <a:pt x="96" y="257"/>
                    <a:pt x="98" y="257"/>
                  </a:cubicBezTo>
                  <a:cubicBezTo>
                    <a:pt x="100" y="258"/>
                    <a:pt x="102" y="259"/>
                    <a:pt x="103" y="260"/>
                  </a:cubicBezTo>
                  <a:cubicBezTo>
                    <a:pt x="105" y="260"/>
                    <a:pt x="106" y="261"/>
                    <a:pt x="107" y="262"/>
                  </a:cubicBezTo>
                  <a:cubicBezTo>
                    <a:pt x="108" y="263"/>
                    <a:pt x="109" y="264"/>
                    <a:pt x="109" y="266"/>
                  </a:cubicBezTo>
                  <a:cubicBezTo>
                    <a:pt x="109" y="267"/>
                    <a:pt x="108" y="269"/>
                    <a:pt x="107" y="270"/>
                  </a:cubicBezTo>
                  <a:cubicBezTo>
                    <a:pt x="105" y="271"/>
                    <a:pt x="103" y="271"/>
                    <a:pt x="100" y="271"/>
                  </a:cubicBezTo>
                  <a:cubicBezTo>
                    <a:pt x="99" y="271"/>
                    <a:pt x="98" y="271"/>
                    <a:pt x="97" y="271"/>
                  </a:cubicBezTo>
                  <a:cubicBezTo>
                    <a:pt x="96" y="271"/>
                    <a:pt x="95" y="270"/>
                    <a:pt x="94" y="270"/>
                  </a:cubicBezTo>
                  <a:cubicBezTo>
                    <a:pt x="93" y="270"/>
                    <a:pt x="92" y="270"/>
                    <a:pt x="91" y="269"/>
                  </a:cubicBezTo>
                  <a:cubicBezTo>
                    <a:pt x="90" y="269"/>
                    <a:pt x="90" y="269"/>
                    <a:pt x="89" y="268"/>
                  </a:cubicBezTo>
                  <a:cubicBezTo>
                    <a:pt x="86" y="276"/>
                    <a:pt x="86" y="276"/>
                    <a:pt x="86" y="276"/>
                  </a:cubicBezTo>
                  <a:cubicBezTo>
                    <a:pt x="88" y="277"/>
                    <a:pt x="89" y="277"/>
                    <a:pt x="92" y="278"/>
                  </a:cubicBezTo>
                  <a:cubicBezTo>
                    <a:pt x="95" y="279"/>
                    <a:pt x="97" y="279"/>
                    <a:pt x="101" y="279"/>
                  </a:cubicBezTo>
                  <a:cubicBezTo>
                    <a:pt x="103" y="279"/>
                    <a:pt x="106" y="279"/>
                    <a:pt x="108" y="278"/>
                  </a:cubicBezTo>
                  <a:cubicBezTo>
                    <a:pt x="110" y="278"/>
                    <a:pt x="112" y="277"/>
                    <a:pt x="113" y="275"/>
                  </a:cubicBezTo>
                  <a:cubicBezTo>
                    <a:pt x="115" y="274"/>
                    <a:pt x="116" y="273"/>
                    <a:pt x="117" y="271"/>
                  </a:cubicBezTo>
                  <a:cubicBezTo>
                    <a:pt x="117" y="269"/>
                    <a:pt x="118" y="267"/>
                    <a:pt x="118" y="265"/>
                  </a:cubicBezTo>
                  <a:cubicBezTo>
                    <a:pt x="118" y="262"/>
                    <a:pt x="117" y="260"/>
                    <a:pt x="116" y="258"/>
                  </a:cubicBezTo>
                  <a:cubicBezTo>
                    <a:pt x="115" y="257"/>
                    <a:pt x="114" y="255"/>
                    <a:pt x="112" y="254"/>
                  </a:cubicBezTo>
                  <a:close/>
                  <a:moveTo>
                    <a:pt x="154" y="238"/>
                  </a:moveTo>
                  <a:cubicBezTo>
                    <a:pt x="156" y="240"/>
                    <a:pt x="156" y="243"/>
                    <a:pt x="156" y="246"/>
                  </a:cubicBezTo>
                  <a:cubicBezTo>
                    <a:pt x="156" y="249"/>
                    <a:pt x="156" y="252"/>
                    <a:pt x="155" y="254"/>
                  </a:cubicBezTo>
                  <a:cubicBezTo>
                    <a:pt x="154" y="256"/>
                    <a:pt x="152" y="257"/>
                    <a:pt x="151" y="259"/>
                  </a:cubicBezTo>
                  <a:cubicBezTo>
                    <a:pt x="149" y="260"/>
                    <a:pt x="147" y="261"/>
                    <a:pt x="145" y="261"/>
                  </a:cubicBezTo>
                  <a:cubicBezTo>
                    <a:pt x="143" y="262"/>
                    <a:pt x="141" y="262"/>
                    <a:pt x="138" y="262"/>
                  </a:cubicBezTo>
                  <a:cubicBezTo>
                    <a:pt x="138" y="262"/>
                    <a:pt x="138" y="262"/>
                    <a:pt x="137" y="262"/>
                  </a:cubicBezTo>
                  <a:cubicBezTo>
                    <a:pt x="137" y="262"/>
                    <a:pt x="136" y="262"/>
                    <a:pt x="136" y="262"/>
                  </a:cubicBezTo>
                  <a:cubicBezTo>
                    <a:pt x="135" y="262"/>
                    <a:pt x="135" y="262"/>
                    <a:pt x="134" y="262"/>
                  </a:cubicBezTo>
                  <a:cubicBezTo>
                    <a:pt x="134" y="262"/>
                    <a:pt x="133" y="262"/>
                    <a:pt x="133" y="262"/>
                  </a:cubicBezTo>
                  <a:cubicBezTo>
                    <a:pt x="133" y="278"/>
                    <a:pt x="133" y="278"/>
                    <a:pt x="133" y="278"/>
                  </a:cubicBezTo>
                  <a:cubicBezTo>
                    <a:pt x="124" y="278"/>
                    <a:pt x="124" y="278"/>
                    <a:pt x="124" y="278"/>
                  </a:cubicBezTo>
                  <a:cubicBezTo>
                    <a:pt x="124" y="232"/>
                    <a:pt x="124" y="232"/>
                    <a:pt x="124" y="232"/>
                  </a:cubicBezTo>
                  <a:cubicBezTo>
                    <a:pt x="126" y="232"/>
                    <a:pt x="128" y="231"/>
                    <a:pt x="130" y="231"/>
                  </a:cubicBezTo>
                  <a:cubicBezTo>
                    <a:pt x="132" y="231"/>
                    <a:pt x="134" y="231"/>
                    <a:pt x="137" y="231"/>
                  </a:cubicBezTo>
                  <a:cubicBezTo>
                    <a:pt x="139" y="231"/>
                    <a:pt x="141" y="231"/>
                    <a:pt x="144" y="231"/>
                  </a:cubicBezTo>
                  <a:cubicBezTo>
                    <a:pt x="146" y="232"/>
                    <a:pt x="148" y="233"/>
                    <a:pt x="150" y="234"/>
                  </a:cubicBezTo>
                  <a:cubicBezTo>
                    <a:pt x="152" y="235"/>
                    <a:pt x="153" y="236"/>
                    <a:pt x="154" y="238"/>
                  </a:cubicBezTo>
                  <a:close/>
                  <a:moveTo>
                    <a:pt x="147" y="246"/>
                  </a:moveTo>
                  <a:cubicBezTo>
                    <a:pt x="147" y="245"/>
                    <a:pt x="146" y="243"/>
                    <a:pt x="146" y="243"/>
                  </a:cubicBezTo>
                  <a:cubicBezTo>
                    <a:pt x="145" y="242"/>
                    <a:pt x="145" y="241"/>
                    <a:pt x="144" y="240"/>
                  </a:cubicBezTo>
                  <a:cubicBezTo>
                    <a:pt x="143" y="240"/>
                    <a:pt x="142" y="239"/>
                    <a:pt x="141" y="239"/>
                  </a:cubicBezTo>
                  <a:cubicBezTo>
                    <a:pt x="140" y="239"/>
                    <a:pt x="139" y="239"/>
                    <a:pt x="137" y="239"/>
                  </a:cubicBezTo>
                  <a:cubicBezTo>
                    <a:pt x="137" y="239"/>
                    <a:pt x="136" y="239"/>
                    <a:pt x="135" y="239"/>
                  </a:cubicBezTo>
                  <a:cubicBezTo>
                    <a:pt x="134" y="239"/>
                    <a:pt x="133" y="239"/>
                    <a:pt x="133" y="239"/>
                  </a:cubicBezTo>
                  <a:cubicBezTo>
                    <a:pt x="133" y="254"/>
                    <a:pt x="133" y="254"/>
                    <a:pt x="133" y="254"/>
                  </a:cubicBezTo>
                  <a:cubicBezTo>
                    <a:pt x="133" y="254"/>
                    <a:pt x="133" y="254"/>
                    <a:pt x="134" y="254"/>
                  </a:cubicBezTo>
                  <a:cubicBezTo>
                    <a:pt x="134" y="254"/>
                    <a:pt x="135" y="254"/>
                    <a:pt x="135" y="254"/>
                  </a:cubicBezTo>
                  <a:cubicBezTo>
                    <a:pt x="135" y="254"/>
                    <a:pt x="136" y="254"/>
                    <a:pt x="136" y="254"/>
                  </a:cubicBezTo>
                  <a:cubicBezTo>
                    <a:pt x="136" y="254"/>
                    <a:pt x="137" y="254"/>
                    <a:pt x="137" y="254"/>
                  </a:cubicBezTo>
                  <a:cubicBezTo>
                    <a:pt x="138" y="254"/>
                    <a:pt x="139" y="254"/>
                    <a:pt x="140" y="254"/>
                  </a:cubicBezTo>
                  <a:cubicBezTo>
                    <a:pt x="142" y="254"/>
                    <a:pt x="143" y="253"/>
                    <a:pt x="144" y="253"/>
                  </a:cubicBezTo>
                  <a:cubicBezTo>
                    <a:pt x="145" y="252"/>
                    <a:pt x="145" y="251"/>
                    <a:pt x="146" y="250"/>
                  </a:cubicBezTo>
                  <a:cubicBezTo>
                    <a:pt x="146" y="249"/>
                    <a:pt x="147" y="248"/>
                    <a:pt x="147" y="246"/>
                  </a:cubicBezTo>
                  <a:close/>
                  <a:moveTo>
                    <a:pt x="171" y="77"/>
                  </a:moveTo>
                  <a:cubicBezTo>
                    <a:pt x="199" y="77"/>
                    <a:pt x="199" y="77"/>
                    <a:pt x="199" y="77"/>
                  </a:cubicBezTo>
                  <a:cubicBezTo>
                    <a:pt x="199" y="53"/>
                    <a:pt x="199" y="53"/>
                    <a:pt x="199" y="53"/>
                  </a:cubicBezTo>
                  <a:cubicBezTo>
                    <a:pt x="224" y="53"/>
                    <a:pt x="224" y="53"/>
                    <a:pt x="224" y="53"/>
                  </a:cubicBezTo>
                  <a:cubicBezTo>
                    <a:pt x="224" y="25"/>
                    <a:pt x="224" y="25"/>
                    <a:pt x="224" y="25"/>
                  </a:cubicBezTo>
                  <a:cubicBezTo>
                    <a:pt x="199" y="25"/>
                    <a:pt x="199" y="25"/>
                    <a:pt x="199" y="25"/>
                  </a:cubicBezTo>
                  <a:cubicBezTo>
                    <a:pt x="199" y="0"/>
                    <a:pt x="199" y="0"/>
                    <a:pt x="199" y="0"/>
                  </a:cubicBezTo>
                  <a:cubicBezTo>
                    <a:pt x="171" y="0"/>
                    <a:pt x="171" y="0"/>
                    <a:pt x="171" y="0"/>
                  </a:cubicBezTo>
                  <a:cubicBezTo>
                    <a:pt x="171" y="25"/>
                    <a:pt x="171" y="25"/>
                    <a:pt x="171" y="25"/>
                  </a:cubicBezTo>
                  <a:cubicBezTo>
                    <a:pt x="147" y="25"/>
                    <a:pt x="147" y="25"/>
                    <a:pt x="147" y="25"/>
                  </a:cubicBezTo>
                  <a:cubicBezTo>
                    <a:pt x="147" y="53"/>
                    <a:pt x="147" y="53"/>
                    <a:pt x="147" y="53"/>
                  </a:cubicBezTo>
                  <a:cubicBezTo>
                    <a:pt x="171" y="53"/>
                    <a:pt x="171" y="53"/>
                    <a:pt x="171" y="53"/>
                  </a:cubicBezTo>
                  <a:lnTo>
                    <a:pt x="171" y="77"/>
                  </a:lnTo>
                  <a:close/>
                </a:path>
              </a:pathLst>
            </a:custGeom>
            <a:solidFill>
              <a:srgbClr val="DD7979"/>
            </a:solidFill>
            <a:ln>
              <a:noFill/>
            </a:ln>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44" name="矩形 43"/>
            <p:cNvSpPr/>
            <p:nvPr/>
          </p:nvSpPr>
          <p:spPr>
            <a:xfrm>
              <a:off x="1500858" y="2436572"/>
              <a:ext cx="2390776" cy="645160"/>
            </a:xfrm>
            <a:prstGeom prst="rect">
              <a:avLst/>
            </a:prstGeom>
          </p:spPr>
          <p:txBody>
            <a:bodyPr wrap="square">
              <a:spAutoFit/>
            </a:bodyPr>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Put your text about this part related goes here. Put your text about this </a:t>
              </a:r>
            </a:p>
          </p:txBody>
        </p:sp>
        <p:sp>
          <p:nvSpPr>
            <p:cNvPr id="45" name="矩形 44"/>
            <p:cNvSpPr/>
            <p:nvPr/>
          </p:nvSpPr>
          <p:spPr>
            <a:xfrm>
              <a:off x="1519071" y="2061526"/>
              <a:ext cx="2009114" cy="39878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sp>
          <p:nvSpPr>
            <p:cNvPr id="46" name="矩形 45"/>
            <p:cNvSpPr/>
            <p:nvPr/>
          </p:nvSpPr>
          <p:spPr>
            <a:xfrm>
              <a:off x="5293039" y="2436572"/>
              <a:ext cx="2390776" cy="645160"/>
            </a:xfrm>
            <a:prstGeom prst="rect">
              <a:avLst/>
            </a:prstGeom>
          </p:spPr>
          <p:txBody>
            <a:bodyPr wrap="square">
              <a:spAutoFit/>
            </a:bodyPr>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Put your text about this part related goes here. Put your text about this </a:t>
              </a:r>
            </a:p>
          </p:txBody>
        </p:sp>
        <p:sp>
          <p:nvSpPr>
            <p:cNvPr id="47" name="矩形 46"/>
            <p:cNvSpPr/>
            <p:nvPr/>
          </p:nvSpPr>
          <p:spPr>
            <a:xfrm>
              <a:off x="5311252" y="2061526"/>
              <a:ext cx="2009114" cy="39878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sp>
          <p:nvSpPr>
            <p:cNvPr id="48" name="矩形 47"/>
            <p:cNvSpPr/>
            <p:nvPr/>
          </p:nvSpPr>
          <p:spPr>
            <a:xfrm>
              <a:off x="9097691" y="2436572"/>
              <a:ext cx="2390776" cy="645160"/>
            </a:xfrm>
            <a:prstGeom prst="rect">
              <a:avLst/>
            </a:prstGeom>
          </p:spPr>
          <p:txBody>
            <a:bodyPr wrap="square">
              <a:spAutoFit/>
            </a:bodyPr>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Put your text about this part related goes here. Put your text about this </a:t>
              </a:r>
            </a:p>
          </p:txBody>
        </p:sp>
        <p:sp>
          <p:nvSpPr>
            <p:cNvPr id="49" name="矩形 48"/>
            <p:cNvSpPr/>
            <p:nvPr/>
          </p:nvSpPr>
          <p:spPr>
            <a:xfrm>
              <a:off x="9115904" y="2061526"/>
              <a:ext cx="2009114" cy="39878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sp>
          <p:nvSpPr>
            <p:cNvPr id="50" name="矩形 49"/>
            <p:cNvSpPr/>
            <p:nvPr/>
          </p:nvSpPr>
          <p:spPr>
            <a:xfrm>
              <a:off x="1500858" y="4834634"/>
              <a:ext cx="2390776" cy="645160"/>
            </a:xfrm>
            <a:prstGeom prst="rect">
              <a:avLst/>
            </a:prstGeom>
          </p:spPr>
          <p:txBody>
            <a:bodyPr wrap="square">
              <a:spAutoFit/>
            </a:bodyPr>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Put your text about this part related goes here. Put your text about this </a:t>
              </a:r>
            </a:p>
          </p:txBody>
        </p:sp>
        <p:sp>
          <p:nvSpPr>
            <p:cNvPr id="51" name="矩形 50"/>
            <p:cNvSpPr/>
            <p:nvPr/>
          </p:nvSpPr>
          <p:spPr>
            <a:xfrm>
              <a:off x="1519071" y="4459588"/>
              <a:ext cx="2009114" cy="39878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sp>
          <p:nvSpPr>
            <p:cNvPr id="52" name="矩形 51"/>
            <p:cNvSpPr/>
            <p:nvPr/>
          </p:nvSpPr>
          <p:spPr>
            <a:xfrm>
              <a:off x="5293039" y="4834634"/>
              <a:ext cx="2390776" cy="645160"/>
            </a:xfrm>
            <a:prstGeom prst="rect">
              <a:avLst/>
            </a:prstGeom>
          </p:spPr>
          <p:txBody>
            <a:bodyPr wrap="square">
              <a:spAutoFit/>
            </a:bodyPr>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Put your text about this part related goes here. Put your text about this </a:t>
              </a:r>
            </a:p>
          </p:txBody>
        </p:sp>
        <p:sp>
          <p:nvSpPr>
            <p:cNvPr id="53" name="矩形 52"/>
            <p:cNvSpPr/>
            <p:nvPr/>
          </p:nvSpPr>
          <p:spPr>
            <a:xfrm>
              <a:off x="5311252" y="4459588"/>
              <a:ext cx="2009114" cy="39878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sp>
          <p:nvSpPr>
            <p:cNvPr id="54" name="矩形 53"/>
            <p:cNvSpPr/>
            <p:nvPr/>
          </p:nvSpPr>
          <p:spPr>
            <a:xfrm>
              <a:off x="9097691" y="4834634"/>
              <a:ext cx="2390776" cy="645160"/>
            </a:xfrm>
            <a:prstGeom prst="rect">
              <a:avLst/>
            </a:prstGeom>
          </p:spPr>
          <p:txBody>
            <a:bodyPr wrap="square">
              <a:spAutoFit/>
            </a:bodyPr>
            <a:lstStyle/>
            <a:p>
              <a:pPr>
                <a:spcAft>
                  <a:spcPts val="600"/>
                </a:spcAft>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Put your text about this part related goes here. Put your text about this </a:t>
              </a:r>
            </a:p>
          </p:txBody>
        </p:sp>
        <p:sp>
          <p:nvSpPr>
            <p:cNvPr id="55" name="矩形 54"/>
            <p:cNvSpPr/>
            <p:nvPr/>
          </p:nvSpPr>
          <p:spPr>
            <a:xfrm>
              <a:off x="9115904" y="4459588"/>
              <a:ext cx="2009114" cy="39878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输入标题</a:t>
              </a:r>
            </a:p>
          </p:txBody>
        </p:sp>
        <p:sp>
          <p:nvSpPr>
            <p:cNvPr id="56" name="Freeform 9"/>
            <p:cNvSpPr>
              <a:spLocks noChangeAspect="1" noEditPoints="1"/>
            </p:cNvSpPr>
            <p:nvPr/>
          </p:nvSpPr>
          <p:spPr bwMode="auto">
            <a:xfrm>
              <a:off x="4624218" y="2226763"/>
              <a:ext cx="601868" cy="603568"/>
            </a:xfrm>
            <a:custGeom>
              <a:avLst/>
              <a:gdLst>
                <a:gd name="T0" fmla="*/ 18 w 147"/>
                <a:gd name="T1" fmla="*/ 0 h 147"/>
                <a:gd name="T2" fmla="*/ 0 w 147"/>
                <a:gd name="T3" fmla="*/ 129 h 147"/>
                <a:gd name="T4" fmla="*/ 129 w 147"/>
                <a:gd name="T5" fmla="*/ 147 h 147"/>
                <a:gd name="T6" fmla="*/ 147 w 147"/>
                <a:gd name="T7" fmla="*/ 18 h 147"/>
                <a:gd name="T8" fmla="*/ 134 w 147"/>
                <a:gd name="T9" fmla="*/ 134 h 147"/>
                <a:gd name="T10" fmla="*/ 13 w 147"/>
                <a:gd name="T11" fmla="*/ 134 h 147"/>
                <a:gd name="T12" fmla="*/ 12 w 147"/>
                <a:gd name="T13" fmla="*/ 18 h 147"/>
                <a:gd name="T14" fmla="*/ 18 w 147"/>
                <a:gd name="T15" fmla="*/ 12 h 147"/>
                <a:gd name="T16" fmla="*/ 134 w 147"/>
                <a:gd name="T17" fmla="*/ 13 h 147"/>
                <a:gd name="T18" fmla="*/ 103 w 147"/>
                <a:gd name="T19" fmla="*/ 23 h 147"/>
                <a:gd name="T20" fmla="*/ 96 w 147"/>
                <a:gd name="T21" fmla="*/ 34 h 147"/>
                <a:gd name="T22" fmla="*/ 68 w 147"/>
                <a:gd name="T23" fmla="*/ 30 h 147"/>
                <a:gd name="T24" fmla="*/ 51 w 147"/>
                <a:gd name="T25" fmla="*/ 25 h 147"/>
                <a:gd name="T26" fmla="*/ 26 w 147"/>
                <a:gd name="T27" fmla="*/ 104 h 147"/>
                <a:gd name="T28" fmla="*/ 61 w 147"/>
                <a:gd name="T29" fmla="*/ 101 h 147"/>
                <a:gd name="T30" fmla="*/ 65 w 147"/>
                <a:gd name="T31" fmla="*/ 106 h 147"/>
                <a:gd name="T32" fmla="*/ 68 w 147"/>
                <a:gd name="T33" fmla="*/ 121 h 147"/>
                <a:gd name="T34" fmla="*/ 82 w 147"/>
                <a:gd name="T35" fmla="*/ 113 h 147"/>
                <a:gd name="T36" fmla="*/ 79 w 147"/>
                <a:gd name="T37" fmla="*/ 104 h 147"/>
                <a:gd name="T38" fmla="*/ 102 w 147"/>
                <a:gd name="T39" fmla="*/ 116 h 147"/>
                <a:gd name="T40" fmla="*/ 120 w 147"/>
                <a:gd name="T41" fmla="*/ 81 h 147"/>
                <a:gd name="T42" fmla="*/ 42 w 147"/>
                <a:gd name="T43" fmla="*/ 110 h 147"/>
                <a:gd name="T44" fmla="*/ 66 w 147"/>
                <a:gd name="T45" fmla="*/ 88 h 147"/>
                <a:gd name="T46" fmla="*/ 65 w 147"/>
                <a:gd name="T47" fmla="*/ 98 h 147"/>
                <a:gd name="T48" fmla="*/ 68 w 147"/>
                <a:gd name="T49" fmla="*/ 80 h 147"/>
                <a:gd name="T50" fmla="*/ 37 w 147"/>
                <a:gd name="T51" fmla="*/ 91 h 147"/>
                <a:gd name="T52" fmla="*/ 59 w 147"/>
                <a:gd name="T53" fmla="*/ 79 h 147"/>
                <a:gd name="T54" fmla="*/ 68 w 147"/>
                <a:gd name="T55" fmla="*/ 80 h 147"/>
                <a:gd name="T56" fmla="*/ 67 w 147"/>
                <a:gd name="T57" fmla="*/ 69 h 147"/>
                <a:gd name="T58" fmla="*/ 39 w 147"/>
                <a:gd name="T59" fmla="*/ 60 h 147"/>
                <a:gd name="T60" fmla="*/ 68 w 147"/>
                <a:gd name="T61" fmla="*/ 64 h 147"/>
                <a:gd name="T62" fmla="*/ 64 w 147"/>
                <a:gd name="T63" fmla="*/ 58 h 147"/>
                <a:gd name="T64" fmla="*/ 43 w 147"/>
                <a:gd name="T65" fmla="*/ 47 h 147"/>
                <a:gd name="T66" fmla="*/ 68 w 147"/>
                <a:gd name="T67" fmla="*/ 47 h 147"/>
                <a:gd name="T68" fmla="*/ 68 w 147"/>
                <a:gd name="T69" fmla="*/ 47 h 147"/>
                <a:gd name="T70" fmla="*/ 100 w 147"/>
                <a:gd name="T71" fmla="*/ 39 h 147"/>
                <a:gd name="T72" fmla="*/ 79 w 147"/>
                <a:gd name="T73" fmla="*/ 53 h 147"/>
                <a:gd name="T74" fmla="*/ 91 w 147"/>
                <a:gd name="T75" fmla="*/ 58 h 147"/>
                <a:gd name="T76" fmla="*/ 79 w 147"/>
                <a:gd name="T77" fmla="*/ 64 h 147"/>
                <a:gd name="T78" fmla="*/ 101 w 147"/>
                <a:gd name="T79" fmla="*/ 63 h 147"/>
                <a:gd name="T80" fmla="*/ 86 w 147"/>
                <a:gd name="T81" fmla="*/ 71 h 147"/>
                <a:gd name="T82" fmla="*/ 79 w 147"/>
                <a:gd name="T83" fmla="*/ 64 h 147"/>
                <a:gd name="T84" fmla="*/ 88 w 147"/>
                <a:gd name="T85" fmla="*/ 79 h 147"/>
                <a:gd name="T86" fmla="*/ 112 w 147"/>
                <a:gd name="T87" fmla="*/ 77 h 147"/>
                <a:gd name="T88" fmla="*/ 82 w 147"/>
                <a:gd name="T89" fmla="*/ 81 h 147"/>
                <a:gd name="T90" fmla="*/ 82 w 147"/>
                <a:gd name="T91" fmla="*/ 98 h 147"/>
                <a:gd name="T92" fmla="*/ 84 w 147"/>
                <a:gd name="T93" fmla="*/ 98 h 147"/>
                <a:gd name="T94" fmla="*/ 105 w 147"/>
                <a:gd name="T95" fmla="*/ 110 h 147"/>
                <a:gd name="T96" fmla="*/ 115 w 147"/>
                <a:gd name="T97" fmla="*/ 9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7" h="147">
                  <a:moveTo>
                    <a:pt x="142" y="5"/>
                  </a:moveTo>
                  <a:cubicBezTo>
                    <a:pt x="142" y="5"/>
                    <a:pt x="142" y="5"/>
                    <a:pt x="142" y="5"/>
                  </a:cubicBezTo>
                  <a:cubicBezTo>
                    <a:pt x="138" y="2"/>
                    <a:pt x="134" y="0"/>
                    <a:pt x="129" y="0"/>
                  </a:cubicBezTo>
                  <a:cubicBezTo>
                    <a:pt x="18" y="0"/>
                    <a:pt x="18" y="0"/>
                    <a:pt x="18" y="0"/>
                  </a:cubicBezTo>
                  <a:cubicBezTo>
                    <a:pt x="13" y="0"/>
                    <a:pt x="8" y="2"/>
                    <a:pt x="5" y="5"/>
                  </a:cubicBezTo>
                  <a:cubicBezTo>
                    <a:pt x="5" y="5"/>
                    <a:pt x="5" y="5"/>
                    <a:pt x="5" y="5"/>
                  </a:cubicBezTo>
                  <a:cubicBezTo>
                    <a:pt x="2" y="9"/>
                    <a:pt x="0" y="13"/>
                    <a:pt x="0" y="18"/>
                  </a:cubicBezTo>
                  <a:cubicBezTo>
                    <a:pt x="0" y="129"/>
                    <a:pt x="0" y="129"/>
                    <a:pt x="0" y="129"/>
                  </a:cubicBezTo>
                  <a:cubicBezTo>
                    <a:pt x="0" y="134"/>
                    <a:pt x="2" y="138"/>
                    <a:pt x="5" y="142"/>
                  </a:cubicBezTo>
                  <a:cubicBezTo>
                    <a:pt x="5" y="142"/>
                    <a:pt x="5" y="142"/>
                    <a:pt x="5" y="142"/>
                  </a:cubicBezTo>
                  <a:cubicBezTo>
                    <a:pt x="8" y="145"/>
                    <a:pt x="13" y="147"/>
                    <a:pt x="18" y="147"/>
                  </a:cubicBezTo>
                  <a:cubicBezTo>
                    <a:pt x="129" y="147"/>
                    <a:pt x="129" y="147"/>
                    <a:pt x="129" y="147"/>
                  </a:cubicBezTo>
                  <a:cubicBezTo>
                    <a:pt x="134" y="147"/>
                    <a:pt x="138" y="145"/>
                    <a:pt x="142" y="142"/>
                  </a:cubicBezTo>
                  <a:cubicBezTo>
                    <a:pt x="142" y="142"/>
                    <a:pt x="142" y="142"/>
                    <a:pt x="142" y="142"/>
                  </a:cubicBezTo>
                  <a:cubicBezTo>
                    <a:pt x="145" y="138"/>
                    <a:pt x="147" y="134"/>
                    <a:pt x="147" y="129"/>
                  </a:cubicBezTo>
                  <a:cubicBezTo>
                    <a:pt x="147" y="18"/>
                    <a:pt x="147" y="18"/>
                    <a:pt x="147" y="18"/>
                  </a:cubicBezTo>
                  <a:cubicBezTo>
                    <a:pt x="147" y="13"/>
                    <a:pt x="145" y="9"/>
                    <a:pt x="142" y="5"/>
                  </a:cubicBezTo>
                  <a:close/>
                  <a:moveTo>
                    <a:pt x="135" y="129"/>
                  </a:moveTo>
                  <a:cubicBezTo>
                    <a:pt x="135" y="129"/>
                    <a:pt x="135" y="129"/>
                    <a:pt x="135" y="129"/>
                  </a:cubicBezTo>
                  <a:cubicBezTo>
                    <a:pt x="135" y="131"/>
                    <a:pt x="135" y="133"/>
                    <a:pt x="134" y="134"/>
                  </a:cubicBezTo>
                  <a:cubicBezTo>
                    <a:pt x="134" y="134"/>
                    <a:pt x="134" y="134"/>
                    <a:pt x="134" y="134"/>
                  </a:cubicBezTo>
                  <a:cubicBezTo>
                    <a:pt x="132" y="135"/>
                    <a:pt x="131" y="135"/>
                    <a:pt x="129" y="135"/>
                  </a:cubicBezTo>
                  <a:cubicBezTo>
                    <a:pt x="18" y="135"/>
                    <a:pt x="18" y="135"/>
                    <a:pt x="18" y="135"/>
                  </a:cubicBezTo>
                  <a:cubicBezTo>
                    <a:pt x="16" y="135"/>
                    <a:pt x="14" y="135"/>
                    <a:pt x="13" y="134"/>
                  </a:cubicBezTo>
                  <a:cubicBezTo>
                    <a:pt x="13" y="134"/>
                    <a:pt x="13" y="134"/>
                    <a:pt x="13" y="134"/>
                  </a:cubicBezTo>
                  <a:cubicBezTo>
                    <a:pt x="13" y="134"/>
                    <a:pt x="13" y="134"/>
                    <a:pt x="13" y="134"/>
                  </a:cubicBezTo>
                  <a:cubicBezTo>
                    <a:pt x="12" y="133"/>
                    <a:pt x="12" y="131"/>
                    <a:pt x="12" y="129"/>
                  </a:cubicBezTo>
                  <a:cubicBezTo>
                    <a:pt x="12" y="18"/>
                    <a:pt x="12" y="18"/>
                    <a:pt x="12" y="18"/>
                  </a:cubicBezTo>
                  <a:cubicBezTo>
                    <a:pt x="12" y="16"/>
                    <a:pt x="12" y="14"/>
                    <a:pt x="13" y="13"/>
                  </a:cubicBezTo>
                  <a:cubicBezTo>
                    <a:pt x="13" y="13"/>
                    <a:pt x="13" y="13"/>
                    <a:pt x="13" y="13"/>
                  </a:cubicBezTo>
                  <a:cubicBezTo>
                    <a:pt x="13" y="13"/>
                    <a:pt x="13" y="13"/>
                    <a:pt x="13" y="13"/>
                  </a:cubicBezTo>
                  <a:cubicBezTo>
                    <a:pt x="14" y="12"/>
                    <a:pt x="16" y="12"/>
                    <a:pt x="18" y="12"/>
                  </a:cubicBezTo>
                  <a:cubicBezTo>
                    <a:pt x="129" y="12"/>
                    <a:pt x="129" y="12"/>
                    <a:pt x="129" y="12"/>
                  </a:cubicBezTo>
                  <a:cubicBezTo>
                    <a:pt x="131" y="12"/>
                    <a:pt x="133" y="12"/>
                    <a:pt x="134" y="13"/>
                  </a:cubicBezTo>
                  <a:cubicBezTo>
                    <a:pt x="134" y="13"/>
                    <a:pt x="134" y="13"/>
                    <a:pt x="134" y="13"/>
                  </a:cubicBezTo>
                  <a:cubicBezTo>
                    <a:pt x="134" y="13"/>
                    <a:pt x="134" y="13"/>
                    <a:pt x="134" y="13"/>
                  </a:cubicBezTo>
                  <a:cubicBezTo>
                    <a:pt x="135" y="14"/>
                    <a:pt x="135" y="16"/>
                    <a:pt x="135" y="18"/>
                  </a:cubicBezTo>
                  <a:cubicBezTo>
                    <a:pt x="135" y="129"/>
                    <a:pt x="135" y="129"/>
                    <a:pt x="135" y="129"/>
                  </a:cubicBezTo>
                  <a:close/>
                  <a:moveTo>
                    <a:pt x="103" y="23"/>
                  </a:moveTo>
                  <a:cubicBezTo>
                    <a:pt x="103" y="23"/>
                    <a:pt x="103" y="23"/>
                    <a:pt x="103" y="23"/>
                  </a:cubicBezTo>
                  <a:cubicBezTo>
                    <a:pt x="102" y="21"/>
                    <a:pt x="100" y="20"/>
                    <a:pt x="98" y="20"/>
                  </a:cubicBezTo>
                  <a:cubicBezTo>
                    <a:pt x="97" y="21"/>
                    <a:pt x="96" y="23"/>
                    <a:pt x="96" y="25"/>
                  </a:cubicBezTo>
                  <a:cubicBezTo>
                    <a:pt x="97" y="27"/>
                    <a:pt x="99" y="30"/>
                    <a:pt x="97" y="32"/>
                  </a:cubicBezTo>
                  <a:cubicBezTo>
                    <a:pt x="97" y="33"/>
                    <a:pt x="97" y="33"/>
                    <a:pt x="96" y="34"/>
                  </a:cubicBezTo>
                  <a:cubicBezTo>
                    <a:pt x="91" y="37"/>
                    <a:pt x="84" y="36"/>
                    <a:pt x="79" y="35"/>
                  </a:cubicBezTo>
                  <a:cubicBezTo>
                    <a:pt x="79" y="30"/>
                    <a:pt x="79" y="30"/>
                    <a:pt x="79" y="30"/>
                  </a:cubicBezTo>
                  <a:cubicBezTo>
                    <a:pt x="79" y="27"/>
                    <a:pt x="77" y="24"/>
                    <a:pt x="73" y="24"/>
                  </a:cubicBezTo>
                  <a:cubicBezTo>
                    <a:pt x="70" y="24"/>
                    <a:pt x="68" y="27"/>
                    <a:pt x="68" y="30"/>
                  </a:cubicBezTo>
                  <a:cubicBezTo>
                    <a:pt x="68" y="35"/>
                    <a:pt x="68" y="35"/>
                    <a:pt x="68" y="35"/>
                  </a:cubicBezTo>
                  <a:cubicBezTo>
                    <a:pt x="63" y="36"/>
                    <a:pt x="56" y="37"/>
                    <a:pt x="51" y="34"/>
                  </a:cubicBezTo>
                  <a:cubicBezTo>
                    <a:pt x="50" y="33"/>
                    <a:pt x="50" y="33"/>
                    <a:pt x="49" y="32"/>
                  </a:cubicBezTo>
                  <a:cubicBezTo>
                    <a:pt x="48" y="30"/>
                    <a:pt x="50" y="27"/>
                    <a:pt x="51" y="25"/>
                  </a:cubicBezTo>
                  <a:cubicBezTo>
                    <a:pt x="51" y="23"/>
                    <a:pt x="50" y="21"/>
                    <a:pt x="48" y="20"/>
                  </a:cubicBezTo>
                  <a:cubicBezTo>
                    <a:pt x="47" y="20"/>
                    <a:pt x="45" y="21"/>
                    <a:pt x="44" y="23"/>
                  </a:cubicBezTo>
                  <a:cubicBezTo>
                    <a:pt x="44" y="23"/>
                    <a:pt x="31" y="59"/>
                    <a:pt x="27" y="81"/>
                  </a:cubicBezTo>
                  <a:cubicBezTo>
                    <a:pt x="25" y="89"/>
                    <a:pt x="24" y="97"/>
                    <a:pt x="26" y="104"/>
                  </a:cubicBezTo>
                  <a:cubicBezTo>
                    <a:pt x="27" y="111"/>
                    <a:pt x="31" y="117"/>
                    <a:pt x="39" y="118"/>
                  </a:cubicBezTo>
                  <a:cubicBezTo>
                    <a:pt x="41" y="118"/>
                    <a:pt x="43" y="117"/>
                    <a:pt x="45" y="116"/>
                  </a:cubicBezTo>
                  <a:cubicBezTo>
                    <a:pt x="52" y="113"/>
                    <a:pt x="57" y="104"/>
                    <a:pt x="62" y="99"/>
                  </a:cubicBezTo>
                  <a:cubicBezTo>
                    <a:pt x="62" y="100"/>
                    <a:pt x="61" y="100"/>
                    <a:pt x="61" y="101"/>
                  </a:cubicBezTo>
                  <a:cubicBezTo>
                    <a:pt x="61" y="103"/>
                    <a:pt x="63" y="104"/>
                    <a:pt x="65" y="104"/>
                  </a:cubicBezTo>
                  <a:cubicBezTo>
                    <a:pt x="68" y="104"/>
                    <a:pt x="68" y="104"/>
                    <a:pt x="68" y="104"/>
                  </a:cubicBezTo>
                  <a:cubicBezTo>
                    <a:pt x="68" y="106"/>
                    <a:pt x="68" y="106"/>
                    <a:pt x="68" y="106"/>
                  </a:cubicBezTo>
                  <a:cubicBezTo>
                    <a:pt x="65" y="106"/>
                    <a:pt x="65" y="106"/>
                    <a:pt x="65" y="106"/>
                  </a:cubicBezTo>
                  <a:cubicBezTo>
                    <a:pt x="63" y="106"/>
                    <a:pt x="61" y="107"/>
                    <a:pt x="61" y="109"/>
                  </a:cubicBezTo>
                  <a:cubicBezTo>
                    <a:pt x="61" y="111"/>
                    <a:pt x="63" y="113"/>
                    <a:pt x="65" y="113"/>
                  </a:cubicBezTo>
                  <a:cubicBezTo>
                    <a:pt x="68" y="113"/>
                    <a:pt x="68" y="113"/>
                    <a:pt x="68" y="113"/>
                  </a:cubicBezTo>
                  <a:cubicBezTo>
                    <a:pt x="68" y="121"/>
                    <a:pt x="68" y="121"/>
                    <a:pt x="68" y="121"/>
                  </a:cubicBezTo>
                  <a:cubicBezTo>
                    <a:pt x="68" y="124"/>
                    <a:pt x="70" y="127"/>
                    <a:pt x="73" y="127"/>
                  </a:cubicBezTo>
                  <a:cubicBezTo>
                    <a:pt x="77" y="127"/>
                    <a:pt x="79" y="124"/>
                    <a:pt x="79" y="121"/>
                  </a:cubicBezTo>
                  <a:cubicBezTo>
                    <a:pt x="79" y="113"/>
                    <a:pt x="79" y="113"/>
                    <a:pt x="79" y="113"/>
                  </a:cubicBezTo>
                  <a:cubicBezTo>
                    <a:pt x="82" y="113"/>
                    <a:pt x="82" y="113"/>
                    <a:pt x="82" y="113"/>
                  </a:cubicBezTo>
                  <a:cubicBezTo>
                    <a:pt x="84" y="113"/>
                    <a:pt x="86" y="111"/>
                    <a:pt x="86" y="109"/>
                  </a:cubicBezTo>
                  <a:cubicBezTo>
                    <a:pt x="86" y="107"/>
                    <a:pt x="84" y="106"/>
                    <a:pt x="82" y="106"/>
                  </a:cubicBezTo>
                  <a:cubicBezTo>
                    <a:pt x="79" y="106"/>
                    <a:pt x="79" y="106"/>
                    <a:pt x="79" y="106"/>
                  </a:cubicBezTo>
                  <a:cubicBezTo>
                    <a:pt x="79" y="104"/>
                    <a:pt x="79" y="104"/>
                    <a:pt x="79" y="104"/>
                  </a:cubicBezTo>
                  <a:cubicBezTo>
                    <a:pt x="82" y="104"/>
                    <a:pt x="82" y="104"/>
                    <a:pt x="82" y="104"/>
                  </a:cubicBezTo>
                  <a:cubicBezTo>
                    <a:pt x="84" y="104"/>
                    <a:pt x="86" y="103"/>
                    <a:pt x="86" y="101"/>
                  </a:cubicBezTo>
                  <a:cubicBezTo>
                    <a:pt x="86" y="100"/>
                    <a:pt x="85" y="100"/>
                    <a:pt x="85" y="99"/>
                  </a:cubicBezTo>
                  <a:cubicBezTo>
                    <a:pt x="90" y="104"/>
                    <a:pt x="95" y="113"/>
                    <a:pt x="102" y="116"/>
                  </a:cubicBezTo>
                  <a:cubicBezTo>
                    <a:pt x="104" y="117"/>
                    <a:pt x="106" y="118"/>
                    <a:pt x="108" y="118"/>
                  </a:cubicBezTo>
                  <a:cubicBezTo>
                    <a:pt x="113" y="117"/>
                    <a:pt x="117" y="115"/>
                    <a:pt x="119" y="111"/>
                  </a:cubicBezTo>
                  <a:cubicBezTo>
                    <a:pt x="120" y="109"/>
                    <a:pt x="121" y="107"/>
                    <a:pt x="121" y="104"/>
                  </a:cubicBezTo>
                  <a:cubicBezTo>
                    <a:pt x="123" y="97"/>
                    <a:pt x="122" y="89"/>
                    <a:pt x="120" y="81"/>
                  </a:cubicBezTo>
                  <a:cubicBezTo>
                    <a:pt x="116" y="59"/>
                    <a:pt x="103" y="23"/>
                    <a:pt x="103" y="23"/>
                  </a:cubicBezTo>
                  <a:close/>
                  <a:moveTo>
                    <a:pt x="45" y="108"/>
                  </a:moveTo>
                  <a:cubicBezTo>
                    <a:pt x="45" y="108"/>
                    <a:pt x="45" y="108"/>
                    <a:pt x="45" y="108"/>
                  </a:cubicBezTo>
                  <a:cubicBezTo>
                    <a:pt x="44" y="109"/>
                    <a:pt x="43" y="110"/>
                    <a:pt x="42" y="110"/>
                  </a:cubicBezTo>
                  <a:cubicBezTo>
                    <a:pt x="37" y="113"/>
                    <a:pt x="33" y="107"/>
                    <a:pt x="32" y="103"/>
                  </a:cubicBezTo>
                  <a:cubicBezTo>
                    <a:pt x="32" y="101"/>
                    <a:pt x="32" y="98"/>
                    <a:pt x="32" y="96"/>
                  </a:cubicBezTo>
                  <a:cubicBezTo>
                    <a:pt x="34" y="98"/>
                    <a:pt x="36" y="99"/>
                    <a:pt x="38" y="99"/>
                  </a:cubicBezTo>
                  <a:cubicBezTo>
                    <a:pt x="48" y="101"/>
                    <a:pt x="57" y="91"/>
                    <a:pt x="66" y="88"/>
                  </a:cubicBezTo>
                  <a:cubicBezTo>
                    <a:pt x="57" y="93"/>
                    <a:pt x="52" y="101"/>
                    <a:pt x="45" y="108"/>
                  </a:cubicBezTo>
                  <a:close/>
                  <a:moveTo>
                    <a:pt x="68" y="98"/>
                  </a:moveTo>
                  <a:cubicBezTo>
                    <a:pt x="68" y="98"/>
                    <a:pt x="68" y="98"/>
                    <a:pt x="68" y="98"/>
                  </a:cubicBezTo>
                  <a:cubicBezTo>
                    <a:pt x="65" y="98"/>
                    <a:pt x="65" y="98"/>
                    <a:pt x="65" y="98"/>
                  </a:cubicBezTo>
                  <a:cubicBezTo>
                    <a:pt x="64" y="98"/>
                    <a:pt x="63" y="98"/>
                    <a:pt x="63" y="98"/>
                  </a:cubicBezTo>
                  <a:cubicBezTo>
                    <a:pt x="64" y="97"/>
                    <a:pt x="66" y="96"/>
                    <a:pt x="68" y="95"/>
                  </a:cubicBezTo>
                  <a:cubicBezTo>
                    <a:pt x="68" y="98"/>
                    <a:pt x="68" y="98"/>
                    <a:pt x="68" y="98"/>
                  </a:cubicBezTo>
                  <a:close/>
                  <a:moveTo>
                    <a:pt x="68" y="80"/>
                  </a:moveTo>
                  <a:cubicBezTo>
                    <a:pt x="68" y="80"/>
                    <a:pt x="68" y="80"/>
                    <a:pt x="68" y="80"/>
                  </a:cubicBezTo>
                  <a:cubicBezTo>
                    <a:pt x="67" y="81"/>
                    <a:pt x="66" y="81"/>
                    <a:pt x="65" y="81"/>
                  </a:cubicBezTo>
                  <a:cubicBezTo>
                    <a:pt x="63" y="82"/>
                    <a:pt x="61" y="83"/>
                    <a:pt x="59" y="84"/>
                  </a:cubicBezTo>
                  <a:cubicBezTo>
                    <a:pt x="53" y="87"/>
                    <a:pt x="43" y="95"/>
                    <a:pt x="37" y="91"/>
                  </a:cubicBezTo>
                  <a:cubicBezTo>
                    <a:pt x="32" y="88"/>
                    <a:pt x="34" y="81"/>
                    <a:pt x="35" y="77"/>
                  </a:cubicBezTo>
                  <a:cubicBezTo>
                    <a:pt x="36" y="78"/>
                    <a:pt x="37" y="79"/>
                    <a:pt x="39" y="80"/>
                  </a:cubicBezTo>
                  <a:cubicBezTo>
                    <a:pt x="39" y="80"/>
                    <a:pt x="39" y="80"/>
                    <a:pt x="39" y="80"/>
                  </a:cubicBezTo>
                  <a:cubicBezTo>
                    <a:pt x="46" y="84"/>
                    <a:pt x="52" y="81"/>
                    <a:pt x="59" y="79"/>
                  </a:cubicBezTo>
                  <a:cubicBezTo>
                    <a:pt x="59" y="79"/>
                    <a:pt x="59" y="79"/>
                    <a:pt x="59" y="79"/>
                  </a:cubicBezTo>
                  <a:cubicBezTo>
                    <a:pt x="60" y="78"/>
                    <a:pt x="62" y="78"/>
                    <a:pt x="63" y="77"/>
                  </a:cubicBezTo>
                  <a:cubicBezTo>
                    <a:pt x="65" y="77"/>
                    <a:pt x="66" y="76"/>
                    <a:pt x="68" y="76"/>
                  </a:cubicBezTo>
                  <a:cubicBezTo>
                    <a:pt x="68" y="80"/>
                    <a:pt x="68" y="80"/>
                    <a:pt x="68" y="80"/>
                  </a:cubicBezTo>
                  <a:close/>
                  <a:moveTo>
                    <a:pt x="68" y="69"/>
                  </a:moveTo>
                  <a:cubicBezTo>
                    <a:pt x="68" y="69"/>
                    <a:pt x="68" y="69"/>
                    <a:pt x="68" y="69"/>
                  </a:cubicBezTo>
                  <a:cubicBezTo>
                    <a:pt x="67" y="69"/>
                    <a:pt x="67" y="69"/>
                    <a:pt x="67" y="69"/>
                  </a:cubicBezTo>
                  <a:cubicBezTo>
                    <a:pt x="67" y="69"/>
                    <a:pt x="67" y="69"/>
                    <a:pt x="67" y="69"/>
                  </a:cubicBezTo>
                  <a:cubicBezTo>
                    <a:pt x="65" y="70"/>
                    <a:pt x="63" y="70"/>
                    <a:pt x="61" y="71"/>
                  </a:cubicBezTo>
                  <a:cubicBezTo>
                    <a:pt x="56" y="73"/>
                    <a:pt x="48" y="77"/>
                    <a:pt x="42" y="74"/>
                  </a:cubicBezTo>
                  <a:cubicBezTo>
                    <a:pt x="39" y="73"/>
                    <a:pt x="38" y="70"/>
                    <a:pt x="38" y="67"/>
                  </a:cubicBezTo>
                  <a:cubicBezTo>
                    <a:pt x="38" y="64"/>
                    <a:pt x="39" y="62"/>
                    <a:pt x="39" y="60"/>
                  </a:cubicBezTo>
                  <a:cubicBezTo>
                    <a:pt x="41" y="62"/>
                    <a:pt x="43" y="63"/>
                    <a:pt x="45" y="63"/>
                  </a:cubicBezTo>
                  <a:cubicBezTo>
                    <a:pt x="49" y="64"/>
                    <a:pt x="52" y="65"/>
                    <a:pt x="55" y="65"/>
                  </a:cubicBezTo>
                  <a:cubicBezTo>
                    <a:pt x="59" y="65"/>
                    <a:pt x="62" y="65"/>
                    <a:pt x="65" y="65"/>
                  </a:cubicBezTo>
                  <a:cubicBezTo>
                    <a:pt x="66" y="65"/>
                    <a:pt x="67" y="65"/>
                    <a:pt x="68" y="64"/>
                  </a:cubicBezTo>
                  <a:cubicBezTo>
                    <a:pt x="68" y="69"/>
                    <a:pt x="68" y="69"/>
                    <a:pt x="68" y="69"/>
                  </a:cubicBezTo>
                  <a:close/>
                  <a:moveTo>
                    <a:pt x="68" y="58"/>
                  </a:moveTo>
                  <a:cubicBezTo>
                    <a:pt x="68" y="58"/>
                    <a:pt x="68" y="58"/>
                    <a:pt x="68" y="58"/>
                  </a:cubicBezTo>
                  <a:cubicBezTo>
                    <a:pt x="67" y="58"/>
                    <a:pt x="65" y="58"/>
                    <a:pt x="64" y="58"/>
                  </a:cubicBezTo>
                  <a:cubicBezTo>
                    <a:pt x="61" y="58"/>
                    <a:pt x="58" y="58"/>
                    <a:pt x="56" y="58"/>
                  </a:cubicBezTo>
                  <a:cubicBezTo>
                    <a:pt x="53" y="58"/>
                    <a:pt x="50" y="58"/>
                    <a:pt x="48" y="57"/>
                  </a:cubicBezTo>
                  <a:cubicBezTo>
                    <a:pt x="46" y="57"/>
                    <a:pt x="45" y="56"/>
                    <a:pt x="45" y="56"/>
                  </a:cubicBezTo>
                  <a:cubicBezTo>
                    <a:pt x="42" y="54"/>
                    <a:pt x="43" y="50"/>
                    <a:pt x="43" y="47"/>
                  </a:cubicBezTo>
                  <a:cubicBezTo>
                    <a:pt x="49" y="54"/>
                    <a:pt x="60" y="54"/>
                    <a:pt x="68" y="53"/>
                  </a:cubicBezTo>
                  <a:cubicBezTo>
                    <a:pt x="68" y="58"/>
                    <a:pt x="68" y="58"/>
                    <a:pt x="68" y="58"/>
                  </a:cubicBezTo>
                  <a:close/>
                  <a:moveTo>
                    <a:pt x="68" y="47"/>
                  </a:moveTo>
                  <a:cubicBezTo>
                    <a:pt x="68" y="47"/>
                    <a:pt x="68" y="47"/>
                    <a:pt x="68" y="47"/>
                  </a:cubicBezTo>
                  <a:cubicBezTo>
                    <a:pt x="61" y="47"/>
                    <a:pt x="48" y="48"/>
                    <a:pt x="47" y="39"/>
                  </a:cubicBezTo>
                  <a:cubicBezTo>
                    <a:pt x="47" y="39"/>
                    <a:pt x="47" y="39"/>
                    <a:pt x="47" y="39"/>
                  </a:cubicBezTo>
                  <a:cubicBezTo>
                    <a:pt x="53" y="43"/>
                    <a:pt x="61" y="43"/>
                    <a:pt x="68" y="42"/>
                  </a:cubicBezTo>
                  <a:cubicBezTo>
                    <a:pt x="68" y="47"/>
                    <a:pt x="68" y="47"/>
                    <a:pt x="68" y="47"/>
                  </a:cubicBezTo>
                  <a:close/>
                  <a:moveTo>
                    <a:pt x="79" y="42"/>
                  </a:moveTo>
                  <a:cubicBezTo>
                    <a:pt x="79" y="42"/>
                    <a:pt x="79" y="42"/>
                    <a:pt x="79" y="42"/>
                  </a:cubicBezTo>
                  <a:cubicBezTo>
                    <a:pt x="86" y="43"/>
                    <a:pt x="94" y="43"/>
                    <a:pt x="99" y="39"/>
                  </a:cubicBezTo>
                  <a:cubicBezTo>
                    <a:pt x="100" y="39"/>
                    <a:pt x="100" y="39"/>
                    <a:pt x="100" y="39"/>
                  </a:cubicBezTo>
                  <a:cubicBezTo>
                    <a:pt x="99" y="48"/>
                    <a:pt x="86" y="47"/>
                    <a:pt x="79" y="47"/>
                  </a:cubicBezTo>
                  <a:cubicBezTo>
                    <a:pt x="79" y="42"/>
                    <a:pt x="79" y="42"/>
                    <a:pt x="79" y="42"/>
                  </a:cubicBezTo>
                  <a:close/>
                  <a:moveTo>
                    <a:pt x="79" y="53"/>
                  </a:moveTo>
                  <a:cubicBezTo>
                    <a:pt x="79" y="53"/>
                    <a:pt x="79" y="53"/>
                    <a:pt x="79" y="53"/>
                  </a:cubicBezTo>
                  <a:cubicBezTo>
                    <a:pt x="87" y="54"/>
                    <a:pt x="98" y="54"/>
                    <a:pt x="104" y="47"/>
                  </a:cubicBezTo>
                  <a:cubicBezTo>
                    <a:pt x="104" y="50"/>
                    <a:pt x="104" y="54"/>
                    <a:pt x="102" y="56"/>
                  </a:cubicBezTo>
                  <a:cubicBezTo>
                    <a:pt x="101" y="56"/>
                    <a:pt x="101" y="57"/>
                    <a:pt x="99" y="57"/>
                  </a:cubicBezTo>
                  <a:cubicBezTo>
                    <a:pt x="97" y="58"/>
                    <a:pt x="94" y="58"/>
                    <a:pt x="91" y="58"/>
                  </a:cubicBezTo>
                  <a:cubicBezTo>
                    <a:pt x="89" y="58"/>
                    <a:pt x="86" y="58"/>
                    <a:pt x="83" y="58"/>
                  </a:cubicBezTo>
                  <a:cubicBezTo>
                    <a:pt x="81" y="58"/>
                    <a:pt x="80" y="58"/>
                    <a:pt x="79" y="58"/>
                  </a:cubicBezTo>
                  <a:cubicBezTo>
                    <a:pt x="79" y="53"/>
                    <a:pt x="79" y="53"/>
                    <a:pt x="79" y="53"/>
                  </a:cubicBezTo>
                  <a:close/>
                  <a:moveTo>
                    <a:pt x="79" y="64"/>
                  </a:moveTo>
                  <a:cubicBezTo>
                    <a:pt x="79" y="64"/>
                    <a:pt x="79" y="64"/>
                    <a:pt x="79" y="64"/>
                  </a:cubicBezTo>
                  <a:cubicBezTo>
                    <a:pt x="80" y="65"/>
                    <a:pt x="81" y="65"/>
                    <a:pt x="82" y="65"/>
                  </a:cubicBezTo>
                  <a:cubicBezTo>
                    <a:pt x="85" y="65"/>
                    <a:pt x="88" y="65"/>
                    <a:pt x="92" y="65"/>
                  </a:cubicBezTo>
                  <a:cubicBezTo>
                    <a:pt x="95" y="65"/>
                    <a:pt x="98" y="64"/>
                    <a:pt x="101" y="63"/>
                  </a:cubicBezTo>
                  <a:cubicBezTo>
                    <a:pt x="104" y="63"/>
                    <a:pt x="106" y="62"/>
                    <a:pt x="108" y="60"/>
                  </a:cubicBezTo>
                  <a:cubicBezTo>
                    <a:pt x="108" y="62"/>
                    <a:pt x="108" y="64"/>
                    <a:pt x="109" y="67"/>
                  </a:cubicBezTo>
                  <a:cubicBezTo>
                    <a:pt x="109" y="70"/>
                    <a:pt x="108" y="73"/>
                    <a:pt x="105" y="74"/>
                  </a:cubicBezTo>
                  <a:cubicBezTo>
                    <a:pt x="99" y="77"/>
                    <a:pt x="91" y="73"/>
                    <a:pt x="86" y="71"/>
                  </a:cubicBezTo>
                  <a:cubicBezTo>
                    <a:pt x="84" y="70"/>
                    <a:pt x="82" y="70"/>
                    <a:pt x="80" y="69"/>
                  </a:cubicBezTo>
                  <a:cubicBezTo>
                    <a:pt x="80" y="69"/>
                    <a:pt x="80" y="69"/>
                    <a:pt x="80" y="69"/>
                  </a:cubicBezTo>
                  <a:cubicBezTo>
                    <a:pt x="79" y="69"/>
                    <a:pt x="79" y="69"/>
                    <a:pt x="79" y="69"/>
                  </a:cubicBezTo>
                  <a:cubicBezTo>
                    <a:pt x="79" y="64"/>
                    <a:pt x="79" y="64"/>
                    <a:pt x="79" y="64"/>
                  </a:cubicBezTo>
                  <a:close/>
                  <a:moveTo>
                    <a:pt x="79" y="76"/>
                  </a:moveTo>
                  <a:cubicBezTo>
                    <a:pt x="79" y="76"/>
                    <a:pt x="79" y="76"/>
                    <a:pt x="79" y="76"/>
                  </a:cubicBezTo>
                  <a:cubicBezTo>
                    <a:pt x="81" y="76"/>
                    <a:pt x="82" y="77"/>
                    <a:pt x="83" y="77"/>
                  </a:cubicBezTo>
                  <a:cubicBezTo>
                    <a:pt x="85" y="78"/>
                    <a:pt x="87" y="78"/>
                    <a:pt x="88" y="79"/>
                  </a:cubicBezTo>
                  <a:cubicBezTo>
                    <a:pt x="88" y="79"/>
                    <a:pt x="88" y="79"/>
                    <a:pt x="88" y="79"/>
                  </a:cubicBezTo>
                  <a:cubicBezTo>
                    <a:pt x="95" y="81"/>
                    <a:pt x="101" y="84"/>
                    <a:pt x="108" y="80"/>
                  </a:cubicBezTo>
                  <a:cubicBezTo>
                    <a:pt x="108" y="80"/>
                    <a:pt x="108" y="80"/>
                    <a:pt x="108" y="80"/>
                  </a:cubicBezTo>
                  <a:cubicBezTo>
                    <a:pt x="110" y="79"/>
                    <a:pt x="111" y="78"/>
                    <a:pt x="112" y="77"/>
                  </a:cubicBezTo>
                  <a:cubicBezTo>
                    <a:pt x="113" y="81"/>
                    <a:pt x="115" y="88"/>
                    <a:pt x="110" y="91"/>
                  </a:cubicBezTo>
                  <a:cubicBezTo>
                    <a:pt x="110" y="91"/>
                    <a:pt x="110" y="91"/>
                    <a:pt x="110" y="91"/>
                  </a:cubicBezTo>
                  <a:cubicBezTo>
                    <a:pt x="104" y="95"/>
                    <a:pt x="94" y="87"/>
                    <a:pt x="88" y="84"/>
                  </a:cubicBezTo>
                  <a:cubicBezTo>
                    <a:pt x="86" y="83"/>
                    <a:pt x="84" y="82"/>
                    <a:pt x="82" y="81"/>
                  </a:cubicBezTo>
                  <a:cubicBezTo>
                    <a:pt x="81" y="81"/>
                    <a:pt x="80" y="81"/>
                    <a:pt x="79" y="80"/>
                  </a:cubicBezTo>
                  <a:cubicBezTo>
                    <a:pt x="79" y="76"/>
                    <a:pt x="79" y="76"/>
                    <a:pt x="79" y="76"/>
                  </a:cubicBezTo>
                  <a:close/>
                  <a:moveTo>
                    <a:pt x="82" y="98"/>
                  </a:moveTo>
                  <a:cubicBezTo>
                    <a:pt x="82" y="98"/>
                    <a:pt x="82" y="98"/>
                    <a:pt x="82" y="98"/>
                  </a:cubicBezTo>
                  <a:cubicBezTo>
                    <a:pt x="79" y="98"/>
                    <a:pt x="79" y="98"/>
                    <a:pt x="79" y="98"/>
                  </a:cubicBezTo>
                  <a:cubicBezTo>
                    <a:pt x="79" y="95"/>
                    <a:pt x="79" y="95"/>
                    <a:pt x="79" y="95"/>
                  </a:cubicBezTo>
                  <a:cubicBezTo>
                    <a:pt x="81" y="96"/>
                    <a:pt x="83" y="97"/>
                    <a:pt x="84" y="98"/>
                  </a:cubicBezTo>
                  <a:cubicBezTo>
                    <a:pt x="84" y="98"/>
                    <a:pt x="84" y="98"/>
                    <a:pt x="84" y="98"/>
                  </a:cubicBezTo>
                  <a:cubicBezTo>
                    <a:pt x="84" y="98"/>
                    <a:pt x="83" y="98"/>
                    <a:pt x="82" y="98"/>
                  </a:cubicBezTo>
                  <a:close/>
                  <a:moveTo>
                    <a:pt x="115" y="103"/>
                  </a:moveTo>
                  <a:cubicBezTo>
                    <a:pt x="115" y="103"/>
                    <a:pt x="115" y="103"/>
                    <a:pt x="115" y="103"/>
                  </a:cubicBezTo>
                  <a:cubicBezTo>
                    <a:pt x="114" y="107"/>
                    <a:pt x="110" y="113"/>
                    <a:pt x="105" y="110"/>
                  </a:cubicBezTo>
                  <a:cubicBezTo>
                    <a:pt x="104" y="110"/>
                    <a:pt x="103" y="109"/>
                    <a:pt x="102" y="108"/>
                  </a:cubicBezTo>
                  <a:cubicBezTo>
                    <a:pt x="94" y="101"/>
                    <a:pt x="90" y="93"/>
                    <a:pt x="81" y="88"/>
                  </a:cubicBezTo>
                  <a:cubicBezTo>
                    <a:pt x="90" y="91"/>
                    <a:pt x="99" y="101"/>
                    <a:pt x="109" y="99"/>
                  </a:cubicBezTo>
                  <a:cubicBezTo>
                    <a:pt x="111" y="99"/>
                    <a:pt x="113" y="98"/>
                    <a:pt x="115" y="96"/>
                  </a:cubicBezTo>
                  <a:cubicBezTo>
                    <a:pt x="115" y="98"/>
                    <a:pt x="115" y="101"/>
                    <a:pt x="115" y="103"/>
                  </a:cubicBezTo>
                  <a:close/>
                </a:path>
              </a:pathLst>
            </a:custGeom>
            <a:solidFill>
              <a:srgbClr val="DD7979"/>
            </a:solidFill>
            <a:ln>
              <a:noFill/>
            </a:ln>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7" name="Freeform 5"/>
            <p:cNvSpPr>
              <a:spLocks noEditPoints="1"/>
            </p:cNvSpPr>
            <p:nvPr/>
          </p:nvSpPr>
          <p:spPr bwMode="auto">
            <a:xfrm>
              <a:off x="4630165" y="4620070"/>
              <a:ext cx="662873" cy="558708"/>
            </a:xfrm>
            <a:custGeom>
              <a:avLst/>
              <a:gdLst>
                <a:gd name="T0" fmla="*/ 102 w 125"/>
                <a:gd name="T1" fmla="*/ 0 h 105"/>
                <a:gd name="T2" fmla="*/ 125 w 125"/>
                <a:gd name="T3" fmla="*/ 22 h 105"/>
                <a:gd name="T4" fmla="*/ 118 w 125"/>
                <a:gd name="T5" fmla="*/ 99 h 105"/>
                <a:gd name="T6" fmla="*/ 102 w 125"/>
                <a:gd name="T7" fmla="*/ 105 h 105"/>
                <a:gd name="T8" fmla="*/ 6 w 125"/>
                <a:gd name="T9" fmla="*/ 99 h 105"/>
                <a:gd name="T10" fmla="*/ 6 w 125"/>
                <a:gd name="T11" fmla="*/ 99 h 105"/>
                <a:gd name="T12" fmla="*/ 0 w 125"/>
                <a:gd name="T13" fmla="*/ 22 h 105"/>
                <a:gd name="T14" fmla="*/ 6 w 125"/>
                <a:gd name="T15" fmla="*/ 6 h 105"/>
                <a:gd name="T16" fmla="*/ 22 w 125"/>
                <a:gd name="T17" fmla="*/ 0 h 105"/>
                <a:gd name="T18" fmla="*/ 9 w 125"/>
                <a:gd name="T19" fmla="*/ 50 h 105"/>
                <a:gd name="T20" fmla="*/ 31 w 125"/>
                <a:gd name="T21" fmla="*/ 42 h 105"/>
                <a:gd name="T22" fmla="*/ 36 w 125"/>
                <a:gd name="T23" fmla="*/ 43 h 105"/>
                <a:gd name="T24" fmla="*/ 47 w 125"/>
                <a:gd name="T25" fmla="*/ 21 h 105"/>
                <a:gd name="T26" fmla="*/ 53 w 125"/>
                <a:gd name="T27" fmla="*/ 21 h 105"/>
                <a:gd name="T28" fmla="*/ 60 w 125"/>
                <a:gd name="T29" fmla="*/ 52 h 105"/>
                <a:gd name="T30" fmla="*/ 73 w 125"/>
                <a:gd name="T31" fmla="*/ 50 h 105"/>
                <a:gd name="T32" fmla="*/ 76 w 125"/>
                <a:gd name="T33" fmla="*/ 44 h 105"/>
                <a:gd name="T34" fmla="*/ 93 w 125"/>
                <a:gd name="T35" fmla="*/ 44 h 105"/>
                <a:gd name="T36" fmla="*/ 93 w 125"/>
                <a:gd name="T37" fmla="*/ 61 h 105"/>
                <a:gd name="T38" fmla="*/ 85 w 125"/>
                <a:gd name="T39" fmla="*/ 65 h 105"/>
                <a:gd name="T40" fmla="*/ 76 w 125"/>
                <a:gd name="T41" fmla="*/ 61 h 105"/>
                <a:gd name="T42" fmla="*/ 65 w 125"/>
                <a:gd name="T43" fmla="*/ 55 h 105"/>
                <a:gd name="T44" fmla="*/ 55 w 125"/>
                <a:gd name="T45" fmla="*/ 84 h 105"/>
                <a:gd name="T46" fmla="*/ 48 w 125"/>
                <a:gd name="T47" fmla="*/ 38 h 105"/>
                <a:gd name="T48" fmla="*/ 39 w 125"/>
                <a:gd name="T49" fmla="*/ 66 h 105"/>
                <a:gd name="T50" fmla="*/ 32 w 125"/>
                <a:gd name="T51" fmla="*/ 51 h 105"/>
                <a:gd name="T52" fmla="*/ 28 w 125"/>
                <a:gd name="T53" fmla="*/ 55 h 105"/>
                <a:gd name="T54" fmla="*/ 9 w 125"/>
                <a:gd name="T55" fmla="*/ 82 h 105"/>
                <a:gd name="T56" fmla="*/ 13 w 125"/>
                <a:gd name="T57" fmla="*/ 92 h 105"/>
                <a:gd name="T58" fmla="*/ 102 w 125"/>
                <a:gd name="T59" fmla="*/ 96 h 105"/>
                <a:gd name="T60" fmla="*/ 111 w 125"/>
                <a:gd name="T61" fmla="*/ 92 h 105"/>
                <a:gd name="T62" fmla="*/ 115 w 125"/>
                <a:gd name="T63" fmla="*/ 22 h 105"/>
                <a:gd name="T64" fmla="*/ 102 w 125"/>
                <a:gd name="T65" fmla="*/ 9 h 105"/>
                <a:gd name="T66" fmla="*/ 13 w 125"/>
                <a:gd name="T67" fmla="*/ 13 h 105"/>
                <a:gd name="T68" fmla="*/ 9 w 125"/>
                <a:gd name="T69" fmla="*/ 22 h 105"/>
                <a:gd name="T70" fmla="*/ 89 w 125"/>
                <a:gd name="T71" fmla="*/ 48 h 105"/>
                <a:gd name="T72" fmla="*/ 85 w 125"/>
                <a:gd name="T73" fmla="*/ 46 h 105"/>
                <a:gd name="T74" fmla="*/ 80 w 125"/>
                <a:gd name="T75" fmla="*/ 48 h 105"/>
                <a:gd name="T76" fmla="*/ 78 w 125"/>
                <a:gd name="T77" fmla="*/ 52 h 105"/>
                <a:gd name="T78" fmla="*/ 78 w 125"/>
                <a:gd name="T79" fmla="*/ 53 h 105"/>
                <a:gd name="T80" fmla="*/ 85 w 125"/>
                <a:gd name="T81" fmla="*/ 59 h 105"/>
                <a:gd name="T82" fmla="*/ 89 w 125"/>
                <a:gd name="T83" fmla="*/ 57 h 105"/>
                <a:gd name="T84" fmla="*/ 89 w 125"/>
                <a:gd name="T85"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5" h="105">
                  <a:moveTo>
                    <a:pt x="22" y="0"/>
                  </a:moveTo>
                  <a:cubicBezTo>
                    <a:pt x="102" y="0"/>
                    <a:pt x="102" y="0"/>
                    <a:pt x="102" y="0"/>
                  </a:cubicBezTo>
                  <a:cubicBezTo>
                    <a:pt x="108" y="0"/>
                    <a:pt x="114" y="2"/>
                    <a:pt x="118" y="6"/>
                  </a:cubicBezTo>
                  <a:cubicBezTo>
                    <a:pt x="122" y="10"/>
                    <a:pt x="125" y="16"/>
                    <a:pt x="125" y="22"/>
                  </a:cubicBezTo>
                  <a:cubicBezTo>
                    <a:pt x="125" y="82"/>
                    <a:pt x="125" y="82"/>
                    <a:pt x="125" y="82"/>
                  </a:cubicBezTo>
                  <a:cubicBezTo>
                    <a:pt x="125" y="89"/>
                    <a:pt x="122" y="94"/>
                    <a:pt x="118" y="99"/>
                  </a:cubicBezTo>
                  <a:cubicBezTo>
                    <a:pt x="118" y="99"/>
                    <a:pt x="118" y="99"/>
                    <a:pt x="118" y="99"/>
                  </a:cubicBezTo>
                  <a:cubicBezTo>
                    <a:pt x="114" y="103"/>
                    <a:pt x="108" y="105"/>
                    <a:pt x="102" y="105"/>
                  </a:cubicBezTo>
                  <a:cubicBezTo>
                    <a:pt x="22" y="105"/>
                    <a:pt x="22" y="105"/>
                    <a:pt x="22" y="105"/>
                  </a:cubicBezTo>
                  <a:cubicBezTo>
                    <a:pt x="16" y="105"/>
                    <a:pt x="10" y="103"/>
                    <a:pt x="6" y="99"/>
                  </a:cubicBezTo>
                  <a:cubicBezTo>
                    <a:pt x="6" y="99"/>
                    <a:pt x="6" y="99"/>
                    <a:pt x="6" y="99"/>
                  </a:cubicBezTo>
                  <a:cubicBezTo>
                    <a:pt x="6" y="99"/>
                    <a:pt x="6" y="99"/>
                    <a:pt x="6" y="99"/>
                  </a:cubicBezTo>
                  <a:cubicBezTo>
                    <a:pt x="2" y="94"/>
                    <a:pt x="0" y="89"/>
                    <a:pt x="0" y="82"/>
                  </a:cubicBezTo>
                  <a:cubicBezTo>
                    <a:pt x="0" y="22"/>
                    <a:pt x="0" y="22"/>
                    <a:pt x="0" y="22"/>
                  </a:cubicBezTo>
                  <a:cubicBezTo>
                    <a:pt x="0" y="16"/>
                    <a:pt x="2" y="10"/>
                    <a:pt x="6" y="6"/>
                  </a:cubicBezTo>
                  <a:cubicBezTo>
                    <a:pt x="6" y="6"/>
                    <a:pt x="6" y="6"/>
                    <a:pt x="6" y="6"/>
                  </a:cubicBezTo>
                  <a:cubicBezTo>
                    <a:pt x="6" y="6"/>
                    <a:pt x="6" y="6"/>
                    <a:pt x="6" y="6"/>
                  </a:cubicBezTo>
                  <a:cubicBezTo>
                    <a:pt x="10" y="2"/>
                    <a:pt x="16" y="0"/>
                    <a:pt x="22" y="0"/>
                  </a:cubicBezTo>
                  <a:close/>
                  <a:moveTo>
                    <a:pt x="9" y="50"/>
                  </a:moveTo>
                  <a:cubicBezTo>
                    <a:pt x="9" y="50"/>
                    <a:pt x="9" y="50"/>
                    <a:pt x="9" y="50"/>
                  </a:cubicBezTo>
                  <a:cubicBezTo>
                    <a:pt x="26" y="50"/>
                    <a:pt x="26" y="50"/>
                    <a:pt x="26" y="50"/>
                  </a:cubicBezTo>
                  <a:cubicBezTo>
                    <a:pt x="31" y="42"/>
                    <a:pt x="31" y="42"/>
                    <a:pt x="31" y="42"/>
                  </a:cubicBezTo>
                  <a:cubicBezTo>
                    <a:pt x="31" y="40"/>
                    <a:pt x="33" y="40"/>
                    <a:pt x="35" y="41"/>
                  </a:cubicBezTo>
                  <a:cubicBezTo>
                    <a:pt x="35" y="41"/>
                    <a:pt x="36" y="42"/>
                    <a:pt x="36" y="43"/>
                  </a:cubicBezTo>
                  <a:cubicBezTo>
                    <a:pt x="38" y="52"/>
                    <a:pt x="38" y="52"/>
                    <a:pt x="38" y="52"/>
                  </a:cubicBezTo>
                  <a:cubicBezTo>
                    <a:pt x="47" y="21"/>
                    <a:pt x="47" y="21"/>
                    <a:pt x="47" y="21"/>
                  </a:cubicBezTo>
                  <a:cubicBezTo>
                    <a:pt x="47" y="19"/>
                    <a:pt x="49" y="18"/>
                    <a:pt x="50" y="19"/>
                  </a:cubicBezTo>
                  <a:cubicBezTo>
                    <a:pt x="52" y="19"/>
                    <a:pt x="52" y="20"/>
                    <a:pt x="53" y="21"/>
                  </a:cubicBezTo>
                  <a:cubicBezTo>
                    <a:pt x="56" y="64"/>
                    <a:pt x="56" y="64"/>
                    <a:pt x="56" y="64"/>
                  </a:cubicBezTo>
                  <a:cubicBezTo>
                    <a:pt x="60" y="52"/>
                    <a:pt x="60" y="52"/>
                    <a:pt x="60" y="52"/>
                  </a:cubicBezTo>
                  <a:cubicBezTo>
                    <a:pt x="60" y="50"/>
                    <a:pt x="61" y="50"/>
                    <a:pt x="62" y="50"/>
                  </a:cubicBezTo>
                  <a:cubicBezTo>
                    <a:pt x="73" y="50"/>
                    <a:pt x="73" y="50"/>
                    <a:pt x="73" y="50"/>
                  </a:cubicBezTo>
                  <a:cubicBezTo>
                    <a:pt x="74" y="47"/>
                    <a:pt x="75" y="45"/>
                    <a:pt x="76" y="44"/>
                  </a:cubicBezTo>
                  <a:cubicBezTo>
                    <a:pt x="76" y="44"/>
                    <a:pt x="76" y="44"/>
                    <a:pt x="76" y="44"/>
                  </a:cubicBezTo>
                  <a:cubicBezTo>
                    <a:pt x="78" y="42"/>
                    <a:pt x="81" y="40"/>
                    <a:pt x="85" y="40"/>
                  </a:cubicBezTo>
                  <a:cubicBezTo>
                    <a:pt x="88" y="40"/>
                    <a:pt x="91" y="42"/>
                    <a:pt x="93" y="44"/>
                  </a:cubicBezTo>
                  <a:cubicBezTo>
                    <a:pt x="95" y="46"/>
                    <a:pt x="97" y="49"/>
                    <a:pt x="97" y="52"/>
                  </a:cubicBezTo>
                  <a:cubicBezTo>
                    <a:pt x="97" y="56"/>
                    <a:pt x="95" y="59"/>
                    <a:pt x="93" y="61"/>
                  </a:cubicBezTo>
                  <a:cubicBezTo>
                    <a:pt x="93" y="61"/>
                    <a:pt x="93" y="61"/>
                    <a:pt x="93" y="61"/>
                  </a:cubicBezTo>
                  <a:cubicBezTo>
                    <a:pt x="91" y="63"/>
                    <a:pt x="88" y="65"/>
                    <a:pt x="85" y="65"/>
                  </a:cubicBezTo>
                  <a:cubicBezTo>
                    <a:pt x="81" y="65"/>
                    <a:pt x="78" y="63"/>
                    <a:pt x="76" y="61"/>
                  </a:cubicBezTo>
                  <a:cubicBezTo>
                    <a:pt x="76" y="61"/>
                    <a:pt x="76" y="61"/>
                    <a:pt x="76" y="61"/>
                  </a:cubicBezTo>
                  <a:cubicBezTo>
                    <a:pt x="75" y="59"/>
                    <a:pt x="74" y="58"/>
                    <a:pt x="73" y="55"/>
                  </a:cubicBezTo>
                  <a:cubicBezTo>
                    <a:pt x="65" y="55"/>
                    <a:pt x="65" y="55"/>
                    <a:pt x="65" y="55"/>
                  </a:cubicBezTo>
                  <a:cubicBezTo>
                    <a:pt x="58" y="82"/>
                    <a:pt x="58" y="82"/>
                    <a:pt x="58" y="82"/>
                  </a:cubicBezTo>
                  <a:cubicBezTo>
                    <a:pt x="57" y="83"/>
                    <a:pt x="56" y="84"/>
                    <a:pt x="55" y="84"/>
                  </a:cubicBezTo>
                  <a:cubicBezTo>
                    <a:pt x="54" y="84"/>
                    <a:pt x="52" y="83"/>
                    <a:pt x="52" y="81"/>
                  </a:cubicBezTo>
                  <a:cubicBezTo>
                    <a:pt x="48" y="38"/>
                    <a:pt x="48" y="38"/>
                    <a:pt x="48" y="38"/>
                  </a:cubicBezTo>
                  <a:cubicBezTo>
                    <a:pt x="41" y="64"/>
                    <a:pt x="41" y="64"/>
                    <a:pt x="41" y="64"/>
                  </a:cubicBezTo>
                  <a:cubicBezTo>
                    <a:pt x="41" y="65"/>
                    <a:pt x="40" y="66"/>
                    <a:pt x="39" y="66"/>
                  </a:cubicBezTo>
                  <a:cubicBezTo>
                    <a:pt x="38" y="67"/>
                    <a:pt x="36" y="66"/>
                    <a:pt x="36" y="64"/>
                  </a:cubicBezTo>
                  <a:cubicBezTo>
                    <a:pt x="32" y="51"/>
                    <a:pt x="32" y="51"/>
                    <a:pt x="32" y="51"/>
                  </a:cubicBezTo>
                  <a:cubicBezTo>
                    <a:pt x="30" y="54"/>
                    <a:pt x="30" y="54"/>
                    <a:pt x="30" y="54"/>
                  </a:cubicBezTo>
                  <a:cubicBezTo>
                    <a:pt x="30" y="55"/>
                    <a:pt x="29" y="55"/>
                    <a:pt x="28" y="55"/>
                  </a:cubicBezTo>
                  <a:cubicBezTo>
                    <a:pt x="9" y="55"/>
                    <a:pt x="9" y="55"/>
                    <a:pt x="9" y="55"/>
                  </a:cubicBezTo>
                  <a:cubicBezTo>
                    <a:pt x="9" y="82"/>
                    <a:pt x="9" y="82"/>
                    <a:pt x="9" y="82"/>
                  </a:cubicBezTo>
                  <a:cubicBezTo>
                    <a:pt x="9" y="86"/>
                    <a:pt x="11" y="89"/>
                    <a:pt x="13" y="92"/>
                  </a:cubicBezTo>
                  <a:cubicBezTo>
                    <a:pt x="13" y="92"/>
                    <a:pt x="13" y="92"/>
                    <a:pt x="13" y="92"/>
                  </a:cubicBezTo>
                  <a:cubicBezTo>
                    <a:pt x="15" y="94"/>
                    <a:pt x="19" y="96"/>
                    <a:pt x="22" y="96"/>
                  </a:cubicBezTo>
                  <a:cubicBezTo>
                    <a:pt x="102" y="96"/>
                    <a:pt x="102" y="96"/>
                    <a:pt x="102" y="96"/>
                  </a:cubicBezTo>
                  <a:cubicBezTo>
                    <a:pt x="106" y="96"/>
                    <a:pt x="109" y="94"/>
                    <a:pt x="111" y="92"/>
                  </a:cubicBezTo>
                  <a:cubicBezTo>
                    <a:pt x="111" y="92"/>
                    <a:pt x="111" y="92"/>
                    <a:pt x="111" y="92"/>
                  </a:cubicBezTo>
                  <a:cubicBezTo>
                    <a:pt x="114" y="89"/>
                    <a:pt x="115" y="86"/>
                    <a:pt x="115" y="82"/>
                  </a:cubicBezTo>
                  <a:cubicBezTo>
                    <a:pt x="115" y="22"/>
                    <a:pt x="115" y="22"/>
                    <a:pt x="115" y="22"/>
                  </a:cubicBezTo>
                  <a:cubicBezTo>
                    <a:pt x="115" y="19"/>
                    <a:pt x="114" y="16"/>
                    <a:pt x="111" y="13"/>
                  </a:cubicBezTo>
                  <a:cubicBezTo>
                    <a:pt x="109" y="11"/>
                    <a:pt x="106" y="9"/>
                    <a:pt x="102" y="9"/>
                  </a:cubicBezTo>
                  <a:cubicBezTo>
                    <a:pt x="22" y="9"/>
                    <a:pt x="22" y="9"/>
                    <a:pt x="22" y="9"/>
                  </a:cubicBezTo>
                  <a:cubicBezTo>
                    <a:pt x="19" y="9"/>
                    <a:pt x="15" y="11"/>
                    <a:pt x="13" y="13"/>
                  </a:cubicBezTo>
                  <a:cubicBezTo>
                    <a:pt x="13" y="13"/>
                    <a:pt x="13" y="13"/>
                    <a:pt x="13" y="13"/>
                  </a:cubicBezTo>
                  <a:cubicBezTo>
                    <a:pt x="11" y="16"/>
                    <a:pt x="9" y="19"/>
                    <a:pt x="9" y="22"/>
                  </a:cubicBezTo>
                  <a:cubicBezTo>
                    <a:pt x="9" y="50"/>
                    <a:pt x="9" y="50"/>
                    <a:pt x="9" y="50"/>
                  </a:cubicBezTo>
                  <a:close/>
                  <a:moveTo>
                    <a:pt x="89" y="48"/>
                  </a:moveTo>
                  <a:cubicBezTo>
                    <a:pt x="89" y="48"/>
                    <a:pt x="89" y="48"/>
                    <a:pt x="89" y="48"/>
                  </a:cubicBezTo>
                  <a:cubicBezTo>
                    <a:pt x="88" y="47"/>
                    <a:pt x="86" y="46"/>
                    <a:pt x="85" y="46"/>
                  </a:cubicBezTo>
                  <a:cubicBezTo>
                    <a:pt x="83" y="46"/>
                    <a:pt x="81" y="47"/>
                    <a:pt x="80" y="48"/>
                  </a:cubicBezTo>
                  <a:cubicBezTo>
                    <a:pt x="80" y="48"/>
                    <a:pt x="80" y="48"/>
                    <a:pt x="80" y="48"/>
                  </a:cubicBezTo>
                  <a:cubicBezTo>
                    <a:pt x="79" y="49"/>
                    <a:pt x="78" y="51"/>
                    <a:pt x="78" y="52"/>
                  </a:cubicBezTo>
                  <a:cubicBezTo>
                    <a:pt x="78" y="52"/>
                    <a:pt x="78" y="52"/>
                    <a:pt x="78" y="52"/>
                  </a:cubicBezTo>
                  <a:cubicBezTo>
                    <a:pt x="78" y="52"/>
                    <a:pt x="78" y="52"/>
                    <a:pt x="78" y="52"/>
                  </a:cubicBezTo>
                  <a:cubicBezTo>
                    <a:pt x="78" y="53"/>
                    <a:pt x="78" y="53"/>
                    <a:pt x="78" y="53"/>
                  </a:cubicBezTo>
                  <a:cubicBezTo>
                    <a:pt x="78" y="54"/>
                    <a:pt x="79" y="56"/>
                    <a:pt x="80" y="57"/>
                  </a:cubicBezTo>
                  <a:cubicBezTo>
                    <a:pt x="81" y="58"/>
                    <a:pt x="83" y="59"/>
                    <a:pt x="85" y="59"/>
                  </a:cubicBezTo>
                  <a:cubicBezTo>
                    <a:pt x="86" y="59"/>
                    <a:pt x="88" y="58"/>
                    <a:pt x="89" y="57"/>
                  </a:cubicBezTo>
                  <a:cubicBezTo>
                    <a:pt x="89" y="57"/>
                    <a:pt x="89" y="57"/>
                    <a:pt x="89" y="57"/>
                  </a:cubicBezTo>
                  <a:cubicBezTo>
                    <a:pt x="90" y="56"/>
                    <a:pt x="91" y="54"/>
                    <a:pt x="91" y="52"/>
                  </a:cubicBezTo>
                  <a:cubicBezTo>
                    <a:pt x="91" y="51"/>
                    <a:pt x="90" y="49"/>
                    <a:pt x="89" y="48"/>
                  </a:cubicBezTo>
                  <a:close/>
                </a:path>
              </a:pathLst>
            </a:custGeom>
            <a:solidFill>
              <a:srgbClr val="DD7979"/>
            </a:solidFill>
            <a:ln>
              <a:noFill/>
            </a:ln>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8" name="圆角矩形 57"/>
            <p:cNvSpPr/>
            <p:nvPr/>
          </p:nvSpPr>
          <p:spPr>
            <a:xfrm flipV="1">
              <a:off x="812662" y="3150622"/>
              <a:ext cx="2808000" cy="72000"/>
            </a:xfrm>
            <a:prstGeom prst="roundRect">
              <a:avLst>
                <a:gd name="adj" fmla="val 0"/>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9" name="圆角矩形 58"/>
            <p:cNvSpPr/>
            <p:nvPr/>
          </p:nvSpPr>
          <p:spPr>
            <a:xfrm flipV="1">
              <a:off x="4624218" y="3150622"/>
              <a:ext cx="2808000" cy="72000"/>
            </a:xfrm>
            <a:prstGeom prst="roundRect">
              <a:avLst>
                <a:gd name="adj" fmla="val 0"/>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60" name="圆角矩形 59"/>
            <p:cNvSpPr/>
            <p:nvPr/>
          </p:nvSpPr>
          <p:spPr>
            <a:xfrm flipV="1">
              <a:off x="8299474" y="3150622"/>
              <a:ext cx="2808000" cy="72000"/>
            </a:xfrm>
            <a:prstGeom prst="roundRect">
              <a:avLst>
                <a:gd name="adj" fmla="val 0"/>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61" name="圆角矩形 60"/>
            <p:cNvSpPr/>
            <p:nvPr/>
          </p:nvSpPr>
          <p:spPr>
            <a:xfrm flipV="1">
              <a:off x="812662" y="5510140"/>
              <a:ext cx="2808000" cy="72000"/>
            </a:xfrm>
            <a:prstGeom prst="roundRect">
              <a:avLst>
                <a:gd name="adj" fmla="val 0"/>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62" name="圆角矩形 61"/>
            <p:cNvSpPr/>
            <p:nvPr/>
          </p:nvSpPr>
          <p:spPr>
            <a:xfrm flipV="1">
              <a:off x="4624218" y="5510140"/>
              <a:ext cx="2808000" cy="72000"/>
            </a:xfrm>
            <a:prstGeom prst="roundRect">
              <a:avLst>
                <a:gd name="adj" fmla="val 0"/>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63" name="圆角矩形 62"/>
            <p:cNvSpPr/>
            <p:nvPr/>
          </p:nvSpPr>
          <p:spPr>
            <a:xfrm flipV="1">
              <a:off x="8299474" y="5510140"/>
              <a:ext cx="2808000" cy="72000"/>
            </a:xfrm>
            <a:prstGeom prst="roundRect">
              <a:avLst>
                <a:gd name="adj" fmla="val 0"/>
              </a:avLst>
            </a:prstGeom>
            <a:solidFill>
              <a:srgbClr val="DD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rot="2700000">
            <a:off x="2025590" y="3096193"/>
            <a:ext cx="1387321" cy="1387321"/>
          </a:xfrm>
          <a:prstGeom prst="roundRect">
            <a:avLst>
              <a:gd name="adj" fmla="val 6319"/>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rot="2700000">
            <a:off x="4336677" y="3109527"/>
            <a:ext cx="1387321" cy="1387321"/>
          </a:xfrm>
          <a:prstGeom prst="roundRect">
            <a:avLst>
              <a:gd name="adj" fmla="val 63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9" name="圆角矩形 7"/>
          <p:cNvSpPr/>
          <p:nvPr/>
        </p:nvSpPr>
        <p:spPr>
          <a:xfrm rot="2700000">
            <a:off x="6608211" y="3087326"/>
            <a:ext cx="1387321" cy="1387321"/>
          </a:xfrm>
          <a:prstGeom prst="roundRect">
            <a:avLst>
              <a:gd name="adj" fmla="val 6319"/>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0" name="圆角矩形 8"/>
          <p:cNvSpPr/>
          <p:nvPr/>
        </p:nvSpPr>
        <p:spPr>
          <a:xfrm rot="2700000">
            <a:off x="8899613" y="3087325"/>
            <a:ext cx="1387321" cy="1387321"/>
          </a:xfrm>
          <a:prstGeom prst="roundRect">
            <a:avLst>
              <a:gd name="adj" fmla="val 63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nvGrpSpPr>
          <p:cNvPr id="14" name="组合 13"/>
          <p:cNvGrpSpPr/>
          <p:nvPr/>
        </p:nvGrpSpPr>
        <p:grpSpPr>
          <a:xfrm>
            <a:off x="1356207" y="5229289"/>
            <a:ext cx="2665476" cy="1032485"/>
            <a:chOff x="1351824" y="4950667"/>
            <a:chExt cx="2666093" cy="1032724"/>
          </a:xfrm>
        </p:grpSpPr>
        <p:sp>
          <p:nvSpPr>
            <p:cNvPr id="15" name="文本框 48"/>
            <p:cNvSpPr txBox="1"/>
            <p:nvPr/>
          </p:nvSpPr>
          <p:spPr>
            <a:xfrm>
              <a:off x="1723309" y="4950667"/>
              <a:ext cx="1923123" cy="337263"/>
            </a:xfrm>
            <a:prstGeom prst="rect">
              <a:avLst/>
            </a:prstGeom>
            <a:noFill/>
          </p:spPr>
          <p:txBody>
            <a:bodyPr wrap="square" rtlCol="0">
              <a:spAutoFit/>
            </a:bodyPr>
            <a:lstStyle/>
            <a:p>
              <a:pPr algn="ctr"/>
              <a:r>
                <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16" name="矩形 15"/>
            <p:cNvSpPr/>
            <p:nvPr/>
          </p:nvSpPr>
          <p:spPr>
            <a:xfrm>
              <a:off x="1351824" y="5199620"/>
              <a:ext cx="2666093" cy="783771"/>
            </a:xfrm>
            <a:prstGeom prst="rect">
              <a:avLst/>
            </a:prstGeom>
          </p:spPr>
          <p:txBody>
            <a:bodyPr wrap="square">
              <a:spAutoFit/>
            </a:bodyPr>
            <a:lstStyle/>
            <a:p>
              <a:pPr algn="ctr">
                <a:lnSpc>
                  <a:spcPct val="150000"/>
                </a:lnSpc>
                <a:spcAft>
                  <a:spcPts val="600"/>
                </a:spcAft>
              </a:pP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p:txBody>
        </p:sp>
      </p:grpSp>
      <p:grpSp>
        <p:nvGrpSpPr>
          <p:cNvPr id="17" name="组合 16"/>
          <p:cNvGrpSpPr/>
          <p:nvPr/>
        </p:nvGrpSpPr>
        <p:grpSpPr>
          <a:xfrm>
            <a:off x="3678116" y="1688623"/>
            <a:ext cx="2665476" cy="1078840"/>
            <a:chOff x="1351824" y="4950667"/>
            <a:chExt cx="2666093" cy="1079090"/>
          </a:xfrm>
        </p:grpSpPr>
        <p:sp>
          <p:nvSpPr>
            <p:cNvPr id="18" name="文本框 51"/>
            <p:cNvSpPr txBox="1"/>
            <p:nvPr/>
          </p:nvSpPr>
          <p:spPr>
            <a:xfrm>
              <a:off x="1723309" y="4950667"/>
              <a:ext cx="1923123" cy="337263"/>
            </a:xfrm>
            <a:prstGeom prst="rect">
              <a:avLst/>
            </a:prstGeom>
            <a:noFill/>
          </p:spPr>
          <p:txBody>
            <a:bodyPr wrap="square" rtlCol="0">
              <a:spAutoFit/>
            </a:bodyPr>
            <a:lstStyle/>
            <a:p>
              <a:pPr algn="ctr"/>
              <a:r>
                <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19" name="矩形 18"/>
            <p:cNvSpPr/>
            <p:nvPr/>
          </p:nvSpPr>
          <p:spPr>
            <a:xfrm>
              <a:off x="1351824" y="5199620"/>
              <a:ext cx="2666093" cy="830137"/>
            </a:xfrm>
            <a:prstGeom prst="rect">
              <a:avLst/>
            </a:prstGeom>
          </p:spPr>
          <p:txBody>
            <a:bodyPr wrap="square">
              <a:spAutoFit/>
            </a:bodyPr>
            <a:lstStyle/>
            <a:p>
              <a:pPr algn="ctr">
                <a:lnSpc>
                  <a:spcPct val="120000"/>
                </a:lnSpc>
              </a:pP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a:p>
              <a:pPr algn="ctr">
                <a:lnSpc>
                  <a:spcPct val="12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20" name="组合 19"/>
          <p:cNvGrpSpPr/>
          <p:nvPr/>
        </p:nvGrpSpPr>
        <p:grpSpPr>
          <a:xfrm>
            <a:off x="5956331" y="5229289"/>
            <a:ext cx="2665476" cy="1078840"/>
            <a:chOff x="1351824" y="4950667"/>
            <a:chExt cx="2666093" cy="1079090"/>
          </a:xfrm>
        </p:grpSpPr>
        <p:sp>
          <p:nvSpPr>
            <p:cNvPr id="21" name="文本框 54"/>
            <p:cNvSpPr txBox="1"/>
            <p:nvPr/>
          </p:nvSpPr>
          <p:spPr>
            <a:xfrm>
              <a:off x="1723309" y="4950667"/>
              <a:ext cx="1923123" cy="337263"/>
            </a:xfrm>
            <a:prstGeom prst="rect">
              <a:avLst/>
            </a:prstGeom>
            <a:noFill/>
          </p:spPr>
          <p:txBody>
            <a:bodyPr wrap="square" rtlCol="0">
              <a:spAutoFit/>
            </a:bodyPr>
            <a:lstStyle/>
            <a:p>
              <a:pPr algn="ctr"/>
              <a:r>
                <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22" name="矩形 21"/>
            <p:cNvSpPr/>
            <p:nvPr/>
          </p:nvSpPr>
          <p:spPr>
            <a:xfrm>
              <a:off x="1351824" y="5199620"/>
              <a:ext cx="2666093" cy="830137"/>
            </a:xfrm>
            <a:prstGeom prst="rect">
              <a:avLst/>
            </a:prstGeom>
          </p:spPr>
          <p:txBody>
            <a:bodyPr wrap="square">
              <a:spAutoFit/>
            </a:bodyPr>
            <a:lstStyle/>
            <a:p>
              <a:pPr algn="ctr">
                <a:lnSpc>
                  <a:spcPct val="120000"/>
                </a:lnSpc>
              </a:pP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a:p>
              <a:pPr algn="ctr">
                <a:lnSpc>
                  <a:spcPct val="12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23" name="组合 22"/>
          <p:cNvGrpSpPr/>
          <p:nvPr/>
        </p:nvGrpSpPr>
        <p:grpSpPr>
          <a:xfrm>
            <a:off x="8277918" y="1688623"/>
            <a:ext cx="2665476" cy="1078840"/>
            <a:chOff x="1351824" y="4950667"/>
            <a:chExt cx="2666093" cy="1079090"/>
          </a:xfrm>
        </p:grpSpPr>
        <p:sp>
          <p:nvSpPr>
            <p:cNvPr id="24" name="文本框 57"/>
            <p:cNvSpPr txBox="1"/>
            <p:nvPr/>
          </p:nvSpPr>
          <p:spPr>
            <a:xfrm>
              <a:off x="1723309" y="4950667"/>
              <a:ext cx="1923123" cy="337263"/>
            </a:xfrm>
            <a:prstGeom prst="rect">
              <a:avLst/>
            </a:prstGeom>
            <a:noFill/>
          </p:spPr>
          <p:txBody>
            <a:bodyPr wrap="square" rtlCol="0">
              <a:spAutoFit/>
            </a:bodyPr>
            <a:lstStyle/>
            <a:p>
              <a:pPr algn="ctr"/>
              <a:r>
                <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25" name="矩形 24"/>
            <p:cNvSpPr/>
            <p:nvPr/>
          </p:nvSpPr>
          <p:spPr>
            <a:xfrm>
              <a:off x="1351824" y="5199620"/>
              <a:ext cx="2666093" cy="830137"/>
            </a:xfrm>
            <a:prstGeom prst="rect">
              <a:avLst/>
            </a:prstGeom>
          </p:spPr>
          <p:txBody>
            <a:bodyPr wrap="square">
              <a:spAutoFit/>
            </a:bodyPr>
            <a:lstStyle/>
            <a:p>
              <a:pPr algn="ctr">
                <a:lnSpc>
                  <a:spcPct val="120000"/>
                </a:lnSpc>
              </a:pP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a:p>
              <a:pPr algn="ctr">
                <a:lnSpc>
                  <a:spcPct val="12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26" name="组合 25"/>
          <p:cNvGrpSpPr/>
          <p:nvPr/>
        </p:nvGrpSpPr>
        <p:grpSpPr>
          <a:xfrm>
            <a:off x="2478575" y="3452621"/>
            <a:ext cx="480983" cy="701134"/>
            <a:chOff x="4081166" y="4301728"/>
            <a:chExt cx="239316" cy="348854"/>
          </a:xfrm>
          <a:solidFill>
            <a:schemeClr val="bg1"/>
          </a:solidFill>
        </p:grpSpPr>
        <p:sp>
          <p:nvSpPr>
            <p:cNvPr id="27" name="AutoShape 97"/>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28" name="AutoShape 98"/>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29" name="AutoShape 99"/>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grpSp>
        <p:nvGrpSpPr>
          <p:cNvPr id="30" name="组合 29"/>
          <p:cNvGrpSpPr/>
          <p:nvPr/>
        </p:nvGrpSpPr>
        <p:grpSpPr>
          <a:xfrm>
            <a:off x="4672602" y="3465320"/>
            <a:ext cx="675737" cy="675737"/>
            <a:chOff x="6162378" y="2904530"/>
            <a:chExt cx="348258" cy="348258"/>
          </a:xfrm>
          <a:solidFill>
            <a:schemeClr val="bg1"/>
          </a:solidFill>
        </p:grpSpPr>
        <p:sp>
          <p:nvSpPr>
            <p:cNvPr id="31" name="AutoShape 52"/>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32" name="AutoShape 53"/>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33" name="AutoShape 54"/>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34" name="AutoShape 55"/>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grpSp>
        <p:nvGrpSpPr>
          <p:cNvPr id="35" name="Group 58"/>
          <p:cNvGrpSpPr/>
          <p:nvPr/>
        </p:nvGrpSpPr>
        <p:grpSpPr>
          <a:xfrm>
            <a:off x="7016481" y="3513158"/>
            <a:ext cx="570783" cy="535658"/>
            <a:chOff x="10074275" y="1647825"/>
            <a:chExt cx="464344" cy="435769"/>
          </a:xfrm>
          <a:solidFill>
            <a:schemeClr val="bg1"/>
          </a:solidFill>
        </p:grpSpPr>
        <p:sp>
          <p:nvSpPr>
            <p:cNvPr id="36"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37"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38"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39"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40"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41"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42"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43"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44"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grpSp>
        <p:nvGrpSpPr>
          <p:cNvPr id="45" name="组合 44"/>
          <p:cNvGrpSpPr/>
          <p:nvPr/>
        </p:nvGrpSpPr>
        <p:grpSpPr>
          <a:xfrm>
            <a:off x="9270891" y="3498282"/>
            <a:ext cx="644767" cy="565409"/>
            <a:chOff x="1239739" y="2232422"/>
            <a:chExt cx="348258" cy="305396"/>
          </a:xfrm>
          <a:solidFill>
            <a:schemeClr val="bg1"/>
          </a:solidFill>
        </p:grpSpPr>
        <p:sp>
          <p:nvSpPr>
            <p:cNvPr id="46" name="AutoShape 147"/>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47" name="AutoShape 148"/>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50" fontAlgn="base" hangingPunct="0">
                <a:spcBef>
                  <a:spcPct val="0"/>
                </a:spcBef>
                <a:spcAft>
                  <a:spcPct val="0"/>
                </a:spcAft>
              </a:pPr>
              <a:endParaRPr lang="en-US" sz="1125">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sp>
        <p:nvSpPr>
          <p:cNvPr id="48" name="TextBox 8"/>
          <p:cNvSpPr txBox="1"/>
          <p:nvPr/>
        </p:nvSpPr>
        <p:spPr>
          <a:xfrm>
            <a:off x="4080396"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49" name="组合 48"/>
          <p:cNvGrpSpPr/>
          <p:nvPr/>
        </p:nvGrpSpPr>
        <p:grpSpPr>
          <a:xfrm>
            <a:off x="842272" y="562518"/>
            <a:ext cx="10507462" cy="0"/>
            <a:chOff x="1028775" y="591989"/>
            <a:chExt cx="11086097" cy="0"/>
          </a:xfrm>
        </p:grpSpPr>
        <p:cxnSp>
          <p:nvCxnSpPr>
            <p:cNvPr id="50" name="直接连接符 49"/>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23" presetClass="entr" presetSubtype="16"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500" fill="hold"/>
                                        <p:tgtEl>
                                          <p:spTgt spid="35"/>
                                        </p:tgtEl>
                                        <p:attrNameLst>
                                          <p:attrName>ppt_w</p:attrName>
                                        </p:attrNameLst>
                                      </p:cBhvr>
                                      <p:tavLst>
                                        <p:tav tm="0">
                                          <p:val>
                                            <p:fltVal val="0"/>
                                          </p:val>
                                        </p:tav>
                                        <p:tav tm="100000">
                                          <p:val>
                                            <p:strVal val="#ppt_w"/>
                                          </p:val>
                                        </p:tav>
                                      </p:tavLst>
                                    </p:anim>
                                    <p:anim calcmode="lin" valueType="num">
                                      <p:cBhvr>
                                        <p:cTn id="58" dur="500" fill="hold"/>
                                        <p:tgtEl>
                                          <p:spTgt spid="35"/>
                                        </p:tgtEl>
                                        <p:attrNameLst>
                                          <p:attrName>ppt_h</p:attrName>
                                        </p:attrNameLst>
                                      </p:cBhvr>
                                      <p:tavLst>
                                        <p:tav tm="0">
                                          <p:val>
                                            <p:fltVal val="0"/>
                                          </p:val>
                                        </p:tav>
                                        <p:tav tm="100000">
                                          <p:val>
                                            <p:strVal val="#ppt_h"/>
                                          </p:val>
                                        </p:tav>
                                      </p:tavLst>
                                    </p:anim>
                                  </p:childTnLst>
                                </p:cTn>
                              </p:par>
                            </p:childTnLst>
                          </p:cTn>
                        </p:par>
                        <p:par>
                          <p:cTn id="59" fill="hold">
                            <p:stCondLst>
                              <p:cond delay="5500"/>
                            </p:stCondLst>
                            <p:childTnLst>
                              <p:par>
                                <p:cTn id="60" presetID="23" presetClass="entr" presetSubtype="16" fill="hold" nodeType="after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p:cTn id="62" dur="500" fill="hold"/>
                                        <p:tgtEl>
                                          <p:spTgt spid="45"/>
                                        </p:tgtEl>
                                        <p:attrNameLst>
                                          <p:attrName>ppt_w</p:attrName>
                                        </p:attrNameLst>
                                      </p:cBhvr>
                                      <p:tavLst>
                                        <p:tav tm="0">
                                          <p:val>
                                            <p:fltVal val="0"/>
                                          </p:val>
                                        </p:tav>
                                        <p:tav tm="100000">
                                          <p:val>
                                            <p:strVal val="#ppt_w"/>
                                          </p:val>
                                        </p:tav>
                                      </p:tavLst>
                                    </p:anim>
                                    <p:anim calcmode="lin" valueType="num">
                                      <p:cBhvr>
                                        <p:cTn id="63" dur="500" fill="hold"/>
                                        <p:tgtEl>
                                          <p:spTgt spid="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animBg="1"/>
      <p:bldP spid="9" grpId="0" bldLvl="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2400" y="167640"/>
            <a:ext cx="11856720" cy="650748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823684" y="2421990"/>
            <a:ext cx="2318385" cy="645160"/>
          </a:xfrm>
          <a:prstGeom prst="rect">
            <a:avLst/>
          </a:prstGeom>
          <a:noFill/>
        </p:spPr>
        <p:txBody>
          <a:bodyPr wrap="square" rtlCol="0">
            <a:spAutoFit/>
          </a:bodyPr>
          <a:lstStyle/>
          <a:p>
            <a:pPr algn="ctr"/>
            <a:r>
              <a:rPr lang="en-US" altLang="zh-CN" sz="3600" dirty="0">
                <a:solidFill>
                  <a:schemeClr val="tx1">
                    <a:lumMod val="85000"/>
                    <a:lumOff val="15000"/>
                  </a:schemeClr>
                </a:solidFill>
                <a:latin typeface="微软雅黑" panose="020B0503020204020204" charset="-122"/>
                <a:ea typeface="微软雅黑" panose="020B0503020204020204" charset="-122"/>
                <a:cs typeface="+mn-ea"/>
                <a:sym typeface="+mn-lt"/>
              </a:rPr>
              <a:t>PART.04</a:t>
            </a:r>
          </a:p>
        </p:txBody>
      </p:sp>
      <p:sp>
        <p:nvSpPr>
          <p:cNvPr id="6" name="文本框 5"/>
          <p:cNvSpPr txBox="1"/>
          <p:nvPr/>
        </p:nvSpPr>
        <p:spPr>
          <a:xfrm>
            <a:off x="6013992" y="3041030"/>
            <a:ext cx="3673475" cy="7539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kumimoji="1" lang="zh-CN" altLang="en-US" sz="3600" dirty="0">
                <a:solidFill>
                  <a:schemeClr val="tx1">
                    <a:lumMod val="85000"/>
                    <a:lumOff val="15000"/>
                  </a:schemeClr>
                </a:solidFill>
                <a:latin typeface="微软雅黑" panose="020B0503020204020204" charset="-122"/>
                <a:ea typeface="微软雅黑" panose="020B0503020204020204" charset="-122"/>
                <a:cs typeface="+mn-ea"/>
                <a:sym typeface="+mn-lt"/>
              </a:rPr>
              <a:t>点击输入标题</a:t>
            </a:r>
          </a:p>
        </p:txBody>
      </p:sp>
      <p:sp>
        <p:nvSpPr>
          <p:cNvPr id="8" name="文本框 7"/>
          <p:cNvSpPr txBox="1"/>
          <p:nvPr/>
        </p:nvSpPr>
        <p:spPr>
          <a:xfrm>
            <a:off x="5832594" y="3747290"/>
            <a:ext cx="4300564" cy="7174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1100" dirty="0">
                <a:solidFill>
                  <a:schemeClr val="tx1">
                    <a:lumMod val="85000"/>
                    <a:lumOff val="15000"/>
                  </a:schemeClr>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p>
        </p:txBody>
      </p:sp>
      <p:grpSp>
        <p:nvGrpSpPr>
          <p:cNvPr id="16" name="组合 15"/>
          <p:cNvGrpSpPr/>
          <p:nvPr/>
        </p:nvGrpSpPr>
        <p:grpSpPr>
          <a:xfrm>
            <a:off x="1471930" y="1853565"/>
            <a:ext cx="3312795" cy="3488690"/>
            <a:chOff x="1668463" y="85725"/>
            <a:chExt cx="1403350" cy="1477963"/>
          </a:xfrm>
        </p:grpSpPr>
        <p:sp>
          <p:nvSpPr>
            <p:cNvPr id="17" name="Freeform 61"/>
            <p:cNvSpPr/>
            <p:nvPr/>
          </p:nvSpPr>
          <p:spPr bwMode="auto">
            <a:xfrm>
              <a:off x="2060575" y="128587"/>
              <a:ext cx="1011238" cy="954088"/>
            </a:xfrm>
            <a:custGeom>
              <a:avLst/>
              <a:gdLst>
                <a:gd name="T0" fmla="*/ 318 w 637"/>
                <a:gd name="T1" fmla="*/ 600 h 600"/>
                <a:gd name="T2" fmla="*/ 637 w 637"/>
                <a:gd name="T3" fmla="*/ 246 h 600"/>
                <a:gd name="T4" fmla="*/ 467 w 637"/>
                <a:gd name="T5" fmla="*/ 0 h 600"/>
                <a:gd name="T6" fmla="*/ 467 w 637"/>
                <a:gd name="T7" fmla="*/ 58 h 600"/>
                <a:gd name="T8" fmla="*/ 585 w 637"/>
                <a:gd name="T9" fmla="*/ 246 h 600"/>
                <a:gd name="T10" fmla="*/ 318 w 637"/>
                <a:gd name="T11" fmla="*/ 542 h 600"/>
                <a:gd name="T12" fmla="*/ 52 w 637"/>
                <a:gd name="T13" fmla="*/ 246 h 600"/>
                <a:gd name="T14" fmla="*/ 170 w 637"/>
                <a:gd name="T15" fmla="*/ 58 h 600"/>
                <a:gd name="T16" fmla="*/ 170 w 637"/>
                <a:gd name="T17" fmla="*/ 0 h 600"/>
                <a:gd name="T18" fmla="*/ 0 w 637"/>
                <a:gd name="T19" fmla="*/ 246 h 600"/>
                <a:gd name="T20" fmla="*/ 318 w 637"/>
                <a:gd name="T21"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 h="600">
                  <a:moveTo>
                    <a:pt x="318" y="600"/>
                  </a:moveTo>
                  <a:cubicBezTo>
                    <a:pt x="494" y="600"/>
                    <a:pt x="637" y="441"/>
                    <a:pt x="637" y="246"/>
                  </a:cubicBezTo>
                  <a:cubicBezTo>
                    <a:pt x="637" y="154"/>
                    <a:pt x="637" y="0"/>
                    <a:pt x="467" y="0"/>
                  </a:cubicBezTo>
                  <a:cubicBezTo>
                    <a:pt x="467" y="58"/>
                    <a:pt x="467" y="58"/>
                    <a:pt x="467" y="58"/>
                  </a:cubicBezTo>
                  <a:cubicBezTo>
                    <a:pt x="577" y="58"/>
                    <a:pt x="585" y="132"/>
                    <a:pt x="585" y="246"/>
                  </a:cubicBezTo>
                  <a:cubicBezTo>
                    <a:pt x="585" y="410"/>
                    <a:pt x="465" y="542"/>
                    <a:pt x="318" y="542"/>
                  </a:cubicBezTo>
                  <a:cubicBezTo>
                    <a:pt x="171" y="542"/>
                    <a:pt x="52" y="410"/>
                    <a:pt x="52" y="246"/>
                  </a:cubicBezTo>
                  <a:cubicBezTo>
                    <a:pt x="52" y="132"/>
                    <a:pt x="60" y="58"/>
                    <a:pt x="170" y="58"/>
                  </a:cubicBezTo>
                  <a:cubicBezTo>
                    <a:pt x="170" y="0"/>
                    <a:pt x="170" y="0"/>
                    <a:pt x="170" y="0"/>
                  </a:cubicBezTo>
                  <a:cubicBezTo>
                    <a:pt x="0" y="0"/>
                    <a:pt x="0" y="154"/>
                    <a:pt x="0" y="246"/>
                  </a:cubicBezTo>
                  <a:cubicBezTo>
                    <a:pt x="0" y="441"/>
                    <a:pt x="143" y="600"/>
                    <a:pt x="318" y="600"/>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8" name="Oval 62"/>
            <p:cNvSpPr>
              <a:spLocks noChangeArrowheads="1"/>
            </p:cNvSpPr>
            <p:nvPr/>
          </p:nvSpPr>
          <p:spPr bwMode="auto">
            <a:xfrm>
              <a:off x="2722563" y="85725"/>
              <a:ext cx="160338" cy="177800"/>
            </a:xfrm>
            <a:prstGeom prst="ellipse">
              <a:avLst/>
            </a:prstGeom>
            <a:solidFill>
              <a:srgbClr val="FC84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0" name="Freeform 63"/>
            <p:cNvSpPr/>
            <p:nvPr/>
          </p:nvSpPr>
          <p:spPr bwMode="auto">
            <a:xfrm>
              <a:off x="2722563" y="85725"/>
              <a:ext cx="79375" cy="177800"/>
            </a:xfrm>
            <a:custGeom>
              <a:avLst/>
              <a:gdLst>
                <a:gd name="T0" fmla="*/ 50 w 50"/>
                <a:gd name="T1" fmla="*/ 0 h 112"/>
                <a:gd name="T2" fmla="*/ 50 w 50"/>
                <a:gd name="T3" fmla="*/ 112 h 112"/>
                <a:gd name="T4" fmla="*/ 0 w 50"/>
                <a:gd name="T5" fmla="*/ 56 h 112"/>
                <a:gd name="T6" fmla="*/ 50 w 50"/>
                <a:gd name="T7" fmla="*/ 0 h 112"/>
              </a:gdLst>
              <a:ahLst/>
              <a:cxnLst>
                <a:cxn ang="0">
                  <a:pos x="T0" y="T1"/>
                </a:cxn>
                <a:cxn ang="0">
                  <a:pos x="T2" y="T3"/>
                </a:cxn>
                <a:cxn ang="0">
                  <a:pos x="T4" y="T5"/>
                </a:cxn>
                <a:cxn ang="0">
                  <a:pos x="T6" y="T7"/>
                </a:cxn>
              </a:cxnLst>
              <a:rect l="0" t="0" r="r" b="b"/>
              <a:pathLst>
                <a:path w="50" h="112">
                  <a:moveTo>
                    <a:pt x="50" y="0"/>
                  </a:moveTo>
                  <a:cubicBezTo>
                    <a:pt x="50" y="112"/>
                    <a:pt x="50" y="112"/>
                    <a:pt x="50" y="112"/>
                  </a:cubicBezTo>
                  <a:cubicBezTo>
                    <a:pt x="22" y="112"/>
                    <a:pt x="0" y="87"/>
                    <a:pt x="0" y="56"/>
                  </a:cubicBezTo>
                  <a:cubicBezTo>
                    <a:pt x="0" y="25"/>
                    <a:pt x="22" y="0"/>
                    <a:pt x="50" y="0"/>
                  </a:cubicBezTo>
                  <a:close/>
                </a:path>
              </a:pathLst>
            </a:custGeom>
            <a:solidFill>
              <a:srgbClr val="E371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1" name="Freeform 64"/>
            <p:cNvSpPr/>
            <p:nvPr/>
          </p:nvSpPr>
          <p:spPr bwMode="auto">
            <a:xfrm>
              <a:off x="2060575" y="128587"/>
              <a:ext cx="504825" cy="954088"/>
            </a:xfrm>
            <a:custGeom>
              <a:avLst/>
              <a:gdLst>
                <a:gd name="T0" fmla="*/ 170 w 318"/>
                <a:gd name="T1" fmla="*/ 0 h 600"/>
                <a:gd name="T2" fmla="*/ 170 w 318"/>
                <a:gd name="T3" fmla="*/ 58 h 600"/>
                <a:gd name="T4" fmla="*/ 52 w 318"/>
                <a:gd name="T5" fmla="*/ 246 h 600"/>
                <a:gd name="T6" fmla="*/ 318 w 318"/>
                <a:gd name="T7" fmla="*/ 542 h 600"/>
                <a:gd name="T8" fmla="*/ 318 w 318"/>
                <a:gd name="T9" fmla="*/ 600 h 600"/>
                <a:gd name="T10" fmla="*/ 0 w 318"/>
                <a:gd name="T11" fmla="*/ 246 h 600"/>
                <a:gd name="T12" fmla="*/ 170 w 318"/>
                <a:gd name="T13" fmla="*/ 0 h 600"/>
              </a:gdLst>
              <a:ahLst/>
              <a:cxnLst>
                <a:cxn ang="0">
                  <a:pos x="T0" y="T1"/>
                </a:cxn>
                <a:cxn ang="0">
                  <a:pos x="T2" y="T3"/>
                </a:cxn>
                <a:cxn ang="0">
                  <a:pos x="T4" y="T5"/>
                </a:cxn>
                <a:cxn ang="0">
                  <a:pos x="T6" y="T7"/>
                </a:cxn>
                <a:cxn ang="0">
                  <a:pos x="T8" y="T9"/>
                </a:cxn>
                <a:cxn ang="0">
                  <a:pos x="T10" y="T11"/>
                </a:cxn>
                <a:cxn ang="0">
                  <a:pos x="T12" y="T13"/>
                </a:cxn>
              </a:cxnLst>
              <a:rect l="0" t="0" r="r" b="b"/>
              <a:pathLst>
                <a:path w="318" h="600">
                  <a:moveTo>
                    <a:pt x="170" y="0"/>
                  </a:moveTo>
                  <a:cubicBezTo>
                    <a:pt x="170" y="58"/>
                    <a:pt x="170" y="58"/>
                    <a:pt x="170" y="58"/>
                  </a:cubicBezTo>
                  <a:cubicBezTo>
                    <a:pt x="60" y="58"/>
                    <a:pt x="52" y="132"/>
                    <a:pt x="52" y="246"/>
                  </a:cubicBezTo>
                  <a:cubicBezTo>
                    <a:pt x="52" y="410"/>
                    <a:pt x="171" y="542"/>
                    <a:pt x="318" y="542"/>
                  </a:cubicBezTo>
                  <a:cubicBezTo>
                    <a:pt x="318" y="600"/>
                    <a:pt x="318" y="600"/>
                    <a:pt x="318" y="600"/>
                  </a:cubicBezTo>
                  <a:cubicBezTo>
                    <a:pt x="143" y="600"/>
                    <a:pt x="0" y="441"/>
                    <a:pt x="0" y="246"/>
                  </a:cubicBezTo>
                  <a:cubicBezTo>
                    <a:pt x="0" y="154"/>
                    <a:pt x="0" y="0"/>
                    <a:pt x="170" y="0"/>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2" name="Oval 65"/>
            <p:cNvSpPr>
              <a:spLocks noChangeArrowheads="1"/>
            </p:cNvSpPr>
            <p:nvPr/>
          </p:nvSpPr>
          <p:spPr bwMode="auto">
            <a:xfrm>
              <a:off x="2249488" y="85725"/>
              <a:ext cx="160338" cy="177800"/>
            </a:xfrm>
            <a:prstGeom prst="ellipse">
              <a:avLst/>
            </a:prstGeom>
            <a:solidFill>
              <a:srgbClr val="FC84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3" name="Freeform 66"/>
            <p:cNvSpPr/>
            <p:nvPr/>
          </p:nvSpPr>
          <p:spPr bwMode="auto">
            <a:xfrm>
              <a:off x="2249488" y="85725"/>
              <a:ext cx="80963" cy="177800"/>
            </a:xfrm>
            <a:custGeom>
              <a:avLst/>
              <a:gdLst>
                <a:gd name="T0" fmla="*/ 51 w 51"/>
                <a:gd name="T1" fmla="*/ 0 h 112"/>
                <a:gd name="T2" fmla="*/ 51 w 51"/>
                <a:gd name="T3" fmla="*/ 112 h 112"/>
                <a:gd name="T4" fmla="*/ 0 w 51"/>
                <a:gd name="T5" fmla="*/ 56 h 112"/>
                <a:gd name="T6" fmla="*/ 51 w 51"/>
                <a:gd name="T7" fmla="*/ 0 h 112"/>
              </a:gdLst>
              <a:ahLst/>
              <a:cxnLst>
                <a:cxn ang="0">
                  <a:pos x="T0" y="T1"/>
                </a:cxn>
                <a:cxn ang="0">
                  <a:pos x="T2" y="T3"/>
                </a:cxn>
                <a:cxn ang="0">
                  <a:pos x="T4" y="T5"/>
                </a:cxn>
                <a:cxn ang="0">
                  <a:pos x="T6" y="T7"/>
                </a:cxn>
              </a:cxnLst>
              <a:rect l="0" t="0" r="r" b="b"/>
              <a:pathLst>
                <a:path w="51" h="112">
                  <a:moveTo>
                    <a:pt x="51" y="0"/>
                  </a:moveTo>
                  <a:cubicBezTo>
                    <a:pt x="51" y="112"/>
                    <a:pt x="51" y="112"/>
                    <a:pt x="51" y="112"/>
                  </a:cubicBezTo>
                  <a:cubicBezTo>
                    <a:pt x="23" y="112"/>
                    <a:pt x="0" y="87"/>
                    <a:pt x="0" y="56"/>
                  </a:cubicBezTo>
                  <a:cubicBezTo>
                    <a:pt x="0" y="25"/>
                    <a:pt x="23" y="0"/>
                    <a:pt x="51" y="0"/>
                  </a:cubicBezTo>
                  <a:close/>
                </a:path>
              </a:pathLst>
            </a:custGeom>
            <a:solidFill>
              <a:srgbClr val="E371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4" name="Freeform 67"/>
            <p:cNvSpPr/>
            <p:nvPr/>
          </p:nvSpPr>
          <p:spPr bwMode="auto">
            <a:xfrm>
              <a:off x="1800225" y="1114425"/>
              <a:ext cx="804863" cy="449263"/>
            </a:xfrm>
            <a:custGeom>
              <a:avLst/>
              <a:gdLst>
                <a:gd name="T0" fmla="*/ 253 w 507"/>
                <a:gd name="T1" fmla="*/ 282 h 282"/>
                <a:gd name="T2" fmla="*/ 507 w 507"/>
                <a:gd name="T3" fmla="*/ 0 h 282"/>
                <a:gd name="T4" fmla="*/ 457 w 507"/>
                <a:gd name="T5" fmla="*/ 0 h 282"/>
                <a:gd name="T6" fmla="*/ 253 w 507"/>
                <a:gd name="T7" fmla="*/ 227 h 282"/>
                <a:gd name="T8" fmla="*/ 49 w 507"/>
                <a:gd name="T9" fmla="*/ 0 h 282"/>
                <a:gd name="T10" fmla="*/ 0 w 507"/>
                <a:gd name="T11" fmla="*/ 0 h 282"/>
                <a:gd name="T12" fmla="*/ 253 w 507"/>
                <a:gd name="T13" fmla="*/ 282 h 282"/>
              </a:gdLst>
              <a:ahLst/>
              <a:cxnLst>
                <a:cxn ang="0">
                  <a:pos x="T0" y="T1"/>
                </a:cxn>
                <a:cxn ang="0">
                  <a:pos x="T2" y="T3"/>
                </a:cxn>
                <a:cxn ang="0">
                  <a:pos x="T4" y="T5"/>
                </a:cxn>
                <a:cxn ang="0">
                  <a:pos x="T6" y="T7"/>
                </a:cxn>
                <a:cxn ang="0">
                  <a:pos x="T8" y="T9"/>
                </a:cxn>
                <a:cxn ang="0">
                  <a:pos x="T10" y="T11"/>
                </a:cxn>
                <a:cxn ang="0">
                  <a:pos x="T12" y="T13"/>
                </a:cxn>
              </a:cxnLst>
              <a:rect l="0" t="0" r="r" b="b"/>
              <a:pathLst>
                <a:path w="507" h="282">
                  <a:moveTo>
                    <a:pt x="253" y="282"/>
                  </a:moveTo>
                  <a:cubicBezTo>
                    <a:pt x="393" y="282"/>
                    <a:pt x="507" y="156"/>
                    <a:pt x="507" y="0"/>
                  </a:cubicBezTo>
                  <a:cubicBezTo>
                    <a:pt x="457" y="0"/>
                    <a:pt x="457" y="0"/>
                    <a:pt x="457" y="0"/>
                  </a:cubicBezTo>
                  <a:cubicBezTo>
                    <a:pt x="457" y="125"/>
                    <a:pt x="366" y="227"/>
                    <a:pt x="253" y="227"/>
                  </a:cubicBezTo>
                  <a:cubicBezTo>
                    <a:pt x="141" y="227"/>
                    <a:pt x="49" y="125"/>
                    <a:pt x="49" y="0"/>
                  </a:cubicBezTo>
                  <a:cubicBezTo>
                    <a:pt x="0" y="0"/>
                    <a:pt x="0" y="0"/>
                    <a:pt x="0" y="0"/>
                  </a:cubicBezTo>
                  <a:cubicBezTo>
                    <a:pt x="0" y="156"/>
                    <a:pt x="114" y="282"/>
                    <a:pt x="253" y="282"/>
                  </a:cubicBezTo>
                  <a:close/>
                </a:path>
              </a:pathLst>
            </a:cu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5" name="Oval 68"/>
            <p:cNvSpPr>
              <a:spLocks noChangeArrowheads="1"/>
            </p:cNvSpPr>
            <p:nvPr/>
          </p:nvSpPr>
          <p:spPr bwMode="auto">
            <a:xfrm>
              <a:off x="1668463" y="912090"/>
              <a:ext cx="346075" cy="384175"/>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6" name="Oval 69"/>
            <p:cNvSpPr>
              <a:spLocks noChangeArrowheads="1"/>
            </p:cNvSpPr>
            <p:nvPr/>
          </p:nvSpPr>
          <p:spPr bwMode="auto">
            <a:xfrm>
              <a:off x="1711325" y="969962"/>
              <a:ext cx="260350" cy="288925"/>
            </a:xfrm>
            <a:prstGeom prst="ellipse">
              <a:avLst/>
            </a:prstGeom>
            <a:solidFill>
              <a:srgbClr val="B6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7" name="Oval 70"/>
            <p:cNvSpPr>
              <a:spLocks noChangeArrowheads="1"/>
            </p:cNvSpPr>
            <p:nvPr/>
          </p:nvSpPr>
          <p:spPr bwMode="auto">
            <a:xfrm>
              <a:off x="1784350" y="1050925"/>
              <a:ext cx="114300" cy="127000"/>
            </a:xfrm>
            <a:prstGeom prst="ellipse">
              <a:avLst/>
            </a:prstGeom>
            <a:solidFill>
              <a:srgbClr val="DD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8" name="Freeform 71"/>
            <p:cNvSpPr/>
            <p:nvPr/>
          </p:nvSpPr>
          <p:spPr bwMode="auto">
            <a:xfrm>
              <a:off x="2519363" y="1114425"/>
              <a:ext cx="85725" cy="76200"/>
            </a:xfrm>
            <a:custGeom>
              <a:avLst/>
              <a:gdLst>
                <a:gd name="T0" fmla="*/ 4 w 54"/>
                <a:gd name="T1" fmla="*/ 0 h 48"/>
                <a:gd name="T2" fmla="*/ 0 w 54"/>
                <a:gd name="T3" fmla="*/ 48 h 48"/>
                <a:gd name="T4" fmla="*/ 50 w 54"/>
                <a:gd name="T5" fmla="*/ 48 h 48"/>
                <a:gd name="T6" fmla="*/ 54 w 54"/>
                <a:gd name="T7" fmla="*/ 0 h 48"/>
                <a:gd name="T8" fmla="*/ 4 w 54"/>
                <a:gd name="T9" fmla="*/ 0 h 48"/>
              </a:gdLst>
              <a:ahLst/>
              <a:cxnLst>
                <a:cxn ang="0">
                  <a:pos x="T0" y="T1"/>
                </a:cxn>
                <a:cxn ang="0">
                  <a:pos x="T2" y="T3"/>
                </a:cxn>
                <a:cxn ang="0">
                  <a:pos x="T4" y="T5"/>
                </a:cxn>
                <a:cxn ang="0">
                  <a:pos x="T6" y="T7"/>
                </a:cxn>
                <a:cxn ang="0">
                  <a:pos x="T8" y="T9"/>
                </a:cxn>
              </a:cxnLst>
              <a:rect l="0" t="0" r="r" b="b"/>
              <a:pathLst>
                <a:path w="54" h="48">
                  <a:moveTo>
                    <a:pt x="4" y="0"/>
                  </a:moveTo>
                  <a:cubicBezTo>
                    <a:pt x="4" y="16"/>
                    <a:pt x="3" y="32"/>
                    <a:pt x="0" y="48"/>
                  </a:cubicBezTo>
                  <a:cubicBezTo>
                    <a:pt x="50" y="48"/>
                    <a:pt x="50" y="48"/>
                    <a:pt x="50" y="48"/>
                  </a:cubicBezTo>
                  <a:cubicBezTo>
                    <a:pt x="53" y="32"/>
                    <a:pt x="54" y="16"/>
                    <a:pt x="54" y="0"/>
                  </a:cubicBezTo>
                  <a:lnTo>
                    <a:pt x="4" y="0"/>
                  </a:lnTo>
                  <a:close/>
                </a:path>
              </a:pathLst>
            </a:custGeom>
            <a:solidFill>
              <a:srgbClr val="48AF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9" name="Oval 72"/>
            <p:cNvSpPr>
              <a:spLocks noChangeArrowheads="1"/>
            </p:cNvSpPr>
            <p:nvPr/>
          </p:nvSpPr>
          <p:spPr bwMode="auto">
            <a:xfrm>
              <a:off x="2455863" y="955675"/>
              <a:ext cx="220663" cy="168275"/>
            </a:xfrm>
            <a:prstGeom prst="ellipse">
              <a:avLst/>
            </a:prstGeom>
            <a:solidFill>
              <a:srgbClr val="1CAD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0" name="Freeform 73"/>
            <p:cNvSpPr/>
            <p:nvPr/>
          </p:nvSpPr>
          <p:spPr bwMode="auto">
            <a:xfrm>
              <a:off x="2455863" y="955675"/>
              <a:ext cx="109538" cy="168275"/>
            </a:xfrm>
            <a:custGeom>
              <a:avLst/>
              <a:gdLst>
                <a:gd name="T0" fmla="*/ 69 w 69"/>
                <a:gd name="T1" fmla="*/ 0 h 106"/>
                <a:gd name="T2" fmla="*/ 69 w 69"/>
                <a:gd name="T3" fmla="*/ 106 h 106"/>
                <a:gd name="T4" fmla="*/ 0 w 69"/>
                <a:gd name="T5" fmla="*/ 53 h 106"/>
                <a:gd name="T6" fmla="*/ 69 w 69"/>
                <a:gd name="T7" fmla="*/ 0 h 106"/>
              </a:gdLst>
              <a:ahLst/>
              <a:cxnLst>
                <a:cxn ang="0">
                  <a:pos x="T0" y="T1"/>
                </a:cxn>
                <a:cxn ang="0">
                  <a:pos x="T2" y="T3"/>
                </a:cxn>
                <a:cxn ang="0">
                  <a:pos x="T4" y="T5"/>
                </a:cxn>
                <a:cxn ang="0">
                  <a:pos x="T6" y="T7"/>
                </a:cxn>
              </a:cxnLst>
              <a:rect l="0" t="0" r="r" b="b"/>
              <a:pathLst>
                <a:path w="69" h="106">
                  <a:moveTo>
                    <a:pt x="69" y="0"/>
                  </a:moveTo>
                  <a:cubicBezTo>
                    <a:pt x="69" y="106"/>
                    <a:pt x="69" y="106"/>
                    <a:pt x="69" y="106"/>
                  </a:cubicBezTo>
                  <a:cubicBezTo>
                    <a:pt x="31" y="106"/>
                    <a:pt x="0" y="82"/>
                    <a:pt x="0" y="53"/>
                  </a:cubicBezTo>
                  <a:cubicBezTo>
                    <a:pt x="0" y="24"/>
                    <a:pt x="31" y="0"/>
                    <a:pt x="69" y="0"/>
                  </a:cubicBezTo>
                  <a:close/>
                </a:path>
              </a:pathLst>
            </a:custGeom>
            <a:solidFill>
              <a:srgbClr val="B6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14" presetClass="entr" presetSubtype="5" fill="hold" grpId="1"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vertical)">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109612" y="2067105"/>
            <a:ext cx="5503624" cy="3669069"/>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572000" y="3048000"/>
            <a:ext cx="1524000" cy="1664551"/>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140000"/>
              </a:lnSpc>
            </a:pPr>
            <a:endParaRPr lang="zh-CN" altLang="en-US" dirty="0">
              <a:cs typeface="+mn-ea"/>
              <a:sym typeface="+mn-lt"/>
            </a:endParaRPr>
          </a:p>
        </p:txBody>
      </p:sp>
      <p:sp>
        <p:nvSpPr>
          <p:cNvPr id="6" name="矩形 5"/>
          <p:cNvSpPr/>
          <p:nvPr/>
        </p:nvSpPr>
        <p:spPr>
          <a:xfrm>
            <a:off x="4572000" y="1440597"/>
            <a:ext cx="1524000" cy="16074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40000"/>
              </a:lnSpc>
            </a:pPr>
            <a:endParaRPr lang="zh-CN" altLang="en-US">
              <a:cs typeface="+mn-ea"/>
              <a:sym typeface="+mn-lt"/>
            </a:endParaRPr>
          </a:p>
        </p:txBody>
      </p:sp>
      <p:sp>
        <p:nvSpPr>
          <p:cNvPr id="9" name="boss-with-tie_81303"/>
          <p:cNvSpPr>
            <a:spLocks noChangeAspect="1"/>
          </p:cNvSpPr>
          <p:nvPr/>
        </p:nvSpPr>
        <p:spPr bwMode="auto">
          <a:xfrm>
            <a:off x="5029158" y="2034453"/>
            <a:ext cx="609685" cy="60875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1409" h="600489">
                <a:moveTo>
                  <a:pt x="63148" y="143225"/>
                </a:moveTo>
                <a:lnTo>
                  <a:pt x="41620" y="160426"/>
                </a:lnTo>
                <a:lnTo>
                  <a:pt x="58843" y="171894"/>
                </a:lnTo>
                <a:lnTo>
                  <a:pt x="91853" y="171894"/>
                </a:lnTo>
                <a:lnTo>
                  <a:pt x="142085" y="163293"/>
                </a:lnTo>
                <a:lnTo>
                  <a:pt x="173659" y="214896"/>
                </a:lnTo>
                <a:lnTo>
                  <a:pt x="173659" y="262200"/>
                </a:lnTo>
                <a:lnTo>
                  <a:pt x="216715" y="320970"/>
                </a:lnTo>
                <a:lnTo>
                  <a:pt x="223891" y="320970"/>
                </a:lnTo>
                <a:lnTo>
                  <a:pt x="223891" y="299469"/>
                </a:lnTo>
                <a:lnTo>
                  <a:pt x="241113" y="335305"/>
                </a:lnTo>
                <a:lnTo>
                  <a:pt x="291345" y="345339"/>
                </a:lnTo>
                <a:lnTo>
                  <a:pt x="312873" y="368273"/>
                </a:lnTo>
                <a:lnTo>
                  <a:pt x="332966" y="374007"/>
                </a:lnTo>
                <a:lnTo>
                  <a:pt x="312873" y="417010"/>
                </a:lnTo>
                <a:lnTo>
                  <a:pt x="335836" y="457146"/>
                </a:lnTo>
                <a:cubicBezTo>
                  <a:pt x="335836" y="457146"/>
                  <a:pt x="348753" y="503016"/>
                  <a:pt x="348753" y="505883"/>
                </a:cubicBezTo>
                <a:cubicBezTo>
                  <a:pt x="348753" y="507316"/>
                  <a:pt x="335836" y="561786"/>
                  <a:pt x="335836" y="561786"/>
                </a:cubicBezTo>
                <a:lnTo>
                  <a:pt x="338707" y="597622"/>
                </a:lnTo>
                <a:cubicBezTo>
                  <a:pt x="325790" y="599056"/>
                  <a:pt x="312873" y="600489"/>
                  <a:pt x="299957" y="600489"/>
                </a:cubicBezTo>
                <a:cubicBezTo>
                  <a:pt x="134909" y="600489"/>
                  <a:pt x="0" y="465747"/>
                  <a:pt x="0" y="299469"/>
                </a:cubicBezTo>
                <a:cubicBezTo>
                  <a:pt x="0" y="244998"/>
                  <a:pt x="15787" y="193395"/>
                  <a:pt x="41620" y="148959"/>
                </a:cubicBezTo>
                <a:close/>
                <a:moveTo>
                  <a:pt x="367486" y="60233"/>
                </a:moveTo>
                <a:lnTo>
                  <a:pt x="394753" y="65966"/>
                </a:lnTo>
                <a:lnTo>
                  <a:pt x="419150" y="87465"/>
                </a:lnTo>
                <a:lnTo>
                  <a:pt x="426326" y="106098"/>
                </a:lnTo>
                <a:lnTo>
                  <a:pt x="432066" y="124731"/>
                </a:lnTo>
                <a:lnTo>
                  <a:pt x="469379" y="159130"/>
                </a:lnTo>
                <a:lnTo>
                  <a:pt x="479425" y="161996"/>
                </a:lnTo>
                <a:lnTo>
                  <a:pt x="493776" y="140497"/>
                </a:lnTo>
                <a:lnTo>
                  <a:pt x="541135" y="136197"/>
                </a:lnTo>
                <a:lnTo>
                  <a:pt x="549745" y="133331"/>
                </a:lnTo>
                <a:cubicBezTo>
                  <a:pt x="582753" y="180629"/>
                  <a:pt x="601409" y="237961"/>
                  <a:pt x="601409" y="299592"/>
                </a:cubicBezTo>
                <a:cubicBezTo>
                  <a:pt x="601409" y="441488"/>
                  <a:pt x="503822" y="560451"/>
                  <a:pt x="371791" y="591983"/>
                </a:cubicBezTo>
                <a:lnTo>
                  <a:pt x="376097" y="571917"/>
                </a:lnTo>
                <a:lnTo>
                  <a:pt x="427761" y="537518"/>
                </a:lnTo>
                <a:lnTo>
                  <a:pt x="442112" y="500253"/>
                </a:lnTo>
                <a:lnTo>
                  <a:pt x="477990" y="484486"/>
                </a:lnTo>
                <a:lnTo>
                  <a:pt x="510997" y="419988"/>
                </a:lnTo>
                <a:lnTo>
                  <a:pt x="459333" y="388456"/>
                </a:lnTo>
                <a:lnTo>
                  <a:pt x="432066" y="358357"/>
                </a:lnTo>
                <a:lnTo>
                  <a:pt x="416280" y="356924"/>
                </a:lnTo>
                <a:lnTo>
                  <a:pt x="384707" y="348324"/>
                </a:lnTo>
                <a:lnTo>
                  <a:pt x="356005" y="344024"/>
                </a:lnTo>
                <a:lnTo>
                  <a:pt x="333043" y="349757"/>
                </a:lnTo>
                <a:lnTo>
                  <a:pt x="317257" y="333991"/>
                </a:lnTo>
                <a:lnTo>
                  <a:pt x="302906" y="329691"/>
                </a:lnTo>
                <a:lnTo>
                  <a:pt x="304341" y="306759"/>
                </a:lnTo>
                <a:lnTo>
                  <a:pt x="285684" y="308192"/>
                </a:lnTo>
                <a:lnTo>
                  <a:pt x="275639" y="319658"/>
                </a:lnTo>
                <a:lnTo>
                  <a:pt x="269898" y="295292"/>
                </a:lnTo>
                <a:lnTo>
                  <a:pt x="294295" y="283826"/>
                </a:lnTo>
                <a:lnTo>
                  <a:pt x="317257" y="295292"/>
                </a:lnTo>
                <a:lnTo>
                  <a:pt x="330173" y="295292"/>
                </a:lnTo>
                <a:lnTo>
                  <a:pt x="335913" y="276660"/>
                </a:lnTo>
                <a:lnTo>
                  <a:pt x="371791" y="233661"/>
                </a:lnTo>
                <a:lnTo>
                  <a:pt x="420585" y="207862"/>
                </a:lnTo>
                <a:lnTo>
                  <a:pt x="449287" y="212162"/>
                </a:lnTo>
                <a:lnTo>
                  <a:pt x="452158" y="197829"/>
                </a:lnTo>
                <a:lnTo>
                  <a:pt x="416280" y="160563"/>
                </a:lnTo>
                <a:lnTo>
                  <a:pt x="403364" y="134764"/>
                </a:lnTo>
                <a:lnTo>
                  <a:pt x="383272" y="134764"/>
                </a:lnTo>
                <a:lnTo>
                  <a:pt x="371791" y="127598"/>
                </a:lnTo>
                <a:lnTo>
                  <a:pt x="344524" y="123298"/>
                </a:lnTo>
                <a:lnTo>
                  <a:pt x="338784" y="154830"/>
                </a:lnTo>
                <a:lnTo>
                  <a:pt x="307211" y="147664"/>
                </a:lnTo>
                <a:lnTo>
                  <a:pt x="304341" y="129031"/>
                </a:lnTo>
                <a:lnTo>
                  <a:pt x="328738" y="123298"/>
                </a:lnTo>
                <a:lnTo>
                  <a:pt x="337349" y="87465"/>
                </a:lnTo>
                <a:lnTo>
                  <a:pt x="361745" y="97498"/>
                </a:lnTo>
                <a:lnTo>
                  <a:pt x="361745" y="113265"/>
                </a:lnTo>
                <a:lnTo>
                  <a:pt x="380402" y="120431"/>
                </a:lnTo>
                <a:lnTo>
                  <a:pt x="391883" y="124731"/>
                </a:lnTo>
                <a:lnTo>
                  <a:pt x="407669" y="116131"/>
                </a:lnTo>
                <a:lnTo>
                  <a:pt x="393318" y="100365"/>
                </a:lnTo>
                <a:lnTo>
                  <a:pt x="366051" y="73133"/>
                </a:lnTo>
                <a:close/>
                <a:moveTo>
                  <a:pt x="222541" y="32978"/>
                </a:moveTo>
                <a:cubicBezTo>
                  <a:pt x="222541" y="35846"/>
                  <a:pt x="202448" y="48750"/>
                  <a:pt x="202448" y="48750"/>
                </a:cubicBezTo>
                <a:lnTo>
                  <a:pt x="222541" y="60221"/>
                </a:lnTo>
                <a:lnTo>
                  <a:pt x="262728" y="48750"/>
                </a:lnTo>
                <a:lnTo>
                  <a:pt x="254117" y="32978"/>
                </a:lnTo>
                <a:lnTo>
                  <a:pt x="235458" y="37280"/>
                </a:lnTo>
                <a:close/>
                <a:moveTo>
                  <a:pt x="344537" y="12904"/>
                </a:moveTo>
                <a:lnTo>
                  <a:pt x="312962" y="30110"/>
                </a:lnTo>
                <a:lnTo>
                  <a:pt x="295739" y="40147"/>
                </a:lnTo>
                <a:lnTo>
                  <a:pt x="308656" y="48750"/>
                </a:lnTo>
                <a:lnTo>
                  <a:pt x="335926" y="45883"/>
                </a:lnTo>
                <a:lnTo>
                  <a:pt x="363196" y="24375"/>
                </a:lnTo>
                <a:close/>
                <a:moveTo>
                  <a:pt x="300045" y="0"/>
                </a:moveTo>
                <a:cubicBezTo>
                  <a:pt x="345973" y="0"/>
                  <a:pt x="390465" y="10037"/>
                  <a:pt x="429217" y="28677"/>
                </a:cubicBezTo>
                <a:lnTo>
                  <a:pt x="417735" y="30110"/>
                </a:lnTo>
                <a:lnTo>
                  <a:pt x="389030" y="25809"/>
                </a:lnTo>
                <a:lnTo>
                  <a:pt x="367501" y="40147"/>
                </a:lnTo>
                <a:lnTo>
                  <a:pt x="353149" y="55919"/>
                </a:lnTo>
                <a:lnTo>
                  <a:pt x="298609" y="61655"/>
                </a:lnTo>
                <a:lnTo>
                  <a:pt x="277081" y="57353"/>
                </a:lnTo>
                <a:lnTo>
                  <a:pt x="261293" y="81728"/>
                </a:lnTo>
                <a:lnTo>
                  <a:pt x="218235" y="84596"/>
                </a:lnTo>
                <a:lnTo>
                  <a:pt x="189530" y="75993"/>
                </a:lnTo>
                <a:lnTo>
                  <a:pt x="165131" y="88897"/>
                </a:lnTo>
                <a:lnTo>
                  <a:pt x="112027" y="97500"/>
                </a:lnTo>
                <a:lnTo>
                  <a:pt x="68969" y="108971"/>
                </a:lnTo>
                <a:cubicBezTo>
                  <a:pt x="123509" y="43015"/>
                  <a:pt x="206753" y="0"/>
                  <a:pt x="300045"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endParaRPr lang="zh-CN" altLang="en-US">
              <a:cs typeface="+mn-ea"/>
              <a:sym typeface="+mn-lt"/>
            </a:endParaRPr>
          </a:p>
        </p:txBody>
      </p:sp>
      <p:sp>
        <p:nvSpPr>
          <p:cNvPr id="10" name="target_126427"/>
          <p:cNvSpPr>
            <a:spLocks noChangeAspect="1"/>
          </p:cNvSpPr>
          <p:nvPr/>
        </p:nvSpPr>
        <p:spPr bwMode="auto">
          <a:xfrm>
            <a:off x="4991058" y="3563790"/>
            <a:ext cx="762042" cy="760801"/>
          </a:xfrm>
          <a:custGeom>
            <a:avLst/>
            <a:gdLst>
              <a:gd name="connsiteX0" fmla="*/ 298661 w 606862"/>
              <a:gd name="connsiteY0" fmla="*/ 216068 h 605874"/>
              <a:gd name="connsiteX1" fmla="*/ 292627 w 606862"/>
              <a:gd name="connsiteY1" fmla="*/ 222186 h 605874"/>
              <a:gd name="connsiteX2" fmla="*/ 292627 w 606862"/>
              <a:gd name="connsiteY2" fmla="*/ 229140 h 605874"/>
              <a:gd name="connsiteX3" fmla="*/ 286035 w 606862"/>
              <a:gd name="connsiteY3" fmla="*/ 238133 h 605874"/>
              <a:gd name="connsiteX4" fmla="*/ 259483 w 606862"/>
              <a:gd name="connsiteY4" fmla="*/ 271879 h 605874"/>
              <a:gd name="connsiteX5" fmla="*/ 278979 w 606862"/>
              <a:gd name="connsiteY5" fmla="*/ 304884 h 605874"/>
              <a:gd name="connsiteX6" fmla="*/ 303396 w 606862"/>
              <a:gd name="connsiteY6" fmla="*/ 315917 h 605874"/>
              <a:gd name="connsiteX7" fmla="*/ 312309 w 606862"/>
              <a:gd name="connsiteY7" fmla="*/ 321109 h 605874"/>
              <a:gd name="connsiteX8" fmla="*/ 309431 w 606862"/>
              <a:gd name="connsiteY8" fmla="*/ 342525 h 605874"/>
              <a:gd name="connsiteX9" fmla="*/ 293741 w 606862"/>
              <a:gd name="connsiteY9" fmla="*/ 344565 h 605874"/>
              <a:gd name="connsiteX10" fmla="*/ 269881 w 606862"/>
              <a:gd name="connsiteY10" fmla="*/ 337426 h 605874"/>
              <a:gd name="connsiteX11" fmla="*/ 262639 w 606862"/>
              <a:gd name="connsiteY11" fmla="*/ 340485 h 605874"/>
              <a:gd name="connsiteX12" fmla="*/ 259111 w 606862"/>
              <a:gd name="connsiteY12" fmla="*/ 353001 h 605874"/>
              <a:gd name="connsiteX13" fmla="*/ 263382 w 606862"/>
              <a:gd name="connsiteY13" fmla="*/ 362550 h 605874"/>
              <a:gd name="connsiteX14" fmla="*/ 284921 w 606862"/>
              <a:gd name="connsiteY14" fmla="*/ 368669 h 605874"/>
              <a:gd name="connsiteX15" fmla="*/ 291048 w 606862"/>
              <a:gd name="connsiteY15" fmla="*/ 375901 h 605874"/>
              <a:gd name="connsiteX16" fmla="*/ 291141 w 606862"/>
              <a:gd name="connsiteY16" fmla="*/ 384059 h 605874"/>
              <a:gd name="connsiteX17" fmla="*/ 296340 w 606862"/>
              <a:gd name="connsiteY17" fmla="*/ 389622 h 605874"/>
              <a:gd name="connsiteX18" fmla="*/ 308502 w 606862"/>
              <a:gd name="connsiteY18" fmla="*/ 389622 h 605874"/>
              <a:gd name="connsiteX19" fmla="*/ 313423 w 606862"/>
              <a:gd name="connsiteY19" fmla="*/ 384430 h 605874"/>
              <a:gd name="connsiteX20" fmla="*/ 313423 w 606862"/>
              <a:gd name="connsiteY20" fmla="*/ 373119 h 605874"/>
              <a:gd name="connsiteX21" fmla="*/ 318622 w 606862"/>
              <a:gd name="connsiteY21" fmla="*/ 366444 h 605874"/>
              <a:gd name="connsiteX22" fmla="*/ 339789 w 606862"/>
              <a:gd name="connsiteY22" fmla="*/ 352909 h 605874"/>
              <a:gd name="connsiteX23" fmla="*/ 327256 w 606862"/>
              <a:gd name="connsiteY23" fmla="*/ 294872 h 605874"/>
              <a:gd name="connsiteX24" fmla="*/ 305996 w 606862"/>
              <a:gd name="connsiteY24" fmla="*/ 285230 h 605874"/>
              <a:gd name="connsiteX25" fmla="*/ 294391 w 606862"/>
              <a:gd name="connsiteY25" fmla="*/ 278740 h 605874"/>
              <a:gd name="connsiteX26" fmla="*/ 296804 w 606862"/>
              <a:gd name="connsiteY26" fmla="*/ 260661 h 605874"/>
              <a:gd name="connsiteX27" fmla="*/ 304046 w 606862"/>
              <a:gd name="connsiteY27" fmla="*/ 259178 h 605874"/>
              <a:gd name="connsiteX28" fmla="*/ 330877 w 606862"/>
              <a:gd name="connsiteY28" fmla="*/ 264463 h 605874"/>
              <a:gd name="connsiteX29" fmla="*/ 337932 w 606862"/>
              <a:gd name="connsiteY29" fmla="*/ 261496 h 605874"/>
              <a:gd name="connsiteX30" fmla="*/ 342110 w 606862"/>
              <a:gd name="connsiteY30" fmla="*/ 247404 h 605874"/>
              <a:gd name="connsiteX31" fmla="*/ 338954 w 606862"/>
              <a:gd name="connsiteY31" fmla="*/ 240914 h 605874"/>
              <a:gd name="connsiteX32" fmla="*/ 321964 w 606862"/>
              <a:gd name="connsiteY32" fmla="*/ 235815 h 605874"/>
              <a:gd name="connsiteX33" fmla="*/ 314258 w 606862"/>
              <a:gd name="connsiteY33" fmla="*/ 226915 h 605874"/>
              <a:gd name="connsiteX34" fmla="*/ 303396 w 606862"/>
              <a:gd name="connsiteY34" fmla="*/ 216068 h 605874"/>
              <a:gd name="connsiteX35" fmla="*/ 303396 w 606862"/>
              <a:gd name="connsiteY35" fmla="*/ 176202 h 605874"/>
              <a:gd name="connsiteX36" fmla="*/ 430308 w 606862"/>
              <a:gd name="connsiteY36" fmla="*/ 302937 h 605874"/>
              <a:gd name="connsiteX37" fmla="*/ 303396 w 606862"/>
              <a:gd name="connsiteY37" fmla="*/ 429673 h 605874"/>
              <a:gd name="connsiteX38" fmla="*/ 176484 w 606862"/>
              <a:gd name="connsiteY38" fmla="*/ 302937 h 605874"/>
              <a:gd name="connsiteX39" fmla="*/ 303396 w 606862"/>
              <a:gd name="connsiteY39" fmla="*/ 176202 h 605874"/>
              <a:gd name="connsiteX40" fmla="*/ 281240 w 606862"/>
              <a:gd name="connsiteY40" fmla="*/ 91493 h 605874"/>
              <a:gd name="connsiteX41" fmla="*/ 91642 w 606862"/>
              <a:gd name="connsiteY41" fmla="*/ 280782 h 605874"/>
              <a:gd name="connsiteX42" fmla="*/ 118104 w 606862"/>
              <a:gd name="connsiteY42" fmla="*/ 280782 h 605874"/>
              <a:gd name="connsiteX43" fmla="*/ 140295 w 606862"/>
              <a:gd name="connsiteY43" fmla="*/ 302937 h 605874"/>
              <a:gd name="connsiteX44" fmla="*/ 118104 w 606862"/>
              <a:gd name="connsiteY44" fmla="*/ 325092 h 605874"/>
              <a:gd name="connsiteX45" fmla="*/ 91642 w 606862"/>
              <a:gd name="connsiteY45" fmla="*/ 325092 h 605874"/>
              <a:gd name="connsiteX46" fmla="*/ 281240 w 606862"/>
              <a:gd name="connsiteY46" fmla="*/ 514381 h 605874"/>
              <a:gd name="connsiteX47" fmla="*/ 281240 w 606862"/>
              <a:gd name="connsiteY47" fmla="*/ 487962 h 605874"/>
              <a:gd name="connsiteX48" fmla="*/ 303431 w 606862"/>
              <a:gd name="connsiteY48" fmla="*/ 465807 h 605874"/>
              <a:gd name="connsiteX49" fmla="*/ 325622 w 606862"/>
              <a:gd name="connsiteY49" fmla="*/ 487962 h 605874"/>
              <a:gd name="connsiteX50" fmla="*/ 325622 w 606862"/>
              <a:gd name="connsiteY50" fmla="*/ 514381 h 605874"/>
              <a:gd name="connsiteX51" fmla="*/ 515220 w 606862"/>
              <a:gd name="connsiteY51" fmla="*/ 325092 h 605874"/>
              <a:gd name="connsiteX52" fmla="*/ 488758 w 606862"/>
              <a:gd name="connsiteY52" fmla="*/ 325092 h 605874"/>
              <a:gd name="connsiteX53" fmla="*/ 466567 w 606862"/>
              <a:gd name="connsiteY53" fmla="*/ 302937 h 605874"/>
              <a:gd name="connsiteX54" fmla="*/ 488758 w 606862"/>
              <a:gd name="connsiteY54" fmla="*/ 280782 h 605874"/>
              <a:gd name="connsiteX55" fmla="*/ 515220 w 606862"/>
              <a:gd name="connsiteY55" fmla="*/ 280782 h 605874"/>
              <a:gd name="connsiteX56" fmla="*/ 325622 w 606862"/>
              <a:gd name="connsiteY56" fmla="*/ 91493 h 605874"/>
              <a:gd name="connsiteX57" fmla="*/ 325622 w 606862"/>
              <a:gd name="connsiteY57" fmla="*/ 117912 h 605874"/>
              <a:gd name="connsiteX58" fmla="*/ 303431 w 606862"/>
              <a:gd name="connsiteY58" fmla="*/ 140067 h 605874"/>
              <a:gd name="connsiteX59" fmla="*/ 281240 w 606862"/>
              <a:gd name="connsiteY59" fmla="*/ 117912 h 605874"/>
              <a:gd name="connsiteX60" fmla="*/ 303431 w 606862"/>
              <a:gd name="connsiteY60" fmla="*/ 0 h 605874"/>
              <a:gd name="connsiteX61" fmla="*/ 325622 w 606862"/>
              <a:gd name="connsiteY61" fmla="*/ 22155 h 605874"/>
              <a:gd name="connsiteX62" fmla="*/ 325622 w 606862"/>
              <a:gd name="connsiteY62" fmla="*/ 48574 h 605874"/>
              <a:gd name="connsiteX63" fmla="*/ 558209 w 606862"/>
              <a:gd name="connsiteY63" fmla="*/ 280782 h 605874"/>
              <a:gd name="connsiteX64" fmla="*/ 584671 w 606862"/>
              <a:gd name="connsiteY64" fmla="*/ 280782 h 605874"/>
              <a:gd name="connsiteX65" fmla="*/ 606862 w 606862"/>
              <a:gd name="connsiteY65" fmla="*/ 302937 h 605874"/>
              <a:gd name="connsiteX66" fmla="*/ 584671 w 606862"/>
              <a:gd name="connsiteY66" fmla="*/ 325092 h 605874"/>
              <a:gd name="connsiteX67" fmla="*/ 558209 w 606862"/>
              <a:gd name="connsiteY67" fmla="*/ 325092 h 605874"/>
              <a:gd name="connsiteX68" fmla="*/ 325622 w 606862"/>
              <a:gd name="connsiteY68" fmla="*/ 557300 h 605874"/>
              <a:gd name="connsiteX69" fmla="*/ 325622 w 606862"/>
              <a:gd name="connsiteY69" fmla="*/ 583719 h 605874"/>
              <a:gd name="connsiteX70" fmla="*/ 303431 w 606862"/>
              <a:gd name="connsiteY70" fmla="*/ 605874 h 605874"/>
              <a:gd name="connsiteX71" fmla="*/ 281240 w 606862"/>
              <a:gd name="connsiteY71" fmla="*/ 583719 h 605874"/>
              <a:gd name="connsiteX72" fmla="*/ 281240 w 606862"/>
              <a:gd name="connsiteY72" fmla="*/ 557300 h 605874"/>
              <a:gd name="connsiteX73" fmla="*/ 48653 w 606862"/>
              <a:gd name="connsiteY73" fmla="*/ 325092 h 605874"/>
              <a:gd name="connsiteX74" fmla="*/ 22191 w 606862"/>
              <a:gd name="connsiteY74" fmla="*/ 325092 h 605874"/>
              <a:gd name="connsiteX75" fmla="*/ 0 w 606862"/>
              <a:gd name="connsiteY75" fmla="*/ 302937 h 605874"/>
              <a:gd name="connsiteX76" fmla="*/ 22191 w 606862"/>
              <a:gd name="connsiteY76" fmla="*/ 280782 h 605874"/>
              <a:gd name="connsiteX77" fmla="*/ 48653 w 606862"/>
              <a:gd name="connsiteY77" fmla="*/ 280782 h 605874"/>
              <a:gd name="connsiteX78" fmla="*/ 281240 w 606862"/>
              <a:gd name="connsiteY78" fmla="*/ 48574 h 605874"/>
              <a:gd name="connsiteX79" fmla="*/ 281240 w 606862"/>
              <a:gd name="connsiteY79" fmla="*/ 22155 h 605874"/>
              <a:gd name="connsiteX80" fmla="*/ 303431 w 606862"/>
              <a:gd name="connsiteY80" fmla="*/ 0 h 60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6862" h="605874">
                <a:moveTo>
                  <a:pt x="298661" y="216068"/>
                </a:moveTo>
                <a:cubicBezTo>
                  <a:pt x="293648" y="216160"/>
                  <a:pt x="292719" y="216995"/>
                  <a:pt x="292627" y="222186"/>
                </a:cubicBezTo>
                <a:lnTo>
                  <a:pt x="292627" y="229140"/>
                </a:lnTo>
                <a:cubicBezTo>
                  <a:pt x="292627" y="235908"/>
                  <a:pt x="292627" y="235815"/>
                  <a:pt x="286035" y="238133"/>
                </a:cubicBezTo>
                <a:cubicBezTo>
                  <a:pt x="270252" y="243974"/>
                  <a:pt x="260411" y="254728"/>
                  <a:pt x="259483" y="271879"/>
                </a:cubicBezTo>
                <a:cubicBezTo>
                  <a:pt x="258554" y="287084"/>
                  <a:pt x="266539" y="297375"/>
                  <a:pt x="278979" y="304884"/>
                </a:cubicBezTo>
                <a:cubicBezTo>
                  <a:pt x="286685" y="309613"/>
                  <a:pt x="295226" y="312301"/>
                  <a:pt x="303396" y="315917"/>
                </a:cubicBezTo>
                <a:cubicBezTo>
                  <a:pt x="306645" y="317308"/>
                  <a:pt x="309616" y="318884"/>
                  <a:pt x="312309" y="321109"/>
                </a:cubicBezTo>
                <a:cubicBezTo>
                  <a:pt x="320200" y="327691"/>
                  <a:pt x="318715" y="338446"/>
                  <a:pt x="309431" y="342525"/>
                </a:cubicBezTo>
                <a:cubicBezTo>
                  <a:pt x="304417" y="344750"/>
                  <a:pt x="299218" y="345214"/>
                  <a:pt x="293741" y="344565"/>
                </a:cubicBezTo>
                <a:cubicBezTo>
                  <a:pt x="285292" y="343452"/>
                  <a:pt x="277401" y="341412"/>
                  <a:pt x="269881" y="337426"/>
                </a:cubicBezTo>
                <a:cubicBezTo>
                  <a:pt x="265517" y="335108"/>
                  <a:pt x="264125" y="335664"/>
                  <a:pt x="262639" y="340485"/>
                </a:cubicBezTo>
                <a:cubicBezTo>
                  <a:pt x="261340" y="344750"/>
                  <a:pt x="260226" y="348829"/>
                  <a:pt x="259111" y="353001"/>
                </a:cubicBezTo>
                <a:cubicBezTo>
                  <a:pt x="257440" y="358564"/>
                  <a:pt x="258090" y="359955"/>
                  <a:pt x="263382" y="362550"/>
                </a:cubicBezTo>
                <a:cubicBezTo>
                  <a:pt x="270252" y="365888"/>
                  <a:pt x="277494" y="367464"/>
                  <a:pt x="284921" y="368669"/>
                </a:cubicBezTo>
                <a:cubicBezTo>
                  <a:pt x="290770" y="369596"/>
                  <a:pt x="291048" y="369782"/>
                  <a:pt x="291048" y="375901"/>
                </a:cubicBezTo>
                <a:cubicBezTo>
                  <a:pt x="291141" y="378589"/>
                  <a:pt x="291141" y="381278"/>
                  <a:pt x="291141" y="384059"/>
                </a:cubicBezTo>
                <a:cubicBezTo>
                  <a:pt x="291141" y="387490"/>
                  <a:pt x="292719" y="389437"/>
                  <a:pt x="296340" y="389622"/>
                </a:cubicBezTo>
                <a:cubicBezTo>
                  <a:pt x="300425" y="389715"/>
                  <a:pt x="304417" y="389715"/>
                  <a:pt x="308502" y="389622"/>
                </a:cubicBezTo>
                <a:cubicBezTo>
                  <a:pt x="311659" y="389437"/>
                  <a:pt x="313423" y="387768"/>
                  <a:pt x="313423" y="384430"/>
                </a:cubicBezTo>
                <a:cubicBezTo>
                  <a:pt x="313423" y="380722"/>
                  <a:pt x="313516" y="376828"/>
                  <a:pt x="313423" y="373119"/>
                </a:cubicBezTo>
                <a:cubicBezTo>
                  <a:pt x="313330" y="369411"/>
                  <a:pt x="314908" y="367464"/>
                  <a:pt x="318622" y="366444"/>
                </a:cubicBezTo>
                <a:cubicBezTo>
                  <a:pt x="327070" y="364127"/>
                  <a:pt x="334219" y="359584"/>
                  <a:pt x="339789" y="352909"/>
                </a:cubicBezTo>
                <a:cubicBezTo>
                  <a:pt x="355108" y="334366"/>
                  <a:pt x="349352" y="307017"/>
                  <a:pt x="327256" y="294872"/>
                </a:cubicBezTo>
                <a:cubicBezTo>
                  <a:pt x="320479" y="291071"/>
                  <a:pt x="313144" y="288197"/>
                  <a:pt x="305996" y="285230"/>
                </a:cubicBezTo>
                <a:cubicBezTo>
                  <a:pt x="301911" y="283561"/>
                  <a:pt x="297826" y="281521"/>
                  <a:pt x="294391" y="278740"/>
                </a:cubicBezTo>
                <a:cubicBezTo>
                  <a:pt x="287428" y="273177"/>
                  <a:pt x="288635" y="264277"/>
                  <a:pt x="296804" y="260661"/>
                </a:cubicBezTo>
                <a:cubicBezTo>
                  <a:pt x="299218" y="259642"/>
                  <a:pt x="301539" y="259271"/>
                  <a:pt x="304046" y="259178"/>
                </a:cubicBezTo>
                <a:cubicBezTo>
                  <a:pt x="313423" y="258715"/>
                  <a:pt x="322335" y="260383"/>
                  <a:pt x="330877" y="264463"/>
                </a:cubicBezTo>
                <a:cubicBezTo>
                  <a:pt x="335054" y="266595"/>
                  <a:pt x="336447" y="265946"/>
                  <a:pt x="337932" y="261496"/>
                </a:cubicBezTo>
                <a:cubicBezTo>
                  <a:pt x="339511" y="256860"/>
                  <a:pt x="340811" y="252132"/>
                  <a:pt x="342110" y="247404"/>
                </a:cubicBezTo>
                <a:cubicBezTo>
                  <a:pt x="343039" y="244344"/>
                  <a:pt x="341925" y="242212"/>
                  <a:pt x="338954" y="240914"/>
                </a:cubicBezTo>
                <a:cubicBezTo>
                  <a:pt x="333476" y="238411"/>
                  <a:pt x="327813" y="236649"/>
                  <a:pt x="321964" y="235815"/>
                </a:cubicBezTo>
                <a:cubicBezTo>
                  <a:pt x="314258" y="234702"/>
                  <a:pt x="314258" y="234610"/>
                  <a:pt x="314258" y="226915"/>
                </a:cubicBezTo>
                <a:cubicBezTo>
                  <a:pt x="314258" y="216068"/>
                  <a:pt x="314258" y="216068"/>
                  <a:pt x="303396" y="216068"/>
                </a:cubicBezTo>
                <a:close/>
                <a:moveTo>
                  <a:pt x="303396" y="176202"/>
                </a:moveTo>
                <a:cubicBezTo>
                  <a:pt x="373490" y="176202"/>
                  <a:pt x="430308" y="232941"/>
                  <a:pt x="430308" y="302937"/>
                </a:cubicBezTo>
                <a:cubicBezTo>
                  <a:pt x="430308" y="372934"/>
                  <a:pt x="373490" y="429673"/>
                  <a:pt x="303396" y="429673"/>
                </a:cubicBezTo>
                <a:cubicBezTo>
                  <a:pt x="233302" y="429673"/>
                  <a:pt x="176484" y="372934"/>
                  <a:pt x="176484" y="302937"/>
                </a:cubicBezTo>
                <a:cubicBezTo>
                  <a:pt x="176484" y="232941"/>
                  <a:pt x="233302" y="176202"/>
                  <a:pt x="303396" y="176202"/>
                </a:cubicBezTo>
                <a:close/>
                <a:moveTo>
                  <a:pt x="281240" y="91493"/>
                </a:moveTo>
                <a:cubicBezTo>
                  <a:pt x="181334" y="101690"/>
                  <a:pt x="101855" y="181039"/>
                  <a:pt x="91642" y="280782"/>
                </a:cubicBezTo>
                <a:lnTo>
                  <a:pt x="118104" y="280782"/>
                </a:lnTo>
                <a:cubicBezTo>
                  <a:pt x="130360" y="280782"/>
                  <a:pt x="140295" y="290701"/>
                  <a:pt x="140295" y="302937"/>
                </a:cubicBezTo>
                <a:cubicBezTo>
                  <a:pt x="140295" y="315173"/>
                  <a:pt x="130360" y="325092"/>
                  <a:pt x="118104" y="325092"/>
                </a:cubicBezTo>
                <a:lnTo>
                  <a:pt x="91642" y="325092"/>
                </a:lnTo>
                <a:cubicBezTo>
                  <a:pt x="101855" y="424835"/>
                  <a:pt x="181334" y="504184"/>
                  <a:pt x="281240" y="514381"/>
                </a:cubicBezTo>
                <a:lnTo>
                  <a:pt x="281240" y="487962"/>
                </a:lnTo>
                <a:cubicBezTo>
                  <a:pt x="281240" y="475726"/>
                  <a:pt x="291175" y="465807"/>
                  <a:pt x="303431" y="465807"/>
                </a:cubicBezTo>
                <a:cubicBezTo>
                  <a:pt x="315687" y="465807"/>
                  <a:pt x="325622" y="475726"/>
                  <a:pt x="325622" y="487962"/>
                </a:cubicBezTo>
                <a:lnTo>
                  <a:pt x="325622" y="514381"/>
                </a:lnTo>
                <a:cubicBezTo>
                  <a:pt x="425528" y="504184"/>
                  <a:pt x="505007" y="424835"/>
                  <a:pt x="515220" y="325092"/>
                </a:cubicBezTo>
                <a:lnTo>
                  <a:pt x="488758" y="325092"/>
                </a:lnTo>
                <a:cubicBezTo>
                  <a:pt x="476502" y="325092"/>
                  <a:pt x="466567" y="315173"/>
                  <a:pt x="466567" y="302937"/>
                </a:cubicBezTo>
                <a:cubicBezTo>
                  <a:pt x="466567" y="290701"/>
                  <a:pt x="476502" y="280782"/>
                  <a:pt x="488758" y="280782"/>
                </a:cubicBezTo>
                <a:lnTo>
                  <a:pt x="515220" y="280782"/>
                </a:lnTo>
                <a:cubicBezTo>
                  <a:pt x="505007" y="181039"/>
                  <a:pt x="425528" y="101690"/>
                  <a:pt x="325622" y="91493"/>
                </a:cubicBezTo>
                <a:lnTo>
                  <a:pt x="325622" y="117912"/>
                </a:lnTo>
                <a:cubicBezTo>
                  <a:pt x="325622" y="130148"/>
                  <a:pt x="315687" y="140067"/>
                  <a:pt x="303431" y="140067"/>
                </a:cubicBezTo>
                <a:cubicBezTo>
                  <a:pt x="291175" y="140067"/>
                  <a:pt x="281240" y="130148"/>
                  <a:pt x="281240" y="117912"/>
                </a:cubicBezTo>
                <a:close/>
                <a:moveTo>
                  <a:pt x="303431" y="0"/>
                </a:moveTo>
                <a:cubicBezTo>
                  <a:pt x="315687" y="0"/>
                  <a:pt x="325622" y="9919"/>
                  <a:pt x="325622" y="22155"/>
                </a:cubicBezTo>
                <a:lnTo>
                  <a:pt x="325622" y="48574"/>
                </a:lnTo>
                <a:cubicBezTo>
                  <a:pt x="449111" y="59234"/>
                  <a:pt x="547531" y="157494"/>
                  <a:pt x="558209" y="280782"/>
                </a:cubicBezTo>
                <a:lnTo>
                  <a:pt x="584671" y="280782"/>
                </a:lnTo>
                <a:cubicBezTo>
                  <a:pt x="596834" y="280782"/>
                  <a:pt x="606862" y="290701"/>
                  <a:pt x="606862" y="302937"/>
                </a:cubicBezTo>
                <a:cubicBezTo>
                  <a:pt x="606862" y="315173"/>
                  <a:pt x="596927" y="325092"/>
                  <a:pt x="584671" y="325092"/>
                </a:cubicBezTo>
                <a:lnTo>
                  <a:pt x="558209" y="325092"/>
                </a:lnTo>
                <a:cubicBezTo>
                  <a:pt x="547531" y="448380"/>
                  <a:pt x="449111" y="546640"/>
                  <a:pt x="325622" y="557300"/>
                </a:cubicBezTo>
                <a:lnTo>
                  <a:pt x="325622" y="583719"/>
                </a:lnTo>
                <a:cubicBezTo>
                  <a:pt x="325622" y="595955"/>
                  <a:pt x="315687" y="605874"/>
                  <a:pt x="303431" y="605874"/>
                </a:cubicBezTo>
                <a:cubicBezTo>
                  <a:pt x="291175" y="605874"/>
                  <a:pt x="281240" y="595955"/>
                  <a:pt x="281240" y="583719"/>
                </a:cubicBezTo>
                <a:lnTo>
                  <a:pt x="281240" y="557300"/>
                </a:lnTo>
                <a:cubicBezTo>
                  <a:pt x="157751" y="546640"/>
                  <a:pt x="59331" y="448380"/>
                  <a:pt x="48653" y="325092"/>
                </a:cubicBezTo>
                <a:lnTo>
                  <a:pt x="22191" y="325092"/>
                </a:lnTo>
                <a:cubicBezTo>
                  <a:pt x="9935" y="325092"/>
                  <a:pt x="0" y="315173"/>
                  <a:pt x="0" y="302937"/>
                </a:cubicBezTo>
                <a:cubicBezTo>
                  <a:pt x="0" y="290701"/>
                  <a:pt x="9935" y="280782"/>
                  <a:pt x="22191" y="280782"/>
                </a:cubicBezTo>
                <a:lnTo>
                  <a:pt x="48653" y="280782"/>
                </a:lnTo>
                <a:cubicBezTo>
                  <a:pt x="59331" y="157494"/>
                  <a:pt x="157751" y="59234"/>
                  <a:pt x="281240" y="48574"/>
                </a:cubicBezTo>
                <a:lnTo>
                  <a:pt x="281240" y="22155"/>
                </a:lnTo>
                <a:cubicBezTo>
                  <a:pt x="281240" y="9919"/>
                  <a:pt x="291175" y="0"/>
                  <a:pt x="303431" y="0"/>
                </a:cubicBezTo>
                <a:close/>
              </a:path>
            </a:pathLst>
          </a:custGeom>
          <a:solidFill>
            <a:schemeClr val="bg1"/>
          </a:solidFill>
          <a:ln>
            <a:noFill/>
          </a:ln>
        </p:spPr>
        <p:txBody>
          <a:bodyPr/>
          <a:lstStyle/>
          <a:p>
            <a:pPr>
              <a:lnSpc>
                <a:spcPct val="140000"/>
              </a:lnSpc>
            </a:pPr>
            <a:endParaRPr lang="zh-CN" altLang="en-US">
              <a:cs typeface="+mn-ea"/>
              <a:sym typeface="+mn-lt"/>
            </a:endParaRPr>
          </a:p>
        </p:txBody>
      </p:sp>
      <p:sp>
        <p:nvSpPr>
          <p:cNvPr id="12" name="矩形 11"/>
          <p:cNvSpPr/>
          <p:nvPr/>
        </p:nvSpPr>
        <p:spPr>
          <a:xfrm>
            <a:off x="4572000" y="4712551"/>
            <a:ext cx="1524000" cy="1607403"/>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lnSpc>
                <a:spcPct val="140000"/>
              </a:lnSpc>
            </a:pPr>
            <a:endParaRPr lang="zh-CN" altLang="en-US">
              <a:cs typeface="+mn-ea"/>
              <a:sym typeface="+mn-lt"/>
            </a:endParaRPr>
          </a:p>
        </p:txBody>
      </p:sp>
      <p:sp>
        <p:nvSpPr>
          <p:cNvPr id="13" name="worldwide-protection_100859"/>
          <p:cNvSpPr>
            <a:spLocks noChangeAspect="1"/>
          </p:cNvSpPr>
          <p:nvPr/>
        </p:nvSpPr>
        <p:spPr bwMode="auto">
          <a:xfrm>
            <a:off x="5029158" y="5117346"/>
            <a:ext cx="723942" cy="698805"/>
          </a:xfrm>
          <a:custGeom>
            <a:avLst/>
            <a:gdLst>
              <a:gd name="connsiteX0" fmla="*/ 147225 w 603618"/>
              <a:gd name="connsiteY0" fmla="*/ 418175 h 582659"/>
              <a:gd name="connsiteX1" fmla="*/ 129666 w 603618"/>
              <a:gd name="connsiteY1" fmla="*/ 424618 h 582659"/>
              <a:gd name="connsiteX2" fmla="*/ 159231 w 603618"/>
              <a:gd name="connsiteY2" fmla="*/ 444246 h 582659"/>
              <a:gd name="connsiteX3" fmla="*/ 147225 w 603618"/>
              <a:gd name="connsiteY3" fmla="*/ 418175 h 582659"/>
              <a:gd name="connsiteX4" fmla="*/ 235619 w 603618"/>
              <a:gd name="connsiteY4" fmla="*/ 400345 h 582659"/>
              <a:gd name="connsiteX5" fmla="*/ 196149 w 603618"/>
              <a:gd name="connsiteY5" fmla="*/ 405440 h 582659"/>
              <a:gd name="connsiteX6" fmla="*/ 235619 w 603618"/>
              <a:gd name="connsiteY6" fmla="*/ 461476 h 582659"/>
              <a:gd name="connsiteX7" fmla="*/ 453241 w 603618"/>
              <a:gd name="connsiteY7" fmla="*/ 335186 h 582659"/>
              <a:gd name="connsiteX8" fmla="*/ 453241 w 603618"/>
              <a:gd name="connsiteY8" fmla="*/ 501720 h 582659"/>
              <a:gd name="connsiteX9" fmla="*/ 410469 w 603618"/>
              <a:gd name="connsiteY9" fmla="*/ 458889 h 582659"/>
              <a:gd name="connsiteX10" fmla="*/ 379853 w 603618"/>
              <a:gd name="connsiteY10" fmla="*/ 363192 h 582659"/>
              <a:gd name="connsiteX11" fmla="*/ 453242 w 603618"/>
              <a:gd name="connsiteY11" fmla="*/ 304902 h 582659"/>
              <a:gd name="connsiteX12" fmla="*/ 444688 w 603618"/>
              <a:gd name="connsiteY12" fmla="*/ 306400 h 582659"/>
              <a:gd name="connsiteX13" fmla="*/ 364853 w 603618"/>
              <a:gd name="connsiteY13" fmla="*/ 336813 h 582659"/>
              <a:gd name="connsiteX14" fmla="*/ 349547 w 603618"/>
              <a:gd name="connsiteY14" fmla="*/ 361682 h 582659"/>
              <a:gd name="connsiteX15" fmla="*/ 453242 w 603618"/>
              <a:gd name="connsiteY15" fmla="*/ 531722 h 582659"/>
              <a:gd name="connsiteX16" fmla="*/ 556936 w 603618"/>
              <a:gd name="connsiteY16" fmla="*/ 361682 h 582659"/>
              <a:gd name="connsiteX17" fmla="*/ 541630 w 603618"/>
              <a:gd name="connsiteY17" fmla="*/ 336813 h 582659"/>
              <a:gd name="connsiteX18" fmla="*/ 461795 w 603618"/>
              <a:gd name="connsiteY18" fmla="*/ 306400 h 582659"/>
              <a:gd name="connsiteX19" fmla="*/ 453242 w 603618"/>
              <a:gd name="connsiteY19" fmla="*/ 304902 h 582659"/>
              <a:gd name="connsiteX20" fmla="*/ 170186 w 603618"/>
              <a:gd name="connsiteY20" fmla="*/ 285126 h 582659"/>
              <a:gd name="connsiteX21" fmla="*/ 180542 w 603618"/>
              <a:gd name="connsiteY21" fmla="*/ 357794 h 582659"/>
              <a:gd name="connsiteX22" fmla="*/ 235619 w 603618"/>
              <a:gd name="connsiteY22" fmla="*/ 350452 h 582659"/>
              <a:gd name="connsiteX23" fmla="*/ 235619 w 603618"/>
              <a:gd name="connsiteY23" fmla="*/ 285126 h 582659"/>
              <a:gd name="connsiteX24" fmla="*/ 51476 w 603618"/>
              <a:gd name="connsiteY24" fmla="*/ 285126 h 582659"/>
              <a:gd name="connsiteX25" fmla="*/ 92297 w 603618"/>
              <a:gd name="connsiteY25" fmla="*/ 386261 h 582659"/>
              <a:gd name="connsiteX26" fmla="*/ 132217 w 603618"/>
              <a:gd name="connsiteY26" fmla="*/ 370679 h 582659"/>
              <a:gd name="connsiteX27" fmla="*/ 120211 w 603618"/>
              <a:gd name="connsiteY27" fmla="*/ 285126 h 582659"/>
              <a:gd name="connsiteX28" fmla="*/ 453242 w 603618"/>
              <a:gd name="connsiteY28" fmla="*/ 253965 h 582659"/>
              <a:gd name="connsiteX29" fmla="*/ 465697 w 603618"/>
              <a:gd name="connsiteY29" fmla="*/ 256362 h 582659"/>
              <a:gd name="connsiteX30" fmla="*/ 581247 w 603618"/>
              <a:gd name="connsiteY30" fmla="*/ 300407 h 582659"/>
              <a:gd name="connsiteX31" fmla="*/ 603456 w 603618"/>
              <a:gd name="connsiteY31" fmla="*/ 336363 h 582659"/>
              <a:gd name="connsiteX32" fmla="*/ 453242 w 603618"/>
              <a:gd name="connsiteY32" fmla="*/ 582659 h 582659"/>
              <a:gd name="connsiteX33" fmla="*/ 303027 w 603618"/>
              <a:gd name="connsiteY33" fmla="*/ 336363 h 582659"/>
              <a:gd name="connsiteX34" fmla="*/ 325236 w 603618"/>
              <a:gd name="connsiteY34" fmla="*/ 300407 h 582659"/>
              <a:gd name="connsiteX35" fmla="*/ 440786 w 603618"/>
              <a:gd name="connsiteY35" fmla="*/ 256362 h 582659"/>
              <a:gd name="connsiteX36" fmla="*/ 453242 w 603618"/>
              <a:gd name="connsiteY36" fmla="*/ 253965 h 582659"/>
              <a:gd name="connsiteX37" fmla="*/ 338422 w 603618"/>
              <a:gd name="connsiteY37" fmla="*/ 162865 h 582659"/>
              <a:gd name="connsiteX38" fmla="*/ 285595 w 603618"/>
              <a:gd name="connsiteY38" fmla="*/ 169607 h 582659"/>
              <a:gd name="connsiteX39" fmla="*/ 285595 w 603618"/>
              <a:gd name="connsiteY39" fmla="*/ 235083 h 582659"/>
              <a:gd name="connsiteX40" fmla="*/ 348627 w 603618"/>
              <a:gd name="connsiteY40" fmla="*/ 235083 h 582659"/>
              <a:gd name="connsiteX41" fmla="*/ 338422 w 603618"/>
              <a:gd name="connsiteY41" fmla="*/ 162865 h 582659"/>
              <a:gd name="connsiteX42" fmla="*/ 180542 w 603618"/>
              <a:gd name="connsiteY42" fmla="*/ 162415 h 582659"/>
              <a:gd name="connsiteX43" fmla="*/ 170186 w 603618"/>
              <a:gd name="connsiteY43" fmla="*/ 235083 h 582659"/>
              <a:gd name="connsiteX44" fmla="*/ 235619 w 603618"/>
              <a:gd name="connsiteY44" fmla="*/ 235083 h 582659"/>
              <a:gd name="connsiteX45" fmla="*/ 235619 w 603618"/>
              <a:gd name="connsiteY45" fmla="*/ 169607 h 582659"/>
              <a:gd name="connsiteX46" fmla="*/ 180542 w 603618"/>
              <a:gd name="connsiteY46" fmla="*/ 162415 h 582659"/>
              <a:gd name="connsiteX47" fmla="*/ 92297 w 603618"/>
              <a:gd name="connsiteY47" fmla="*/ 133948 h 582659"/>
              <a:gd name="connsiteX48" fmla="*/ 51476 w 603618"/>
              <a:gd name="connsiteY48" fmla="*/ 235083 h 582659"/>
              <a:gd name="connsiteX49" fmla="*/ 120211 w 603618"/>
              <a:gd name="connsiteY49" fmla="*/ 235083 h 582659"/>
              <a:gd name="connsiteX50" fmla="*/ 132217 w 603618"/>
              <a:gd name="connsiteY50" fmla="*/ 149530 h 582659"/>
              <a:gd name="connsiteX51" fmla="*/ 92297 w 603618"/>
              <a:gd name="connsiteY51" fmla="*/ 133948 h 582659"/>
              <a:gd name="connsiteX52" fmla="*/ 159231 w 603618"/>
              <a:gd name="connsiteY52" fmla="*/ 75814 h 582659"/>
              <a:gd name="connsiteX53" fmla="*/ 129666 w 603618"/>
              <a:gd name="connsiteY53" fmla="*/ 95591 h 582659"/>
              <a:gd name="connsiteX54" fmla="*/ 147225 w 603618"/>
              <a:gd name="connsiteY54" fmla="*/ 102034 h 582659"/>
              <a:gd name="connsiteX55" fmla="*/ 159231 w 603618"/>
              <a:gd name="connsiteY55" fmla="*/ 75814 h 582659"/>
              <a:gd name="connsiteX56" fmla="*/ 358682 w 603618"/>
              <a:gd name="connsiteY56" fmla="*/ 74165 h 582659"/>
              <a:gd name="connsiteX57" fmla="*/ 371888 w 603618"/>
              <a:gd name="connsiteY57" fmla="*/ 102783 h 582659"/>
              <a:gd name="connsiteX58" fmla="*/ 391548 w 603618"/>
              <a:gd name="connsiteY58" fmla="*/ 95591 h 582659"/>
              <a:gd name="connsiteX59" fmla="*/ 358682 w 603618"/>
              <a:gd name="connsiteY59" fmla="*/ 74165 h 582659"/>
              <a:gd name="connsiteX60" fmla="*/ 285595 w 603618"/>
              <a:gd name="connsiteY60" fmla="*/ 60381 h 582659"/>
              <a:gd name="connsiteX61" fmla="*/ 285595 w 603618"/>
              <a:gd name="connsiteY61" fmla="*/ 119864 h 582659"/>
              <a:gd name="connsiteX62" fmla="*/ 322964 w 603618"/>
              <a:gd name="connsiteY62" fmla="*/ 115219 h 582659"/>
              <a:gd name="connsiteX63" fmla="*/ 285595 w 603618"/>
              <a:gd name="connsiteY63" fmla="*/ 60381 h 582659"/>
              <a:gd name="connsiteX64" fmla="*/ 235619 w 603618"/>
              <a:gd name="connsiteY64" fmla="*/ 58583 h 582659"/>
              <a:gd name="connsiteX65" fmla="*/ 196149 w 603618"/>
              <a:gd name="connsiteY65" fmla="*/ 114769 h 582659"/>
              <a:gd name="connsiteX66" fmla="*/ 235619 w 603618"/>
              <a:gd name="connsiteY66" fmla="*/ 119864 h 582659"/>
              <a:gd name="connsiteX67" fmla="*/ 259482 w 603618"/>
              <a:gd name="connsiteY67" fmla="*/ 0 h 582659"/>
              <a:gd name="connsiteX68" fmla="*/ 260532 w 603618"/>
              <a:gd name="connsiteY68" fmla="*/ 0 h 582659"/>
              <a:gd name="connsiteX69" fmla="*/ 520914 w 603618"/>
              <a:gd name="connsiteY69" fmla="*/ 247369 h 582659"/>
              <a:gd name="connsiteX70" fmla="*/ 475741 w 603618"/>
              <a:gd name="connsiteY70" fmla="*/ 230138 h 582659"/>
              <a:gd name="connsiteX71" fmla="*/ 468688 w 603618"/>
              <a:gd name="connsiteY71" fmla="*/ 228041 h 582659"/>
              <a:gd name="connsiteX72" fmla="*/ 428917 w 603618"/>
              <a:gd name="connsiteY72" fmla="*/ 133948 h 582659"/>
              <a:gd name="connsiteX73" fmla="*/ 386746 w 603618"/>
              <a:gd name="connsiteY73" fmla="*/ 150279 h 582659"/>
              <a:gd name="connsiteX74" fmla="*/ 398752 w 603618"/>
              <a:gd name="connsiteY74" fmla="*/ 235083 h 582659"/>
              <a:gd name="connsiteX75" fmla="*/ 417812 w 603618"/>
              <a:gd name="connsiteY75" fmla="*/ 235083 h 582659"/>
              <a:gd name="connsiteX76" fmla="*/ 315310 w 603618"/>
              <a:gd name="connsiteY76" fmla="*/ 274188 h 582659"/>
              <a:gd name="connsiteX77" fmla="*/ 297001 w 603618"/>
              <a:gd name="connsiteY77" fmla="*/ 285126 h 582659"/>
              <a:gd name="connsiteX78" fmla="*/ 285595 w 603618"/>
              <a:gd name="connsiteY78" fmla="*/ 285126 h 582659"/>
              <a:gd name="connsiteX79" fmla="*/ 285595 w 603618"/>
              <a:gd name="connsiteY79" fmla="*/ 297861 h 582659"/>
              <a:gd name="connsiteX80" fmla="*/ 275089 w 603618"/>
              <a:gd name="connsiteY80" fmla="*/ 339065 h 582659"/>
              <a:gd name="connsiteX81" fmla="*/ 285895 w 603618"/>
              <a:gd name="connsiteY81" fmla="*/ 400345 h 582659"/>
              <a:gd name="connsiteX82" fmla="*/ 285595 w 603618"/>
              <a:gd name="connsiteY82" fmla="*/ 400345 h 582659"/>
              <a:gd name="connsiteX83" fmla="*/ 285595 w 603618"/>
              <a:gd name="connsiteY83" fmla="*/ 459828 h 582659"/>
              <a:gd name="connsiteX84" fmla="*/ 299552 w 603618"/>
              <a:gd name="connsiteY84" fmla="*/ 445594 h 582659"/>
              <a:gd name="connsiteX85" fmla="*/ 328516 w 603618"/>
              <a:gd name="connsiteY85" fmla="*/ 511219 h 582659"/>
              <a:gd name="connsiteX86" fmla="*/ 259482 w 603618"/>
              <a:gd name="connsiteY86" fmla="*/ 520209 h 582659"/>
              <a:gd name="connsiteX87" fmla="*/ 0 w 603618"/>
              <a:gd name="connsiteY87" fmla="*/ 260104 h 582659"/>
              <a:gd name="connsiteX88" fmla="*/ 259482 w 603618"/>
              <a:gd name="connsiteY88" fmla="*/ 0 h 582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3618" h="582659">
                <a:moveTo>
                  <a:pt x="147225" y="418175"/>
                </a:moveTo>
                <a:cubicBezTo>
                  <a:pt x="141372" y="420123"/>
                  <a:pt x="135519" y="422221"/>
                  <a:pt x="129666" y="424618"/>
                </a:cubicBezTo>
                <a:cubicBezTo>
                  <a:pt x="138970" y="431959"/>
                  <a:pt x="148875" y="438552"/>
                  <a:pt x="159231" y="444246"/>
                </a:cubicBezTo>
                <a:cubicBezTo>
                  <a:pt x="155179" y="436604"/>
                  <a:pt x="151277" y="428364"/>
                  <a:pt x="147225" y="418175"/>
                </a:cubicBezTo>
                <a:close/>
                <a:moveTo>
                  <a:pt x="235619" y="400345"/>
                </a:moveTo>
                <a:cubicBezTo>
                  <a:pt x="222413" y="401244"/>
                  <a:pt x="209206" y="402893"/>
                  <a:pt x="196149" y="405440"/>
                </a:cubicBezTo>
                <a:cubicBezTo>
                  <a:pt x="204704" y="425367"/>
                  <a:pt x="217910" y="448740"/>
                  <a:pt x="235619" y="461476"/>
                </a:cubicBezTo>
                <a:close/>
                <a:moveTo>
                  <a:pt x="453241" y="335186"/>
                </a:moveTo>
                <a:lnTo>
                  <a:pt x="453241" y="501720"/>
                </a:lnTo>
                <a:cubicBezTo>
                  <a:pt x="444386" y="501720"/>
                  <a:pt x="427728" y="490488"/>
                  <a:pt x="410469" y="458889"/>
                </a:cubicBezTo>
                <a:cubicBezTo>
                  <a:pt x="395161" y="431033"/>
                  <a:pt x="383605" y="394791"/>
                  <a:pt x="379853" y="363192"/>
                </a:cubicBezTo>
                <a:close/>
                <a:moveTo>
                  <a:pt x="453242" y="304902"/>
                </a:moveTo>
                <a:cubicBezTo>
                  <a:pt x="450390" y="304902"/>
                  <a:pt x="447389" y="305351"/>
                  <a:pt x="444688" y="306400"/>
                </a:cubicBezTo>
                <a:lnTo>
                  <a:pt x="364853" y="336813"/>
                </a:lnTo>
                <a:cubicBezTo>
                  <a:pt x="354799" y="340708"/>
                  <a:pt x="348496" y="350896"/>
                  <a:pt x="349547" y="361682"/>
                </a:cubicBezTo>
                <a:cubicBezTo>
                  <a:pt x="356450" y="432395"/>
                  <a:pt x="400119" y="531722"/>
                  <a:pt x="453242" y="531722"/>
                </a:cubicBezTo>
                <a:cubicBezTo>
                  <a:pt x="506364" y="531722"/>
                  <a:pt x="550033" y="432395"/>
                  <a:pt x="556936" y="361682"/>
                </a:cubicBezTo>
                <a:cubicBezTo>
                  <a:pt x="558137" y="350896"/>
                  <a:pt x="551834" y="340708"/>
                  <a:pt x="541630" y="336813"/>
                </a:cubicBezTo>
                <a:lnTo>
                  <a:pt x="461795" y="306400"/>
                </a:lnTo>
                <a:cubicBezTo>
                  <a:pt x="459094" y="305351"/>
                  <a:pt x="456093" y="304902"/>
                  <a:pt x="453242" y="304902"/>
                </a:cubicBezTo>
                <a:close/>
                <a:moveTo>
                  <a:pt x="170186" y="285126"/>
                </a:moveTo>
                <a:cubicBezTo>
                  <a:pt x="171687" y="310597"/>
                  <a:pt x="175139" y="335169"/>
                  <a:pt x="180542" y="357794"/>
                </a:cubicBezTo>
                <a:cubicBezTo>
                  <a:pt x="198701" y="354048"/>
                  <a:pt x="217160" y="351651"/>
                  <a:pt x="235619" y="350452"/>
                </a:cubicBezTo>
                <a:lnTo>
                  <a:pt x="235619" y="285126"/>
                </a:lnTo>
                <a:close/>
                <a:moveTo>
                  <a:pt x="51476" y="285126"/>
                </a:moveTo>
                <a:cubicBezTo>
                  <a:pt x="55978" y="322733"/>
                  <a:pt x="70536" y="357344"/>
                  <a:pt x="92297" y="386261"/>
                </a:cubicBezTo>
                <a:cubicBezTo>
                  <a:pt x="105353" y="380268"/>
                  <a:pt x="118560" y="375174"/>
                  <a:pt x="132217" y="370679"/>
                </a:cubicBezTo>
                <a:cubicBezTo>
                  <a:pt x="125764" y="343860"/>
                  <a:pt x="121562" y="314942"/>
                  <a:pt x="120211" y="285126"/>
                </a:cubicBezTo>
                <a:close/>
                <a:moveTo>
                  <a:pt x="453242" y="253965"/>
                </a:moveTo>
                <a:cubicBezTo>
                  <a:pt x="457443" y="253965"/>
                  <a:pt x="461645" y="254714"/>
                  <a:pt x="465697" y="256362"/>
                </a:cubicBezTo>
                <a:lnTo>
                  <a:pt x="581247" y="300407"/>
                </a:lnTo>
                <a:cubicBezTo>
                  <a:pt x="595953" y="305951"/>
                  <a:pt x="604957" y="320782"/>
                  <a:pt x="603456" y="336363"/>
                </a:cubicBezTo>
                <a:cubicBezTo>
                  <a:pt x="593402" y="438687"/>
                  <a:pt x="530075" y="582659"/>
                  <a:pt x="453242" y="582659"/>
                </a:cubicBezTo>
                <a:cubicBezTo>
                  <a:pt x="376408" y="582659"/>
                  <a:pt x="313081" y="438687"/>
                  <a:pt x="303027" y="336363"/>
                </a:cubicBezTo>
                <a:cubicBezTo>
                  <a:pt x="301526" y="320782"/>
                  <a:pt x="310530" y="305951"/>
                  <a:pt x="325236" y="300407"/>
                </a:cubicBezTo>
                <a:lnTo>
                  <a:pt x="440786" y="256362"/>
                </a:lnTo>
                <a:cubicBezTo>
                  <a:pt x="444838" y="254714"/>
                  <a:pt x="449040" y="253965"/>
                  <a:pt x="453242" y="253965"/>
                </a:cubicBezTo>
                <a:close/>
                <a:moveTo>
                  <a:pt x="338422" y="162865"/>
                </a:moveTo>
                <a:cubicBezTo>
                  <a:pt x="321013" y="166311"/>
                  <a:pt x="303304" y="168558"/>
                  <a:pt x="285595" y="169607"/>
                </a:cubicBezTo>
                <a:lnTo>
                  <a:pt x="285595" y="235083"/>
                </a:lnTo>
                <a:lnTo>
                  <a:pt x="348627" y="235083"/>
                </a:lnTo>
                <a:cubicBezTo>
                  <a:pt x="347276" y="209761"/>
                  <a:pt x="343824" y="185339"/>
                  <a:pt x="338422" y="162865"/>
                </a:cubicBezTo>
                <a:close/>
                <a:moveTo>
                  <a:pt x="180542" y="162415"/>
                </a:moveTo>
                <a:cubicBezTo>
                  <a:pt x="175139" y="185040"/>
                  <a:pt x="171687" y="209612"/>
                  <a:pt x="170186" y="235083"/>
                </a:cubicBezTo>
                <a:lnTo>
                  <a:pt x="235619" y="235083"/>
                </a:lnTo>
                <a:lnTo>
                  <a:pt x="235619" y="169607"/>
                </a:lnTo>
                <a:cubicBezTo>
                  <a:pt x="217160" y="168558"/>
                  <a:pt x="198701" y="166161"/>
                  <a:pt x="180542" y="162415"/>
                </a:cubicBezTo>
                <a:close/>
                <a:moveTo>
                  <a:pt x="92297" y="133948"/>
                </a:moveTo>
                <a:cubicBezTo>
                  <a:pt x="70536" y="162865"/>
                  <a:pt x="55978" y="197475"/>
                  <a:pt x="51476" y="235083"/>
                </a:cubicBezTo>
                <a:lnTo>
                  <a:pt x="120211" y="235083"/>
                </a:lnTo>
                <a:cubicBezTo>
                  <a:pt x="121562" y="205117"/>
                  <a:pt x="125764" y="176349"/>
                  <a:pt x="132217" y="149530"/>
                </a:cubicBezTo>
                <a:cubicBezTo>
                  <a:pt x="118560" y="145035"/>
                  <a:pt x="105353" y="139791"/>
                  <a:pt x="92297" y="133948"/>
                </a:cubicBezTo>
                <a:close/>
                <a:moveTo>
                  <a:pt x="159231" y="75814"/>
                </a:moveTo>
                <a:cubicBezTo>
                  <a:pt x="148875" y="81657"/>
                  <a:pt x="138970" y="88249"/>
                  <a:pt x="129666" y="95591"/>
                </a:cubicBezTo>
                <a:cubicBezTo>
                  <a:pt x="135519" y="97839"/>
                  <a:pt x="141372" y="100086"/>
                  <a:pt x="147225" y="102034"/>
                </a:cubicBezTo>
                <a:cubicBezTo>
                  <a:pt x="151277" y="91845"/>
                  <a:pt x="155179" y="83605"/>
                  <a:pt x="159231" y="75814"/>
                </a:cubicBezTo>
                <a:close/>
                <a:moveTo>
                  <a:pt x="358682" y="74165"/>
                </a:moveTo>
                <a:cubicBezTo>
                  <a:pt x="363184" y="82556"/>
                  <a:pt x="367386" y="91546"/>
                  <a:pt x="371888" y="102783"/>
                </a:cubicBezTo>
                <a:cubicBezTo>
                  <a:pt x="378492" y="100536"/>
                  <a:pt x="385095" y="98138"/>
                  <a:pt x="391548" y="95591"/>
                </a:cubicBezTo>
                <a:cubicBezTo>
                  <a:pt x="381343" y="87500"/>
                  <a:pt x="370238" y="80309"/>
                  <a:pt x="358682" y="74165"/>
                </a:cubicBezTo>
                <a:close/>
                <a:moveTo>
                  <a:pt x="285595" y="60381"/>
                </a:moveTo>
                <a:lnTo>
                  <a:pt x="285595" y="119864"/>
                </a:lnTo>
                <a:cubicBezTo>
                  <a:pt x="298051" y="118965"/>
                  <a:pt x="310507" y="117466"/>
                  <a:pt x="322964" y="115219"/>
                </a:cubicBezTo>
                <a:cubicBezTo>
                  <a:pt x="314559" y="95741"/>
                  <a:pt x="302253" y="73566"/>
                  <a:pt x="285595" y="60381"/>
                </a:cubicBezTo>
                <a:close/>
                <a:moveTo>
                  <a:pt x="235619" y="58583"/>
                </a:moveTo>
                <a:cubicBezTo>
                  <a:pt x="217910" y="71469"/>
                  <a:pt x="204704" y="94692"/>
                  <a:pt x="196149" y="114769"/>
                </a:cubicBezTo>
                <a:cubicBezTo>
                  <a:pt x="209206" y="117167"/>
                  <a:pt x="222413" y="118965"/>
                  <a:pt x="235619" y="119864"/>
                </a:cubicBezTo>
                <a:close/>
                <a:moveTo>
                  <a:pt x="259482" y="0"/>
                </a:moveTo>
                <a:lnTo>
                  <a:pt x="260532" y="0"/>
                </a:lnTo>
                <a:cubicBezTo>
                  <a:pt x="399953" y="0"/>
                  <a:pt x="514161" y="109825"/>
                  <a:pt x="520914" y="247369"/>
                </a:cubicBezTo>
                <a:lnTo>
                  <a:pt x="475741" y="230138"/>
                </a:lnTo>
                <a:cubicBezTo>
                  <a:pt x="473340" y="229239"/>
                  <a:pt x="471089" y="228640"/>
                  <a:pt x="468688" y="228041"/>
                </a:cubicBezTo>
                <a:cubicBezTo>
                  <a:pt x="463285" y="193130"/>
                  <a:pt x="449328" y="160917"/>
                  <a:pt x="428917" y="133948"/>
                </a:cubicBezTo>
                <a:cubicBezTo>
                  <a:pt x="415260" y="140240"/>
                  <a:pt x="401153" y="145634"/>
                  <a:pt x="386746" y="150279"/>
                </a:cubicBezTo>
                <a:cubicBezTo>
                  <a:pt x="393199" y="176799"/>
                  <a:pt x="397251" y="205416"/>
                  <a:pt x="398752" y="235083"/>
                </a:cubicBezTo>
                <a:lnTo>
                  <a:pt x="417812" y="235083"/>
                </a:lnTo>
                <a:lnTo>
                  <a:pt x="315310" y="274188"/>
                </a:lnTo>
                <a:cubicBezTo>
                  <a:pt x="308556" y="276885"/>
                  <a:pt x="302403" y="280481"/>
                  <a:pt x="297001" y="285126"/>
                </a:cubicBezTo>
                <a:lnTo>
                  <a:pt x="285595" y="285126"/>
                </a:lnTo>
                <a:lnTo>
                  <a:pt x="285595" y="297861"/>
                </a:lnTo>
                <a:cubicBezTo>
                  <a:pt x="277641" y="309698"/>
                  <a:pt x="273589" y="324231"/>
                  <a:pt x="275089" y="339065"/>
                </a:cubicBezTo>
                <a:cubicBezTo>
                  <a:pt x="277040" y="358992"/>
                  <a:pt x="280792" y="379669"/>
                  <a:pt x="285895" y="400345"/>
                </a:cubicBezTo>
                <a:cubicBezTo>
                  <a:pt x="285745" y="400345"/>
                  <a:pt x="285745" y="400345"/>
                  <a:pt x="285595" y="400345"/>
                </a:cubicBezTo>
                <a:lnTo>
                  <a:pt x="285595" y="459828"/>
                </a:lnTo>
                <a:cubicBezTo>
                  <a:pt x="290397" y="456082"/>
                  <a:pt x="295050" y="451288"/>
                  <a:pt x="299552" y="445594"/>
                </a:cubicBezTo>
                <a:cubicBezTo>
                  <a:pt x="307656" y="468818"/>
                  <a:pt x="317411" y="491142"/>
                  <a:pt x="328516" y="511219"/>
                </a:cubicBezTo>
                <a:cubicBezTo>
                  <a:pt x="305405" y="517512"/>
                  <a:pt x="282893" y="520209"/>
                  <a:pt x="259482" y="520209"/>
                </a:cubicBezTo>
                <a:cubicBezTo>
                  <a:pt x="118260" y="520209"/>
                  <a:pt x="0" y="404541"/>
                  <a:pt x="0" y="260104"/>
                </a:cubicBezTo>
                <a:cubicBezTo>
                  <a:pt x="0" y="115519"/>
                  <a:pt x="118560" y="0"/>
                  <a:pt x="259482" y="0"/>
                </a:cubicBezTo>
                <a:close/>
              </a:path>
            </a:pathLst>
          </a:custGeom>
          <a:solidFill>
            <a:schemeClr val="bg1"/>
          </a:solidFill>
          <a:ln>
            <a:noFill/>
          </a:ln>
        </p:spPr>
        <p:txBody>
          <a:bodyPr/>
          <a:lstStyle/>
          <a:p>
            <a:pPr>
              <a:lnSpc>
                <a:spcPct val="140000"/>
              </a:lnSpc>
            </a:pPr>
            <a:endParaRPr lang="zh-CN" altLang="en-US">
              <a:cs typeface="+mn-ea"/>
              <a:sym typeface="+mn-lt"/>
            </a:endParaRPr>
          </a:p>
        </p:txBody>
      </p:sp>
      <p:sp>
        <p:nvSpPr>
          <p:cNvPr id="14" name="文本框 13"/>
          <p:cNvSpPr txBox="1"/>
          <p:nvPr/>
        </p:nvSpPr>
        <p:spPr>
          <a:xfrm>
            <a:off x="577850" y="2565328"/>
            <a:ext cx="3663950" cy="4008755"/>
          </a:xfrm>
          <a:prstGeom prst="rect">
            <a:avLst/>
          </a:prstGeom>
          <a:noFill/>
        </p:spPr>
        <p:txBody>
          <a:bodyPr wrap="square" rtlCol="0">
            <a:spAutoFit/>
          </a:bodyPr>
          <a:lstStyle/>
          <a:p>
            <a:pPr algn="ctr" defTabSz="866140">
              <a:lnSpc>
                <a:spcPct val="140000"/>
              </a:lnSpc>
              <a:defRPr/>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a:p>
            <a:pPr algn="ctr" defTabSz="866140">
              <a:lnSpc>
                <a:spcPct val="140000"/>
              </a:lnSpc>
              <a:defRPr/>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Put your text about this part related goes here. Put your text about this part related goes here. </a:t>
            </a:r>
          </a:p>
          <a:p>
            <a:pPr algn="ctr" defTabSz="866140">
              <a:lnSpc>
                <a:spcPct val="140000"/>
              </a:lnSpc>
              <a:defRPr/>
            </a:pPr>
            <a:endParaRPr lang="zh-CN" altLang="en-US" sz="1400" dirty="0">
              <a:solidFill>
                <a:schemeClr val="tx1">
                  <a:lumMod val="85000"/>
                  <a:lumOff val="15000"/>
                </a:schemeClr>
              </a:solidFill>
              <a:cs typeface="+mn-ea"/>
              <a:sym typeface="+mn-lt"/>
            </a:endParaRPr>
          </a:p>
          <a:p>
            <a:pPr algn="ctr" defTabSz="866140">
              <a:lnSpc>
                <a:spcPct val="140000"/>
              </a:lnSpc>
              <a:defRPr/>
            </a:pPr>
            <a:endParaRPr lang="zh-CN" altLang="en-US" sz="1400" dirty="0">
              <a:solidFill>
                <a:schemeClr val="tx1">
                  <a:lumMod val="85000"/>
                  <a:lumOff val="15000"/>
                </a:schemeClr>
              </a:solidFill>
              <a:cs typeface="+mn-ea"/>
              <a:sym typeface="+mn-lt"/>
            </a:endParaRPr>
          </a:p>
          <a:p>
            <a:pPr algn="ctr" defTabSz="866140">
              <a:lnSpc>
                <a:spcPct val="140000"/>
              </a:lnSpc>
              <a:defRPr/>
            </a:pPr>
            <a:endParaRPr lang="zh-CN" altLang="en-US" sz="1400" dirty="0">
              <a:solidFill>
                <a:schemeClr val="tx1">
                  <a:lumMod val="85000"/>
                  <a:lumOff val="15000"/>
                </a:schemeClr>
              </a:solidFill>
              <a:cs typeface="+mn-ea"/>
              <a:sym typeface="+mn-lt"/>
            </a:endParaRPr>
          </a:p>
          <a:p>
            <a:pPr algn="ctr" defTabSz="866140">
              <a:lnSpc>
                <a:spcPct val="140000"/>
              </a:lnSpc>
              <a:defRPr/>
            </a:pPr>
            <a:endParaRPr lang="zh-CN" altLang="en-US" sz="1400" dirty="0">
              <a:solidFill>
                <a:schemeClr val="tx1">
                  <a:lumMod val="85000"/>
                  <a:lumOff val="15000"/>
                </a:schemeClr>
              </a:solidFill>
              <a:cs typeface="+mn-ea"/>
              <a:sym typeface="+mn-lt"/>
            </a:endParaRPr>
          </a:p>
          <a:p>
            <a:pPr algn="ctr">
              <a:lnSpc>
                <a:spcPct val="140000"/>
              </a:lnSpc>
            </a:pPr>
            <a:endParaRPr lang="zh-CN" altLang="en-US" sz="1400" dirty="0">
              <a:cs typeface="+mn-ea"/>
              <a:sym typeface="+mn-lt"/>
            </a:endParaRPr>
          </a:p>
        </p:txBody>
      </p:sp>
      <p:sp>
        <p:nvSpPr>
          <p:cNvPr id="15" name="TextBox 8"/>
          <p:cNvSpPr txBox="1"/>
          <p:nvPr/>
        </p:nvSpPr>
        <p:spPr>
          <a:xfrm>
            <a:off x="4079777" y="288334"/>
            <a:ext cx="3744178" cy="468783"/>
          </a:xfrm>
          <a:prstGeom prst="rect">
            <a:avLst/>
          </a:prstGeom>
          <a:noFill/>
        </p:spPr>
        <p:txBody>
          <a:bodyPr wrap="square" lIns="0" tIns="0" rIns="0" bIns="0" rtlCol="0" anchor="ctr">
            <a:spAutoFit/>
          </a:bodyPr>
          <a:lstStyle/>
          <a:p>
            <a:pPr algn="ctr">
              <a:lnSpc>
                <a:spcPct val="140000"/>
              </a:lnSpc>
            </a:pP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16" name="组合 15"/>
          <p:cNvGrpSpPr/>
          <p:nvPr/>
        </p:nvGrpSpPr>
        <p:grpSpPr>
          <a:xfrm>
            <a:off x="840658" y="561638"/>
            <a:ext cx="10510685" cy="0"/>
            <a:chOff x="1028775" y="591989"/>
            <a:chExt cx="11086097" cy="0"/>
          </a:xfrm>
        </p:grpSpPr>
        <p:cxnSp>
          <p:nvCxnSpPr>
            <p:cNvPr id="17" name="直接连接符 16"/>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p:nvSpPr>
        <p:spPr>
          <a:xfrm>
            <a:off x="6379210" y="2422525"/>
            <a:ext cx="4963160" cy="2958465"/>
          </a:xfrm>
          <a:prstGeom prst="rect">
            <a:avLst/>
          </a:prstGeom>
          <a:blipFill>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2000">
        <p:split orient="vert"/>
      </p:transition>
    </mc:Choice>
    <mc:Fallback xmlns="">
      <p:transition spd="slow" advClick="0" advTm="2000">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320920" y="1606551"/>
            <a:ext cx="2427817" cy="1551516"/>
            <a:chOff x="8335434" y="1809751"/>
            <a:chExt cx="2427817" cy="1551516"/>
          </a:xfrm>
          <a:solidFill>
            <a:schemeClr val="accent4"/>
          </a:solidFill>
        </p:grpSpPr>
        <p:sp>
          <p:nvSpPr>
            <p:cNvPr id="3" name="Bent Arrow 21"/>
            <p:cNvSpPr/>
            <p:nvPr/>
          </p:nvSpPr>
          <p:spPr bwMode="auto">
            <a:xfrm>
              <a:off x="8335434" y="1809751"/>
              <a:ext cx="2427817" cy="1551516"/>
            </a:xfrm>
            <a:prstGeom prst="bentArrow">
              <a:avLst/>
            </a:prstGeom>
            <a:grp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000">
                <a:solidFill>
                  <a:schemeClr val="tx1"/>
                </a:solidFill>
                <a:cs typeface="+mn-ea"/>
                <a:sym typeface="+mn-lt"/>
              </a:endParaRPr>
            </a:p>
          </p:txBody>
        </p:sp>
        <p:grpSp>
          <p:nvGrpSpPr>
            <p:cNvPr id="5" name="Group 30"/>
            <p:cNvGrpSpPr/>
            <p:nvPr/>
          </p:nvGrpSpPr>
          <p:grpSpPr bwMode="auto">
            <a:xfrm>
              <a:off x="9335122" y="2476764"/>
              <a:ext cx="488685" cy="427329"/>
              <a:chOff x="4800505" y="2786674"/>
              <a:chExt cx="366676" cy="320373"/>
            </a:xfrm>
            <a:grpFill/>
          </p:grpSpPr>
          <p:sp>
            <p:nvSpPr>
              <p:cNvPr id="6"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50800" tIns="50800" rIns="50800" bIns="50800" anchor="ctr"/>
              <a:lstStyle/>
              <a:p>
                <a:pPr defTabSz="609600">
                  <a:defRPr/>
                </a:pPr>
                <a:endParaRPr lang="en-US" sz="3600">
                  <a:solidFill>
                    <a:srgbClr val="FFFFFF"/>
                  </a:solidFill>
                  <a:effectLst>
                    <a:outerShdw blurRad="38100" dist="38100" dir="2700000" algn="tl">
                      <a:srgbClr val="000000"/>
                    </a:outerShdw>
                  </a:effectLst>
                  <a:cs typeface="+mn-ea"/>
                  <a:sym typeface="+mn-lt"/>
                </a:endParaRPr>
              </a:p>
            </p:txBody>
          </p:sp>
          <p:sp>
            <p:nvSpPr>
              <p:cNvPr id="7"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50800" tIns="50800" rIns="50800" bIns="50800" anchor="ctr"/>
              <a:lstStyle/>
              <a:p>
                <a:pPr defTabSz="609600">
                  <a:defRPr/>
                </a:pPr>
                <a:endParaRPr lang="en-US" sz="3600">
                  <a:solidFill>
                    <a:srgbClr val="FFFFFF"/>
                  </a:solidFill>
                  <a:effectLst>
                    <a:outerShdw blurRad="38100" dist="38100" dir="2700000" algn="tl">
                      <a:srgbClr val="000000"/>
                    </a:outerShdw>
                  </a:effectLst>
                  <a:cs typeface="+mn-ea"/>
                  <a:sym typeface="+mn-lt"/>
                </a:endParaRPr>
              </a:p>
            </p:txBody>
          </p:sp>
          <p:sp>
            <p:nvSpPr>
              <p:cNvPr id="8"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50800" tIns="50800" rIns="50800" bIns="50800" anchor="ctr"/>
              <a:lstStyle/>
              <a:p>
                <a:pPr defTabSz="609600">
                  <a:defRPr/>
                </a:pPr>
                <a:endParaRPr lang="en-US" sz="3600">
                  <a:solidFill>
                    <a:srgbClr val="FFFFFF"/>
                  </a:solidFill>
                  <a:effectLst>
                    <a:outerShdw blurRad="38100" dist="38100" dir="2700000" algn="tl">
                      <a:srgbClr val="000000"/>
                    </a:outerShdw>
                  </a:effectLst>
                  <a:cs typeface="+mn-ea"/>
                  <a:sym typeface="+mn-lt"/>
                </a:endParaRPr>
              </a:p>
            </p:txBody>
          </p:sp>
        </p:grpSp>
      </p:grpSp>
      <p:grpSp>
        <p:nvGrpSpPr>
          <p:cNvPr id="9" name="组合 8"/>
          <p:cNvGrpSpPr/>
          <p:nvPr/>
        </p:nvGrpSpPr>
        <p:grpSpPr>
          <a:xfrm>
            <a:off x="1033237" y="3158069"/>
            <a:ext cx="2427816" cy="1549401"/>
            <a:chOff x="1047751" y="3361269"/>
            <a:chExt cx="2427816" cy="1549401"/>
          </a:xfrm>
        </p:grpSpPr>
        <p:sp>
          <p:nvSpPr>
            <p:cNvPr id="10" name="Bent Arrow 18"/>
            <p:cNvSpPr/>
            <p:nvPr/>
          </p:nvSpPr>
          <p:spPr bwMode="auto">
            <a:xfrm>
              <a:off x="1047751" y="3361269"/>
              <a:ext cx="2427816" cy="1549401"/>
            </a:xfrm>
            <a:prstGeom prst="bentArrow">
              <a:avLst/>
            </a:prstGeom>
            <a:solidFill>
              <a:srgbClr val="7F7F7F"/>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000">
                <a:solidFill>
                  <a:schemeClr val="tx1"/>
                </a:solidFill>
                <a:cs typeface="+mn-ea"/>
                <a:sym typeface="+mn-lt"/>
              </a:endParaRPr>
            </a:p>
          </p:txBody>
        </p:sp>
        <p:sp>
          <p:nvSpPr>
            <p:cNvPr id="12" name="AutoShape 112"/>
            <p:cNvSpPr/>
            <p:nvPr/>
          </p:nvSpPr>
          <p:spPr bwMode="auto">
            <a:xfrm>
              <a:off x="1986917" y="4083054"/>
              <a:ext cx="486834" cy="4889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7F7F7F"/>
            </a:solidFill>
            <a:ln>
              <a:noFill/>
            </a:ln>
            <a:effectLst/>
          </p:spPr>
          <p:txBody>
            <a:bodyPr lIns="50800" tIns="50800" rIns="50800" bIns="50800" anchor="ctr"/>
            <a:lstStyle/>
            <a:p>
              <a:pPr defTabSz="609600">
                <a:defRPr/>
              </a:pPr>
              <a:endParaRPr lang="en-US" sz="3600">
                <a:solidFill>
                  <a:srgbClr val="FFFFFF"/>
                </a:solidFill>
                <a:effectLst>
                  <a:outerShdw blurRad="38100" dist="38100" dir="2700000" algn="tl">
                    <a:srgbClr val="000000"/>
                  </a:outerShdw>
                </a:effectLst>
                <a:cs typeface="+mn-ea"/>
                <a:sym typeface="+mn-lt"/>
              </a:endParaRPr>
            </a:p>
          </p:txBody>
        </p:sp>
      </p:grpSp>
      <p:grpSp>
        <p:nvGrpSpPr>
          <p:cNvPr id="13" name="组合 12"/>
          <p:cNvGrpSpPr/>
          <p:nvPr/>
        </p:nvGrpSpPr>
        <p:grpSpPr>
          <a:xfrm>
            <a:off x="5890986" y="2209801"/>
            <a:ext cx="2429933" cy="1549400"/>
            <a:chOff x="5905500" y="2413001"/>
            <a:chExt cx="2429933" cy="1549400"/>
          </a:xfrm>
          <a:solidFill>
            <a:schemeClr val="accent3"/>
          </a:solidFill>
        </p:grpSpPr>
        <p:sp>
          <p:nvSpPr>
            <p:cNvPr id="14" name="Bent Arrow 20"/>
            <p:cNvSpPr/>
            <p:nvPr/>
          </p:nvSpPr>
          <p:spPr bwMode="auto">
            <a:xfrm>
              <a:off x="5905500" y="2413001"/>
              <a:ext cx="2429933" cy="1549400"/>
            </a:xfrm>
            <a:prstGeom prst="bentArrow">
              <a:avLst/>
            </a:prstGeom>
            <a:solidFill>
              <a:srgbClr val="7F7F7F"/>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000">
                <a:solidFill>
                  <a:schemeClr val="tx1"/>
                </a:solidFill>
                <a:cs typeface="+mn-ea"/>
                <a:sym typeface="+mn-lt"/>
              </a:endParaRPr>
            </a:p>
          </p:txBody>
        </p:sp>
        <p:grpSp>
          <p:nvGrpSpPr>
            <p:cNvPr id="16" name="Group 29"/>
            <p:cNvGrpSpPr/>
            <p:nvPr/>
          </p:nvGrpSpPr>
          <p:grpSpPr bwMode="auto">
            <a:xfrm>
              <a:off x="6953706" y="3047658"/>
              <a:ext cx="335534" cy="488541"/>
              <a:chOff x="2612963" y="2767277"/>
              <a:chExt cx="251543" cy="366676"/>
            </a:xfrm>
            <a:grpFill/>
          </p:grpSpPr>
          <p:sp>
            <p:nvSpPr>
              <p:cNvPr id="17" name="AutoShape 113"/>
              <p:cNvSpPr/>
              <p:nvPr/>
            </p:nvSpPr>
            <p:spPr bwMode="auto">
              <a:xfrm>
                <a:off x="2612963" y="2767277"/>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7F7F7F"/>
              </a:solidFill>
              <a:ln>
                <a:noFill/>
              </a:ln>
              <a:effectLst/>
            </p:spPr>
            <p:txBody>
              <a:bodyPr lIns="50800" tIns="50800" rIns="50800" bIns="50800" anchor="ctr"/>
              <a:lstStyle/>
              <a:p>
                <a:pPr defTabSz="609600">
                  <a:defRPr/>
                </a:pPr>
                <a:endParaRPr lang="en-US" sz="3600">
                  <a:solidFill>
                    <a:srgbClr val="FFFFFF"/>
                  </a:solidFill>
                  <a:effectLst>
                    <a:outerShdw blurRad="38100" dist="38100" dir="2700000" algn="tl">
                      <a:srgbClr val="000000"/>
                    </a:outerShdw>
                  </a:effectLst>
                  <a:cs typeface="+mn-ea"/>
                  <a:sym typeface="+mn-lt"/>
                </a:endParaRPr>
              </a:p>
            </p:txBody>
          </p:sp>
          <p:sp>
            <p:nvSpPr>
              <p:cNvPr id="18" name="AutoShape 114"/>
              <p:cNvSpPr/>
              <p:nvPr/>
            </p:nvSpPr>
            <p:spPr bwMode="auto">
              <a:xfrm>
                <a:off x="2669904" y="2824844"/>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50800" tIns="50800" rIns="50800" bIns="50800" anchor="ctr"/>
              <a:lstStyle/>
              <a:p>
                <a:pPr defTabSz="609600">
                  <a:defRPr/>
                </a:pPr>
                <a:endParaRPr lang="en-US" sz="3600">
                  <a:solidFill>
                    <a:srgbClr val="FFFFFF"/>
                  </a:solidFill>
                  <a:effectLst>
                    <a:outerShdw blurRad="38100" dist="38100" dir="2700000" algn="tl">
                      <a:srgbClr val="000000"/>
                    </a:outerShdw>
                  </a:effectLst>
                  <a:cs typeface="+mn-ea"/>
                  <a:sym typeface="+mn-lt"/>
                </a:endParaRPr>
              </a:p>
            </p:txBody>
          </p:sp>
        </p:grpSp>
      </p:grpSp>
      <p:grpSp>
        <p:nvGrpSpPr>
          <p:cNvPr id="19" name="组合 18"/>
          <p:cNvGrpSpPr/>
          <p:nvPr/>
        </p:nvGrpSpPr>
        <p:grpSpPr>
          <a:xfrm>
            <a:off x="3461053" y="1701800"/>
            <a:ext cx="2429933" cy="2489202"/>
            <a:chOff x="3475567" y="1905000"/>
            <a:chExt cx="2429933" cy="2489202"/>
          </a:xfrm>
          <a:solidFill>
            <a:schemeClr val="accent2"/>
          </a:solidFill>
        </p:grpSpPr>
        <p:sp>
          <p:nvSpPr>
            <p:cNvPr id="20" name="Bent Arrow 19"/>
            <p:cNvSpPr/>
            <p:nvPr/>
          </p:nvSpPr>
          <p:spPr bwMode="auto">
            <a:xfrm>
              <a:off x="3475567" y="2842685"/>
              <a:ext cx="2429933" cy="1551517"/>
            </a:xfrm>
            <a:prstGeom prst="bentArrow">
              <a:avLst/>
            </a:prstGeom>
            <a:grp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000" dirty="0">
                <a:solidFill>
                  <a:schemeClr val="tx1"/>
                </a:solidFill>
                <a:cs typeface="+mn-ea"/>
                <a:sym typeface="+mn-lt"/>
              </a:endParaRPr>
            </a:p>
          </p:txBody>
        </p:sp>
        <p:sp>
          <p:nvSpPr>
            <p:cNvPr id="22" name="AutoShape 29"/>
            <p:cNvSpPr/>
            <p:nvPr/>
          </p:nvSpPr>
          <p:spPr bwMode="auto">
            <a:xfrm>
              <a:off x="4381500" y="3524252"/>
              <a:ext cx="486834" cy="442383"/>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grpFill/>
            <a:ln>
              <a:noFill/>
            </a:ln>
            <a:effectLst/>
          </p:spPr>
          <p:txBody>
            <a:bodyPr lIns="50800" tIns="50800" rIns="50800" bIns="50800" anchor="ctr"/>
            <a:lstStyle/>
            <a:p>
              <a:pPr defTabSz="609600">
                <a:defRPr/>
              </a:pPr>
              <a:endParaRPr lang="en-US" sz="3600">
                <a:solidFill>
                  <a:srgbClr val="FFFFFF"/>
                </a:solidFill>
                <a:effectLst>
                  <a:outerShdw blurRad="38100" dist="38100" dir="2700000" algn="tl">
                    <a:srgbClr val="000000"/>
                  </a:outerShdw>
                </a:effectLst>
                <a:cs typeface="+mn-ea"/>
                <a:sym typeface="+mn-lt"/>
              </a:endParaRPr>
            </a:p>
          </p:txBody>
        </p:sp>
        <p:grpSp>
          <p:nvGrpSpPr>
            <p:cNvPr id="23" name="Group 39"/>
            <p:cNvGrpSpPr/>
            <p:nvPr/>
          </p:nvGrpSpPr>
          <p:grpSpPr bwMode="auto">
            <a:xfrm>
              <a:off x="4388162" y="1905000"/>
              <a:ext cx="564637" cy="1019570"/>
              <a:chOff x="3386647" y="802411"/>
              <a:chExt cx="172336" cy="311450"/>
            </a:xfrm>
            <a:grpFill/>
          </p:grpSpPr>
          <p:sp>
            <p:nvSpPr>
              <p:cNvPr id="24"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a:lstStyle/>
              <a:p>
                <a:pPr>
                  <a:defRPr/>
                </a:pPr>
                <a:endParaRPr lang="en-US" sz="2000">
                  <a:cs typeface="+mn-ea"/>
                  <a:sym typeface="+mn-lt"/>
                </a:endParaRPr>
              </a:p>
            </p:txBody>
          </p:sp>
          <p:sp>
            <p:nvSpPr>
              <p:cNvPr id="25"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a:lstStyle/>
              <a:p>
                <a:pPr>
                  <a:defRPr/>
                </a:pPr>
                <a:endParaRPr lang="en-US" sz="2000">
                  <a:cs typeface="+mn-ea"/>
                  <a:sym typeface="+mn-lt"/>
                </a:endParaRPr>
              </a:p>
            </p:txBody>
          </p:sp>
          <p:sp>
            <p:nvSpPr>
              <p:cNvPr id="26"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a:lstStyle/>
              <a:p>
                <a:pPr>
                  <a:defRPr/>
                </a:pPr>
                <a:endParaRPr lang="en-US" sz="2000">
                  <a:cs typeface="+mn-ea"/>
                  <a:sym typeface="+mn-lt"/>
                </a:endParaRPr>
              </a:p>
            </p:txBody>
          </p:sp>
          <p:sp>
            <p:nvSpPr>
              <p:cNvPr id="27"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a:lstStyle/>
              <a:p>
                <a:pPr>
                  <a:defRPr/>
                </a:pPr>
                <a:endParaRPr lang="en-US" sz="2000">
                  <a:cs typeface="+mn-ea"/>
                  <a:sym typeface="+mn-lt"/>
                </a:endParaRPr>
              </a:p>
            </p:txBody>
          </p:sp>
          <p:sp>
            <p:nvSpPr>
              <p:cNvPr id="28" name="Line 75"/>
              <p:cNvSpPr>
                <a:spLocks noChangeShapeType="1"/>
              </p:cNvSpPr>
              <p:nvPr/>
            </p:nvSpPr>
            <p:spPr bwMode="auto">
              <a:xfrm>
                <a:off x="3534067" y="924914"/>
                <a:ext cx="2077" cy="2077"/>
              </a:xfrm>
              <a:prstGeom prst="line">
                <a:avLst/>
              </a:prstGeom>
              <a:grpFill/>
              <a:ln w="9525">
                <a:noFill/>
                <a:round/>
              </a:ln>
            </p:spPr>
            <p:txBody>
              <a:bodyPr/>
              <a:lstStyle/>
              <a:p>
                <a:pPr>
                  <a:defRPr/>
                </a:pPr>
                <a:endParaRPr lang="en-US" sz="2000">
                  <a:cs typeface="+mn-ea"/>
                  <a:sym typeface="+mn-lt"/>
                </a:endParaRPr>
              </a:p>
            </p:txBody>
          </p:sp>
        </p:grpSp>
      </p:grpSp>
      <p:sp>
        <p:nvSpPr>
          <p:cNvPr id="35" name="Rectangle 29"/>
          <p:cNvSpPr/>
          <p:nvPr/>
        </p:nvSpPr>
        <p:spPr>
          <a:xfrm>
            <a:off x="895076" y="5226054"/>
            <a:ext cx="1982080" cy="1124585"/>
          </a:xfrm>
          <a:prstGeom prst="rect">
            <a:avLst/>
          </a:prstGeom>
        </p:spPr>
        <p:txBody>
          <a:bodyPr wrap="square">
            <a:spAutoFit/>
          </a:bodyPr>
          <a:lstStyle/>
          <a:p>
            <a:pPr algn="ctr" defTabSz="866140">
              <a:lnSpc>
                <a:spcPct val="140000"/>
              </a:lnSpc>
              <a:defRPr/>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endParaRPr lang="en-US" altLang="zh-CN" sz="1200" b="1" dirty="0">
              <a:solidFill>
                <a:schemeClr val="tx1">
                  <a:lumMod val="75000"/>
                </a:schemeClr>
              </a:solidFill>
              <a:cs typeface="+mn-ea"/>
              <a:sym typeface="+mn-lt"/>
            </a:endParaRPr>
          </a:p>
        </p:txBody>
      </p:sp>
      <p:sp>
        <p:nvSpPr>
          <p:cNvPr id="36" name="Rectangle 30"/>
          <p:cNvSpPr/>
          <p:nvPr/>
        </p:nvSpPr>
        <p:spPr>
          <a:xfrm>
            <a:off x="895076" y="4885729"/>
            <a:ext cx="1077245" cy="338554"/>
          </a:xfrm>
          <a:prstGeom prst="rect">
            <a:avLst/>
          </a:prstGeom>
        </p:spPr>
        <p:txBody>
          <a:bodyPr wrap="square">
            <a:spAutoFit/>
          </a:bodyPr>
          <a:lstStyle/>
          <a:p>
            <a:r>
              <a:rPr lang="zh-CN" altLang="en-US" sz="1600" b="1" dirty="0">
                <a:solidFill>
                  <a:schemeClr val="tx1">
                    <a:lumMod val="75000"/>
                  </a:schemeClr>
                </a:solidFill>
                <a:cs typeface="+mn-ea"/>
                <a:sym typeface="+mn-lt"/>
              </a:rPr>
              <a:t>输入标题</a:t>
            </a:r>
            <a:endParaRPr lang="en-US" sz="1600" b="1" dirty="0">
              <a:solidFill>
                <a:schemeClr val="tx1">
                  <a:lumMod val="75000"/>
                </a:schemeClr>
              </a:solidFill>
              <a:cs typeface="+mn-ea"/>
              <a:sym typeface="+mn-lt"/>
            </a:endParaRPr>
          </a:p>
        </p:txBody>
      </p:sp>
      <p:sp>
        <p:nvSpPr>
          <p:cNvPr id="37" name="Rectangle 29"/>
          <p:cNvSpPr/>
          <p:nvPr/>
        </p:nvSpPr>
        <p:spPr>
          <a:xfrm>
            <a:off x="3375946" y="4568488"/>
            <a:ext cx="1982080" cy="1124585"/>
          </a:xfrm>
          <a:prstGeom prst="rect">
            <a:avLst/>
          </a:prstGeom>
        </p:spPr>
        <p:txBody>
          <a:bodyPr wrap="square">
            <a:spAutoFit/>
          </a:bodyPr>
          <a:lstStyle/>
          <a:p>
            <a:pPr algn="ctr" defTabSz="866140">
              <a:lnSpc>
                <a:spcPct val="140000"/>
              </a:lnSpc>
              <a:defRPr/>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endParaRPr lang="en-US" altLang="zh-CN" sz="1200" b="1" dirty="0">
              <a:solidFill>
                <a:schemeClr val="tx1">
                  <a:lumMod val="75000"/>
                </a:schemeClr>
              </a:solidFill>
              <a:cs typeface="+mn-ea"/>
              <a:sym typeface="+mn-lt"/>
            </a:endParaRPr>
          </a:p>
        </p:txBody>
      </p:sp>
      <p:sp>
        <p:nvSpPr>
          <p:cNvPr id="38" name="Rectangle 30"/>
          <p:cNvSpPr/>
          <p:nvPr/>
        </p:nvSpPr>
        <p:spPr>
          <a:xfrm>
            <a:off x="3375946" y="4228163"/>
            <a:ext cx="1077245" cy="338554"/>
          </a:xfrm>
          <a:prstGeom prst="rect">
            <a:avLst/>
          </a:prstGeom>
        </p:spPr>
        <p:txBody>
          <a:bodyPr wrap="square">
            <a:spAutoFit/>
          </a:bodyPr>
          <a:lstStyle/>
          <a:p>
            <a:r>
              <a:rPr lang="zh-CN" altLang="en-US" sz="1600" b="1" dirty="0">
                <a:solidFill>
                  <a:schemeClr val="tx1">
                    <a:lumMod val="75000"/>
                  </a:schemeClr>
                </a:solidFill>
                <a:cs typeface="+mn-ea"/>
                <a:sym typeface="+mn-lt"/>
              </a:rPr>
              <a:t>输入标题</a:t>
            </a:r>
            <a:endParaRPr lang="en-US" sz="1600" b="1" dirty="0">
              <a:solidFill>
                <a:schemeClr val="tx1">
                  <a:lumMod val="75000"/>
                </a:schemeClr>
              </a:solidFill>
              <a:cs typeface="+mn-ea"/>
              <a:sym typeface="+mn-lt"/>
            </a:endParaRPr>
          </a:p>
        </p:txBody>
      </p:sp>
      <p:sp>
        <p:nvSpPr>
          <p:cNvPr id="39" name="Rectangle 29"/>
          <p:cNvSpPr/>
          <p:nvPr/>
        </p:nvSpPr>
        <p:spPr>
          <a:xfrm>
            <a:off x="5804860" y="4220092"/>
            <a:ext cx="1982080" cy="1124585"/>
          </a:xfrm>
          <a:prstGeom prst="rect">
            <a:avLst/>
          </a:prstGeom>
        </p:spPr>
        <p:txBody>
          <a:bodyPr wrap="square">
            <a:spAutoFit/>
          </a:bodyPr>
          <a:lstStyle/>
          <a:p>
            <a:pPr algn="ctr" defTabSz="866140">
              <a:lnSpc>
                <a:spcPct val="140000"/>
              </a:lnSpc>
              <a:defRPr/>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endParaRPr lang="en-US" altLang="zh-CN" sz="1200" b="1" dirty="0">
              <a:solidFill>
                <a:schemeClr val="tx1">
                  <a:lumMod val="75000"/>
                </a:schemeClr>
              </a:solidFill>
              <a:cs typeface="+mn-ea"/>
              <a:sym typeface="+mn-lt"/>
            </a:endParaRPr>
          </a:p>
        </p:txBody>
      </p:sp>
      <p:sp>
        <p:nvSpPr>
          <p:cNvPr id="40" name="Rectangle 30"/>
          <p:cNvSpPr/>
          <p:nvPr/>
        </p:nvSpPr>
        <p:spPr>
          <a:xfrm>
            <a:off x="5804860" y="3879767"/>
            <a:ext cx="1077245" cy="338554"/>
          </a:xfrm>
          <a:prstGeom prst="rect">
            <a:avLst/>
          </a:prstGeom>
        </p:spPr>
        <p:txBody>
          <a:bodyPr wrap="square">
            <a:spAutoFit/>
          </a:bodyPr>
          <a:lstStyle/>
          <a:p>
            <a:r>
              <a:rPr lang="zh-CN" altLang="en-US" sz="1600" b="1" dirty="0">
                <a:solidFill>
                  <a:schemeClr val="tx1">
                    <a:lumMod val="75000"/>
                  </a:schemeClr>
                </a:solidFill>
                <a:cs typeface="+mn-ea"/>
                <a:sym typeface="+mn-lt"/>
              </a:rPr>
              <a:t>输入标题</a:t>
            </a:r>
            <a:endParaRPr lang="en-US" sz="1600" b="1" dirty="0">
              <a:solidFill>
                <a:schemeClr val="tx1">
                  <a:lumMod val="75000"/>
                </a:schemeClr>
              </a:solidFill>
              <a:cs typeface="+mn-ea"/>
              <a:sym typeface="+mn-lt"/>
            </a:endParaRPr>
          </a:p>
        </p:txBody>
      </p:sp>
      <p:sp>
        <p:nvSpPr>
          <p:cNvPr id="41" name="Rectangle 29"/>
          <p:cNvSpPr/>
          <p:nvPr/>
        </p:nvSpPr>
        <p:spPr>
          <a:xfrm>
            <a:off x="8223935" y="3736693"/>
            <a:ext cx="1982080" cy="1124585"/>
          </a:xfrm>
          <a:prstGeom prst="rect">
            <a:avLst/>
          </a:prstGeom>
        </p:spPr>
        <p:txBody>
          <a:bodyPr wrap="square">
            <a:spAutoFit/>
          </a:bodyPr>
          <a:lstStyle/>
          <a:p>
            <a:pPr algn="ctr" defTabSz="866140">
              <a:lnSpc>
                <a:spcPct val="140000"/>
              </a:lnSpc>
              <a:defRPr/>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endParaRPr lang="en-US" altLang="zh-CN" sz="1200" b="1" dirty="0">
              <a:solidFill>
                <a:schemeClr val="tx1">
                  <a:lumMod val="75000"/>
                </a:schemeClr>
              </a:solidFill>
              <a:cs typeface="+mn-ea"/>
              <a:sym typeface="+mn-lt"/>
            </a:endParaRPr>
          </a:p>
        </p:txBody>
      </p:sp>
      <p:sp>
        <p:nvSpPr>
          <p:cNvPr id="42" name="Rectangle 30"/>
          <p:cNvSpPr/>
          <p:nvPr/>
        </p:nvSpPr>
        <p:spPr>
          <a:xfrm>
            <a:off x="8223935" y="3396368"/>
            <a:ext cx="1077245" cy="338554"/>
          </a:xfrm>
          <a:prstGeom prst="rect">
            <a:avLst/>
          </a:prstGeom>
        </p:spPr>
        <p:txBody>
          <a:bodyPr wrap="square">
            <a:spAutoFit/>
          </a:bodyPr>
          <a:lstStyle/>
          <a:p>
            <a:r>
              <a:rPr lang="zh-CN" altLang="en-US" sz="1600" b="1" dirty="0">
                <a:solidFill>
                  <a:schemeClr val="tx1">
                    <a:lumMod val="75000"/>
                  </a:schemeClr>
                </a:solidFill>
                <a:cs typeface="+mn-ea"/>
                <a:sym typeface="+mn-lt"/>
              </a:rPr>
              <a:t>输入标题</a:t>
            </a:r>
            <a:endParaRPr lang="en-US" sz="1600" b="1" dirty="0">
              <a:solidFill>
                <a:schemeClr val="tx1">
                  <a:lumMod val="75000"/>
                </a:schemeClr>
              </a:solidFill>
              <a:cs typeface="+mn-ea"/>
              <a:sym typeface="+mn-lt"/>
            </a:endParaRPr>
          </a:p>
        </p:txBody>
      </p:sp>
      <p:sp>
        <p:nvSpPr>
          <p:cNvPr id="33" name="TextBox 8"/>
          <p:cNvSpPr txBox="1"/>
          <p:nvPr/>
        </p:nvSpPr>
        <p:spPr>
          <a:xfrm>
            <a:off x="4080396"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34" name="组合 33"/>
          <p:cNvGrpSpPr/>
          <p:nvPr/>
        </p:nvGrpSpPr>
        <p:grpSpPr>
          <a:xfrm>
            <a:off x="842272" y="562518"/>
            <a:ext cx="10507462" cy="0"/>
            <a:chOff x="1028775" y="591989"/>
            <a:chExt cx="11086097" cy="0"/>
          </a:xfrm>
        </p:grpSpPr>
        <p:cxnSp>
          <p:nvCxnSpPr>
            <p:cNvPr id="43" name="直接连接符 42"/>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0000">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14:bounceEnd="40000">
                                          <p:cBhvr additive="base">
                                            <p:cTn id="11"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0000">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14:bounceEnd="40000">
                                          <p:cBhvr additive="base">
                                            <p:cTn id="15"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0000">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14:bounceEnd="40000">
                                          <p:cBhvr additive="base">
                                            <p:cTn id="19"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anim calcmode="lin" valueType="num">
                                          <p:cBhvr>
                                            <p:cTn id="31" dur="1000" fill="hold"/>
                                            <p:tgtEl>
                                              <p:spTgt spid="36"/>
                                            </p:tgtEl>
                                            <p:attrNameLst>
                                              <p:attrName>ppt_x</p:attrName>
                                            </p:attrNameLst>
                                          </p:cBhvr>
                                          <p:tavLst>
                                            <p:tav tm="0">
                                              <p:val>
                                                <p:strVal val="#ppt_x"/>
                                              </p:val>
                                            </p:tav>
                                            <p:tav tm="100000">
                                              <p:val>
                                                <p:strVal val="#ppt_x"/>
                                              </p:val>
                                            </p:tav>
                                          </p:tavLst>
                                        </p:anim>
                                        <p:anim calcmode="lin" valueType="num">
                                          <p:cBhvr>
                                            <p:cTn id="3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1000"/>
                                            <p:tgtEl>
                                              <p:spTgt spid="42"/>
                                            </p:tgtEl>
                                          </p:cBhvr>
                                        </p:animEffect>
                                        <p:anim calcmode="lin" valueType="num">
                                          <p:cBhvr>
                                            <p:cTn id="67" dur="1000" fill="hold"/>
                                            <p:tgtEl>
                                              <p:spTgt spid="42"/>
                                            </p:tgtEl>
                                            <p:attrNameLst>
                                              <p:attrName>ppt_x</p:attrName>
                                            </p:attrNameLst>
                                          </p:cBhvr>
                                          <p:tavLst>
                                            <p:tav tm="0">
                                              <p:val>
                                                <p:strVal val="#ppt_x"/>
                                              </p:val>
                                            </p:tav>
                                            <p:tav tm="100000">
                                              <p:val>
                                                <p:strVal val="#ppt_x"/>
                                              </p:val>
                                            </p:tav>
                                          </p:tavLst>
                                        </p:anim>
                                        <p:anim calcmode="lin" valueType="num">
                                          <p:cBhvr>
                                            <p:cTn id="6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anim calcmode="lin" valueType="num">
                                          <p:cBhvr>
                                            <p:cTn id="31" dur="1000" fill="hold"/>
                                            <p:tgtEl>
                                              <p:spTgt spid="36"/>
                                            </p:tgtEl>
                                            <p:attrNameLst>
                                              <p:attrName>ppt_x</p:attrName>
                                            </p:attrNameLst>
                                          </p:cBhvr>
                                          <p:tavLst>
                                            <p:tav tm="0">
                                              <p:val>
                                                <p:strVal val="#ppt_x"/>
                                              </p:val>
                                            </p:tav>
                                            <p:tav tm="100000">
                                              <p:val>
                                                <p:strVal val="#ppt_x"/>
                                              </p:val>
                                            </p:tav>
                                          </p:tavLst>
                                        </p:anim>
                                        <p:anim calcmode="lin" valueType="num">
                                          <p:cBhvr>
                                            <p:cTn id="3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1000"/>
                                            <p:tgtEl>
                                              <p:spTgt spid="42"/>
                                            </p:tgtEl>
                                          </p:cBhvr>
                                        </p:animEffect>
                                        <p:anim calcmode="lin" valueType="num">
                                          <p:cBhvr>
                                            <p:cTn id="67" dur="1000" fill="hold"/>
                                            <p:tgtEl>
                                              <p:spTgt spid="42"/>
                                            </p:tgtEl>
                                            <p:attrNameLst>
                                              <p:attrName>ppt_x</p:attrName>
                                            </p:attrNameLst>
                                          </p:cBhvr>
                                          <p:tavLst>
                                            <p:tav tm="0">
                                              <p:val>
                                                <p:strVal val="#ppt_x"/>
                                              </p:val>
                                            </p:tav>
                                            <p:tav tm="100000">
                                              <p:val>
                                                <p:strVal val="#ppt_x"/>
                                              </p:val>
                                            </p:tav>
                                          </p:tavLst>
                                        </p:anim>
                                        <p:anim calcmode="lin" valueType="num">
                                          <p:cBhvr>
                                            <p:cTn id="6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3"/>
          <p:cNvSpPr/>
          <p:nvPr/>
        </p:nvSpPr>
        <p:spPr>
          <a:xfrm rot="8341735" flipH="1">
            <a:off x="3786302" y="3558643"/>
            <a:ext cx="1024380" cy="10927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516" y="4499"/>
                  <a:pt x="14591" y="8500"/>
                  <a:pt x="10132" y="11778"/>
                </a:cubicBezTo>
                <a:cubicBezTo>
                  <a:pt x="8255" y="13157"/>
                  <a:pt x="5662" y="14203"/>
                  <a:pt x="4109" y="12842"/>
                </a:cubicBezTo>
                <a:cubicBezTo>
                  <a:pt x="1726" y="10754"/>
                  <a:pt x="4412" y="6732"/>
                  <a:pt x="8055" y="7797"/>
                </a:cubicBezTo>
                <a:cubicBezTo>
                  <a:pt x="11161" y="8705"/>
                  <a:pt x="11409" y="12598"/>
                  <a:pt x="9408" y="15522"/>
                </a:cubicBezTo>
                <a:cubicBezTo>
                  <a:pt x="7373" y="18496"/>
                  <a:pt x="3870" y="20653"/>
                  <a:pt x="0" y="21600"/>
                </a:cubicBezTo>
              </a:path>
            </a:pathLst>
          </a:custGeom>
          <a:ln w="50800" cap="rnd">
            <a:solidFill>
              <a:schemeClr val="accent2"/>
            </a:solidFill>
            <a:custDash>
              <a:ds d="100000" sp="200000"/>
            </a:custDash>
            <a:miter lim="400000"/>
            <a:tailEnd type="arrow"/>
          </a:ln>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6" name="Freeform: Shape 4"/>
          <p:cNvSpPr/>
          <p:nvPr/>
        </p:nvSpPr>
        <p:spPr>
          <a:xfrm>
            <a:off x="3378692" y="2479328"/>
            <a:ext cx="1657255" cy="766223"/>
          </a:xfrm>
          <a:custGeom>
            <a:avLst/>
            <a:gdLst/>
            <a:ahLst/>
            <a:cxnLst>
              <a:cxn ang="0">
                <a:pos x="wd2" y="hd2"/>
              </a:cxn>
              <a:cxn ang="5400000">
                <a:pos x="wd2" y="hd2"/>
              </a:cxn>
              <a:cxn ang="10800000">
                <a:pos x="wd2" y="hd2"/>
              </a:cxn>
              <a:cxn ang="16200000">
                <a:pos x="wd2" y="hd2"/>
              </a:cxn>
            </a:cxnLst>
            <a:rect l="0" t="0" r="r" b="b"/>
            <a:pathLst>
              <a:path w="21600" h="20760" extrusionOk="0">
                <a:moveTo>
                  <a:pt x="21600" y="20760"/>
                </a:moveTo>
                <a:cubicBezTo>
                  <a:pt x="18369" y="9606"/>
                  <a:pt x="14127" y="2481"/>
                  <a:pt x="9559" y="535"/>
                </a:cubicBezTo>
                <a:cubicBezTo>
                  <a:pt x="6331" y="-840"/>
                  <a:pt x="3052" y="446"/>
                  <a:pt x="0" y="4285"/>
                </a:cubicBezTo>
              </a:path>
            </a:pathLst>
          </a:custGeom>
          <a:ln w="50800" cap="rnd">
            <a:solidFill>
              <a:schemeClr val="accent1"/>
            </a:solidFill>
            <a:custDash>
              <a:ds d="100000" sp="200000"/>
            </a:custDash>
            <a:miter lim="400000"/>
            <a:tailEnd type="arrow"/>
          </a:ln>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7" name="Freeform: Shape 5"/>
          <p:cNvSpPr/>
          <p:nvPr/>
        </p:nvSpPr>
        <p:spPr>
          <a:xfrm rot="13260000">
            <a:off x="7294761" y="3558503"/>
            <a:ext cx="1024380" cy="10927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516" y="4499"/>
                  <a:pt x="14591" y="8500"/>
                  <a:pt x="10132" y="11778"/>
                </a:cubicBezTo>
                <a:cubicBezTo>
                  <a:pt x="8255" y="13157"/>
                  <a:pt x="5662" y="14203"/>
                  <a:pt x="4109" y="12842"/>
                </a:cubicBezTo>
                <a:cubicBezTo>
                  <a:pt x="1726" y="10754"/>
                  <a:pt x="4412" y="6732"/>
                  <a:pt x="8055" y="7797"/>
                </a:cubicBezTo>
                <a:cubicBezTo>
                  <a:pt x="11161" y="8705"/>
                  <a:pt x="11409" y="12598"/>
                  <a:pt x="9408" y="15522"/>
                </a:cubicBezTo>
                <a:cubicBezTo>
                  <a:pt x="7373" y="18496"/>
                  <a:pt x="3870" y="20653"/>
                  <a:pt x="0" y="21600"/>
                </a:cubicBezTo>
              </a:path>
            </a:pathLst>
          </a:custGeom>
          <a:ln w="50800" cap="rnd">
            <a:solidFill>
              <a:schemeClr val="accent1"/>
            </a:solidFill>
            <a:custDash>
              <a:ds d="100000" sp="200000"/>
            </a:custDash>
            <a:miter lim="400000"/>
            <a:tailEnd type="arrow"/>
          </a:ln>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10" name="Freeform: Shape 6"/>
          <p:cNvSpPr/>
          <p:nvPr/>
        </p:nvSpPr>
        <p:spPr>
          <a:xfrm flipH="1">
            <a:off x="7058664" y="2479328"/>
            <a:ext cx="1657255" cy="766223"/>
          </a:xfrm>
          <a:custGeom>
            <a:avLst/>
            <a:gdLst/>
            <a:ahLst/>
            <a:cxnLst>
              <a:cxn ang="0">
                <a:pos x="wd2" y="hd2"/>
              </a:cxn>
              <a:cxn ang="5400000">
                <a:pos x="wd2" y="hd2"/>
              </a:cxn>
              <a:cxn ang="10800000">
                <a:pos x="wd2" y="hd2"/>
              </a:cxn>
              <a:cxn ang="16200000">
                <a:pos x="wd2" y="hd2"/>
              </a:cxn>
            </a:cxnLst>
            <a:rect l="0" t="0" r="r" b="b"/>
            <a:pathLst>
              <a:path w="21600" h="20760" extrusionOk="0">
                <a:moveTo>
                  <a:pt x="21600" y="20760"/>
                </a:moveTo>
                <a:cubicBezTo>
                  <a:pt x="18369" y="9606"/>
                  <a:pt x="14127" y="2481"/>
                  <a:pt x="9559" y="535"/>
                </a:cubicBezTo>
                <a:cubicBezTo>
                  <a:pt x="6331" y="-840"/>
                  <a:pt x="3052" y="446"/>
                  <a:pt x="0" y="4285"/>
                </a:cubicBezTo>
              </a:path>
            </a:pathLst>
          </a:custGeom>
          <a:ln w="50800" cap="rnd">
            <a:solidFill>
              <a:schemeClr val="accent2"/>
            </a:solidFill>
            <a:custDash>
              <a:ds d="100000" sp="200000"/>
            </a:custDash>
            <a:miter lim="400000"/>
            <a:tailEnd type="arrow"/>
          </a:ln>
        </p:spPr>
        <p:txBody>
          <a:bodyPr anchor="ctr"/>
          <a:lstStyle/>
          <a:p>
            <a:pPr algn="ctr"/>
            <a:endParaRPr>
              <a:latin typeface="微软雅黑" panose="020B0503020204020204" charset="-122"/>
              <a:ea typeface="微软雅黑" panose="020B0503020204020204" charset="-122"/>
              <a:cs typeface="+mn-ea"/>
              <a:sym typeface="+mn-lt"/>
            </a:endParaRPr>
          </a:p>
        </p:txBody>
      </p:sp>
      <p:grpSp>
        <p:nvGrpSpPr>
          <p:cNvPr id="11" name="Group 7"/>
          <p:cNvGrpSpPr/>
          <p:nvPr/>
        </p:nvGrpSpPr>
        <p:grpSpPr>
          <a:xfrm>
            <a:off x="4643241" y="2297672"/>
            <a:ext cx="2897220" cy="2797531"/>
            <a:chOff x="0" y="0"/>
            <a:chExt cx="6478921" cy="6255984"/>
          </a:xfrm>
        </p:grpSpPr>
        <p:sp>
          <p:nvSpPr>
            <p:cNvPr id="12" name="Freeform: Shape 8"/>
            <p:cNvSpPr/>
            <p:nvPr/>
          </p:nvSpPr>
          <p:spPr>
            <a:xfrm>
              <a:off x="0" y="2805034"/>
              <a:ext cx="6478921" cy="3450950"/>
            </a:xfrm>
            <a:custGeom>
              <a:avLst/>
              <a:gdLst/>
              <a:ahLst/>
              <a:cxnLst>
                <a:cxn ang="0">
                  <a:pos x="wd2" y="hd2"/>
                </a:cxn>
                <a:cxn ang="5400000">
                  <a:pos x="wd2" y="hd2"/>
                </a:cxn>
                <a:cxn ang="10800000">
                  <a:pos x="wd2" y="hd2"/>
                </a:cxn>
                <a:cxn ang="16200000">
                  <a:pos x="wd2" y="hd2"/>
                </a:cxn>
              </a:cxnLst>
              <a:rect l="0" t="0" r="r" b="b"/>
              <a:pathLst>
                <a:path w="21600" h="21600" extrusionOk="0">
                  <a:moveTo>
                    <a:pt x="21600" y="21387"/>
                  </a:moveTo>
                  <a:lnTo>
                    <a:pt x="60" y="21600"/>
                  </a:lnTo>
                  <a:lnTo>
                    <a:pt x="0" y="213"/>
                  </a:lnTo>
                  <a:lnTo>
                    <a:pt x="21540" y="0"/>
                  </a:lnTo>
                  <a:cubicBezTo>
                    <a:pt x="21540" y="0"/>
                    <a:pt x="21600" y="21387"/>
                    <a:pt x="21600" y="21387"/>
                  </a:cubicBezTo>
                  <a:close/>
                </a:path>
              </a:pathLst>
            </a:custGeom>
            <a:solidFill>
              <a:schemeClr val="accent2">
                <a:lumMod val="75000"/>
              </a:schemeClr>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13" name="Freeform: Shape 9"/>
            <p:cNvSpPr/>
            <p:nvPr/>
          </p:nvSpPr>
          <p:spPr>
            <a:xfrm>
              <a:off x="0" y="673208"/>
              <a:ext cx="6460923" cy="217001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762" y="0"/>
                  </a:lnTo>
                  <a:lnTo>
                    <a:pt x="21600" y="21261"/>
                  </a:lnTo>
                  <a:cubicBezTo>
                    <a:pt x="21600" y="21261"/>
                    <a:pt x="0" y="21600"/>
                    <a:pt x="0" y="21600"/>
                  </a:cubicBezTo>
                  <a:close/>
                </a:path>
              </a:pathLst>
            </a:custGeom>
            <a:solidFill>
              <a:schemeClr val="accent2">
                <a:lumMod val="75000"/>
              </a:schemeClr>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14" name="Freeform: Shape 10"/>
            <p:cNvSpPr/>
            <p:nvPr/>
          </p:nvSpPr>
          <p:spPr>
            <a:xfrm>
              <a:off x="575032" y="0"/>
              <a:ext cx="5175874" cy="4522615"/>
            </a:xfrm>
            <a:custGeom>
              <a:avLst/>
              <a:gdLst/>
              <a:ahLst/>
              <a:cxnLst>
                <a:cxn ang="0">
                  <a:pos x="wd2" y="hd2"/>
                </a:cxn>
                <a:cxn ang="5400000">
                  <a:pos x="wd2" y="hd2"/>
                </a:cxn>
                <a:cxn ang="10800000">
                  <a:pos x="wd2" y="hd2"/>
                </a:cxn>
                <a:cxn ang="16200000">
                  <a:pos x="wd2" y="hd2"/>
                </a:cxn>
              </a:cxnLst>
              <a:rect l="0" t="0" r="r" b="b"/>
              <a:pathLst>
                <a:path w="21600" h="21600" extrusionOk="0">
                  <a:moveTo>
                    <a:pt x="11107" y="21600"/>
                  </a:moveTo>
                  <a:lnTo>
                    <a:pt x="21600" y="15163"/>
                  </a:lnTo>
                  <a:lnTo>
                    <a:pt x="21581" y="0"/>
                  </a:lnTo>
                  <a:lnTo>
                    <a:pt x="0" y="0"/>
                  </a:lnTo>
                  <a:lnTo>
                    <a:pt x="31" y="14971"/>
                  </a:lnTo>
                  <a:cubicBezTo>
                    <a:pt x="31" y="14971"/>
                    <a:pt x="11107" y="21600"/>
                    <a:pt x="11107" y="21600"/>
                  </a:cubicBezTo>
                  <a:close/>
                </a:path>
              </a:pathLst>
            </a:custGeom>
            <a:gradFill flip="none" rotWithShape="1">
              <a:gsLst>
                <a:gs pos="11819">
                  <a:srgbClr val="E3E5E7"/>
                </a:gs>
                <a:gs pos="20041">
                  <a:srgbClr val="F1F2F3"/>
                </a:gs>
                <a:gs pos="51899">
                  <a:srgbClr val="FFFFFF"/>
                </a:gs>
              </a:gsLst>
              <a:lin ang="16200000" scaled="0"/>
            </a:gradFill>
            <a:ln w="12700" cap="flat">
              <a:noFill/>
              <a:miter lim="400000"/>
            </a:ln>
            <a:effectLst>
              <a:outerShdw blurRad="203200" dist="48429" dir="5400000" rotWithShape="0">
                <a:srgbClr val="000000"/>
              </a:outerShdw>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15" name="Freeform: Shape 11"/>
            <p:cNvSpPr/>
            <p:nvPr/>
          </p:nvSpPr>
          <p:spPr>
            <a:xfrm>
              <a:off x="14025" y="2833086"/>
              <a:ext cx="3239468" cy="34169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0692"/>
                  </a:lnTo>
                  <a:lnTo>
                    <a:pt x="120" y="21600"/>
                  </a:lnTo>
                  <a:cubicBezTo>
                    <a:pt x="120" y="21600"/>
                    <a:pt x="0" y="0"/>
                    <a:pt x="0" y="0"/>
                  </a:cubicBezTo>
                  <a:close/>
                </a:path>
              </a:pathLst>
            </a:custGeom>
            <a:solidFill>
              <a:schemeClr val="accent2"/>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16" name="Freeform: Shape 12"/>
            <p:cNvSpPr/>
            <p:nvPr/>
          </p:nvSpPr>
          <p:spPr>
            <a:xfrm>
              <a:off x="3225442" y="2805035"/>
              <a:ext cx="3239454" cy="3416886"/>
            </a:xfrm>
            <a:custGeom>
              <a:avLst/>
              <a:gdLst/>
              <a:ahLst/>
              <a:cxnLst>
                <a:cxn ang="0">
                  <a:pos x="wd2" y="hd2"/>
                </a:cxn>
                <a:cxn ang="5400000">
                  <a:pos x="wd2" y="hd2"/>
                </a:cxn>
                <a:cxn ang="10800000">
                  <a:pos x="wd2" y="hd2"/>
                </a:cxn>
                <a:cxn ang="16200000">
                  <a:pos x="wd2" y="hd2"/>
                </a:cxn>
              </a:cxnLst>
              <a:rect l="0" t="0" r="r" b="b"/>
              <a:pathLst>
                <a:path w="21600" h="21600" extrusionOk="0">
                  <a:moveTo>
                    <a:pt x="21480" y="0"/>
                  </a:moveTo>
                  <a:lnTo>
                    <a:pt x="0" y="10908"/>
                  </a:lnTo>
                  <a:lnTo>
                    <a:pt x="21600" y="21600"/>
                  </a:lnTo>
                  <a:cubicBezTo>
                    <a:pt x="21600" y="21600"/>
                    <a:pt x="21480" y="0"/>
                    <a:pt x="21480" y="0"/>
                  </a:cubicBezTo>
                  <a:close/>
                </a:path>
              </a:pathLst>
            </a:custGeom>
            <a:solidFill>
              <a:schemeClr val="accent2"/>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17" name="Freeform: Shape 13"/>
            <p:cNvSpPr/>
            <p:nvPr/>
          </p:nvSpPr>
          <p:spPr>
            <a:xfrm>
              <a:off x="18004" y="4530489"/>
              <a:ext cx="6460917" cy="1725495"/>
            </a:xfrm>
            <a:custGeom>
              <a:avLst/>
              <a:gdLst/>
              <a:ahLst/>
              <a:cxnLst>
                <a:cxn ang="0">
                  <a:pos x="wd2" y="hd2"/>
                </a:cxn>
                <a:cxn ang="5400000">
                  <a:pos x="wd2" y="hd2"/>
                </a:cxn>
                <a:cxn ang="10800000">
                  <a:pos x="wd2" y="hd2"/>
                </a:cxn>
                <a:cxn ang="16200000">
                  <a:pos x="wd2" y="hd2"/>
                </a:cxn>
              </a:cxnLst>
              <a:rect l="0" t="0" r="r" b="b"/>
              <a:pathLst>
                <a:path w="21600" h="21600" extrusionOk="0">
                  <a:moveTo>
                    <a:pt x="10770" y="0"/>
                  </a:moveTo>
                  <a:lnTo>
                    <a:pt x="0" y="21600"/>
                  </a:lnTo>
                  <a:lnTo>
                    <a:pt x="21600" y="21174"/>
                  </a:lnTo>
                  <a:cubicBezTo>
                    <a:pt x="21600" y="21174"/>
                    <a:pt x="10770" y="0"/>
                    <a:pt x="10770" y="0"/>
                  </a:cubicBezTo>
                  <a:close/>
                </a:path>
              </a:pathLst>
            </a:custGeom>
            <a:solidFill>
              <a:schemeClr val="accent3"/>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18" name="Freeform: Shape 14"/>
            <p:cNvSpPr/>
            <p:nvPr/>
          </p:nvSpPr>
          <p:spPr>
            <a:xfrm>
              <a:off x="1304559" y="603072"/>
              <a:ext cx="3856052" cy="2663035"/>
            </a:xfrm>
            <a:custGeom>
              <a:avLst/>
              <a:gdLst/>
              <a:ahLst/>
              <a:cxnLst>
                <a:cxn ang="0">
                  <a:pos x="wd2" y="hd2"/>
                </a:cxn>
                <a:cxn ang="5400000">
                  <a:pos x="wd2" y="hd2"/>
                </a:cxn>
                <a:cxn ang="10800000">
                  <a:pos x="wd2" y="hd2"/>
                </a:cxn>
                <a:cxn ang="16200000">
                  <a:pos x="wd2" y="hd2"/>
                </a:cxn>
              </a:cxnLst>
              <a:rect l="0" t="0" r="r" b="b"/>
              <a:pathLst>
                <a:path w="21596" h="21595" extrusionOk="0">
                  <a:moveTo>
                    <a:pt x="20946" y="0"/>
                  </a:moveTo>
                  <a:lnTo>
                    <a:pt x="643" y="156"/>
                  </a:lnTo>
                  <a:cubicBezTo>
                    <a:pt x="286" y="159"/>
                    <a:pt x="-2" y="581"/>
                    <a:pt x="0" y="1098"/>
                  </a:cubicBezTo>
                  <a:cubicBezTo>
                    <a:pt x="2" y="1615"/>
                    <a:pt x="294" y="2036"/>
                    <a:pt x="650" y="2033"/>
                  </a:cubicBezTo>
                  <a:lnTo>
                    <a:pt x="20951" y="1876"/>
                  </a:lnTo>
                  <a:cubicBezTo>
                    <a:pt x="21307" y="1874"/>
                    <a:pt x="21598" y="1451"/>
                    <a:pt x="21596" y="935"/>
                  </a:cubicBezTo>
                  <a:cubicBezTo>
                    <a:pt x="21594" y="418"/>
                    <a:pt x="21302" y="-3"/>
                    <a:pt x="20946" y="0"/>
                  </a:cubicBezTo>
                  <a:close/>
                  <a:moveTo>
                    <a:pt x="20943" y="3867"/>
                  </a:moveTo>
                  <a:lnTo>
                    <a:pt x="643" y="4023"/>
                  </a:lnTo>
                  <a:cubicBezTo>
                    <a:pt x="286" y="4026"/>
                    <a:pt x="-2" y="4448"/>
                    <a:pt x="0" y="4965"/>
                  </a:cubicBezTo>
                  <a:cubicBezTo>
                    <a:pt x="2" y="5481"/>
                    <a:pt x="294" y="5902"/>
                    <a:pt x="650" y="5900"/>
                  </a:cubicBezTo>
                  <a:lnTo>
                    <a:pt x="20951" y="5747"/>
                  </a:lnTo>
                  <a:cubicBezTo>
                    <a:pt x="21307" y="5744"/>
                    <a:pt x="21598" y="5318"/>
                    <a:pt x="21596" y="4801"/>
                  </a:cubicBezTo>
                  <a:cubicBezTo>
                    <a:pt x="21594" y="4285"/>
                    <a:pt x="21300" y="3864"/>
                    <a:pt x="20943" y="3867"/>
                  </a:cubicBezTo>
                  <a:close/>
                  <a:moveTo>
                    <a:pt x="20946" y="7734"/>
                  </a:moveTo>
                  <a:lnTo>
                    <a:pt x="643" y="7890"/>
                  </a:lnTo>
                  <a:cubicBezTo>
                    <a:pt x="286" y="7893"/>
                    <a:pt x="-2" y="8315"/>
                    <a:pt x="0" y="8832"/>
                  </a:cubicBezTo>
                  <a:cubicBezTo>
                    <a:pt x="2" y="9348"/>
                    <a:pt x="294" y="9769"/>
                    <a:pt x="650" y="9766"/>
                  </a:cubicBezTo>
                  <a:lnTo>
                    <a:pt x="20951" y="9610"/>
                  </a:lnTo>
                  <a:cubicBezTo>
                    <a:pt x="21307" y="9608"/>
                    <a:pt x="21598" y="9185"/>
                    <a:pt x="21596" y="8668"/>
                  </a:cubicBezTo>
                  <a:cubicBezTo>
                    <a:pt x="21594" y="8152"/>
                    <a:pt x="21302" y="7731"/>
                    <a:pt x="20946" y="7734"/>
                  </a:cubicBezTo>
                  <a:close/>
                  <a:moveTo>
                    <a:pt x="20943" y="11714"/>
                  </a:moveTo>
                  <a:lnTo>
                    <a:pt x="643" y="11870"/>
                  </a:lnTo>
                  <a:cubicBezTo>
                    <a:pt x="286" y="11873"/>
                    <a:pt x="-2" y="12296"/>
                    <a:pt x="0" y="12812"/>
                  </a:cubicBezTo>
                  <a:cubicBezTo>
                    <a:pt x="2" y="13329"/>
                    <a:pt x="294" y="13749"/>
                    <a:pt x="650" y="13747"/>
                  </a:cubicBezTo>
                  <a:lnTo>
                    <a:pt x="20951" y="13594"/>
                  </a:lnTo>
                  <a:cubicBezTo>
                    <a:pt x="21307" y="13592"/>
                    <a:pt x="21598" y="13166"/>
                    <a:pt x="21596" y="12649"/>
                  </a:cubicBezTo>
                  <a:cubicBezTo>
                    <a:pt x="21594" y="12133"/>
                    <a:pt x="21300" y="11711"/>
                    <a:pt x="20943" y="11714"/>
                  </a:cubicBezTo>
                  <a:close/>
                  <a:moveTo>
                    <a:pt x="20946" y="15581"/>
                  </a:moveTo>
                  <a:lnTo>
                    <a:pt x="643" y="15737"/>
                  </a:lnTo>
                  <a:cubicBezTo>
                    <a:pt x="286" y="15740"/>
                    <a:pt x="-2" y="16163"/>
                    <a:pt x="0" y="16679"/>
                  </a:cubicBezTo>
                  <a:cubicBezTo>
                    <a:pt x="2" y="17196"/>
                    <a:pt x="294" y="17617"/>
                    <a:pt x="650" y="17614"/>
                  </a:cubicBezTo>
                  <a:lnTo>
                    <a:pt x="20951" y="17458"/>
                  </a:lnTo>
                  <a:cubicBezTo>
                    <a:pt x="21307" y="17455"/>
                    <a:pt x="21598" y="17032"/>
                    <a:pt x="21596" y="16516"/>
                  </a:cubicBezTo>
                  <a:cubicBezTo>
                    <a:pt x="21594" y="15999"/>
                    <a:pt x="21302" y="15578"/>
                    <a:pt x="20946" y="15581"/>
                  </a:cubicBezTo>
                  <a:close/>
                  <a:moveTo>
                    <a:pt x="20943" y="19562"/>
                  </a:moveTo>
                  <a:lnTo>
                    <a:pt x="643" y="19718"/>
                  </a:lnTo>
                  <a:cubicBezTo>
                    <a:pt x="286" y="19721"/>
                    <a:pt x="-2" y="20143"/>
                    <a:pt x="0" y="20660"/>
                  </a:cubicBezTo>
                  <a:cubicBezTo>
                    <a:pt x="2" y="21176"/>
                    <a:pt x="294" y="21597"/>
                    <a:pt x="650" y="21594"/>
                  </a:cubicBezTo>
                  <a:lnTo>
                    <a:pt x="20951" y="21442"/>
                  </a:lnTo>
                  <a:cubicBezTo>
                    <a:pt x="21307" y="21439"/>
                    <a:pt x="21598" y="21013"/>
                    <a:pt x="21596" y="20496"/>
                  </a:cubicBezTo>
                  <a:cubicBezTo>
                    <a:pt x="21594" y="19980"/>
                    <a:pt x="21300" y="19559"/>
                    <a:pt x="20943" y="19562"/>
                  </a:cubicBezTo>
                  <a:close/>
                </a:path>
              </a:pathLst>
            </a:custGeom>
            <a:solidFill>
              <a:srgbClr val="D7D7D7"/>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grpSp>
      <p:grpSp>
        <p:nvGrpSpPr>
          <p:cNvPr id="19" name="Group 15"/>
          <p:cNvGrpSpPr/>
          <p:nvPr/>
        </p:nvGrpSpPr>
        <p:grpSpPr>
          <a:xfrm>
            <a:off x="8653684" y="3883008"/>
            <a:ext cx="567915" cy="567916"/>
            <a:chOff x="0" y="0"/>
            <a:chExt cx="1270000" cy="1270000"/>
          </a:xfrm>
        </p:grpSpPr>
        <p:sp>
          <p:nvSpPr>
            <p:cNvPr id="20" name="Freeform: Shape 16"/>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21" name="Freeform: Shape 17"/>
            <p:cNvSpPr/>
            <p:nvPr/>
          </p:nvSpPr>
          <p:spPr>
            <a:xfrm>
              <a:off x="201445" y="252511"/>
              <a:ext cx="758339" cy="764977"/>
            </a:xfrm>
            <a:custGeom>
              <a:avLst/>
              <a:gdLst/>
              <a:ahLst/>
              <a:cxnLst>
                <a:cxn ang="0">
                  <a:pos x="wd2" y="hd2"/>
                </a:cxn>
                <a:cxn ang="5400000">
                  <a:pos x="wd2" y="hd2"/>
                </a:cxn>
                <a:cxn ang="10800000">
                  <a:pos x="wd2" y="hd2"/>
                </a:cxn>
                <a:cxn ang="16200000">
                  <a:pos x="wd2" y="hd2"/>
                </a:cxn>
              </a:cxnLst>
              <a:rect l="0" t="0" r="r" b="b"/>
              <a:pathLst>
                <a:path w="20904" h="21526" extrusionOk="0">
                  <a:moveTo>
                    <a:pt x="20436" y="25"/>
                  </a:moveTo>
                  <a:cubicBezTo>
                    <a:pt x="20097" y="-74"/>
                    <a:pt x="19745" y="130"/>
                    <a:pt x="19648" y="477"/>
                  </a:cubicBezTo>
                  <a:cubicBezTo>
                    <a:pt x="19645" y="495"/>
                    <a:pt x="19149" y="2222"/>
                    <a:pt x="17665" y="2967"/>
                  </a:cubicBezTo>
                  <a:cubicBezTo>
                    <a:pt x="16164" y="3721"/>
                    <a:pt x="15521" y="4638"/>
                    <a:pt x="15226" y="5356"/>
                  </a:cubicBezTo>
                  <a:cubicBezTo>
                    <a:pt x="14043" y="4250"/>
                    <a:pt x="12529" y="3621"/>
                    <a:pt x="10915" y="3621"/>
                  </a:cubicBezTo>
                  <a:cubicBezTo>
                    <a:pt x="9201" y="3621"/>
                    <a:pt x="7593" y="4309"/>
                    <a:pt x="6382" y="5545"/>
                  </a:cubicBezTo>
                  <a:lnTo>
                    <a:pt x="1874" y="10147"/>
                  </a:lnTo>
                  <a:cubicBezTo>
                    <a:pt x="-625" y="12698"/>
                    <a:pt x="-625" y="16849"/>
                    <a:pt x="1874" y="19401"/>
                  </a:cubicBezTo>
                  <a:lnTo>
                    <a:pt x="2084" y="19615"/>
                  </a:lnTo>
                  <a:cubicBezTo>
                    <a:pt x="3295" y="20852"/>
                    <a:pt x="4905" y="21526"/>
                    <a:pt x="6616" y="21526"/>
                  </a:cubicBezTo>
                  <a:cubicBezTo>
                    <a:pt x="8328" y="21526"/>
                    <a:pt x="9939" y="20852"/>
                    <a:pt x="11149" y="19615"/>
                  </a:cubicBezTo>
                  <a:lnTo>
                    <a:pt x="15657" y="15013"/>
                  </a:lnTo>
                  <a:cubicBezTo>
                    <a:pt x="17937" y="12686"/>
                    <a:pt x="18115" y="9036"/>
                    <a:pt x="16236" y="6475"/>
                  </a:cubicBezTo>
                  <a:cubicBezTo>
                    <a:pt x="16237" y="6447"/>
                    <a:pt x="16263" y="6428"/>
                    <a:pt x="16261" y="6400"/>
                  </a:cubicBezTo>
                  <a:cubicBezTo>
                    <a:pt x="16261" y="6387"/>
                    <a:pt x="16216" y="5148"/>
                    <a:pt x="18232" y="4136"/>
                  </a:cubicBezTo>
                  <a:cubicBezTo>
                    <a:pt x="20223" y="3136"/>
                    <a:pt x="20853" y="924"/>
                    <a:pt x="20880" y="829"/>
                  </a:cubicBezTo>
                  <a:cubicBezTo>
                    <a:pt x="20975" y="482"/>
                    <a:pt x="20777" y="123"/>
                    <a:pt x="20436" y="25"/>
                  </a:cubicBezTo>
                  <a:close/>
                  <a:moveTo>
                    <a:pt x="10915" y="4928"/>
                  </a:moveTo>
                  <a:cubicBezTo>
                    <a:pt x="12287" y="4928"/>
                    <a:pt x="13579" y="5473"/>
                    <a:pt x="14549" y="6462"/>
                  </a:cubicBezTo>
                  <a:lnTo>
                    <a:pt x="14758" y="6676"/>
                  </a:lnTo>
                  <a:cubicBezTo>
                    <a:pt x="16760" y="8718"/>
                    <a:pt x="16760" y="12039"/>
                    <a:pt x="14758" y="14082"/>
                  </a:cubicBezTo>
                  <a:lnTo>
                    <a:pt x="14179" y="14673"/>
                  </a:lnTo>
                  <a:cubicBezTo>
                    <a:pt x="9254" y="11883"/>
                    <a:pt x="7175" y="7993"/>
                    <a:pt x="6727" y="7041"/>
                  </a:cubicBezTo>
                  <a:lnTo>
                    <a:pt x="7294" y="6462"/>
                  </a:lnTo>
                  <a:cubicBezTo>
                    <a:pt x="8262" y="5473"/>
                    <a:pt x="9545" y="4928"/>
                    <a:pt x="10915" y="4928"/>
                  </a:cubicBezTo>
                  <a:close/>
                  <a:moveTo>
                    <a:pt x="6247" y="7531"/>
                  </a:moveTo>
                  <a:cubicBezTo>
                    <a:pt x="6895" y="8850"/>
                    <a:pt x="9011" y="12438"/>
                    <a:pt x="13711" y="15151"/>
                  </a:cubicBezTo>
                  <a:lnTo>
                    <a:pt x="10250" y="18684"/>
                  </a:lnTo>
                  <a:cubicBezTo>
                    <a:pt x="9281" y="19674"/>
                    <a:pt x="7986" y="20218"/>
                    <a:pt x="6616" y="20218"/>
                  </a:cubicBezTo>
                  <a:cubicBezTo>
                    <a:pt x="5246" y="20218"/>
                    <a:pt x="3951" y="19674"/>
                    <a:pt x="2983" y="18684"/>
                  </a:cubicBezTo>
                  <a:lnTo>
                    <a:pt x="2773" y="18471"/>
                  </a:lnTo>
                  <a:cubicBezTo>
                    <a:pt x="774" y="16429"/>
                    <a:pt x="774" y="13105"/>
                    <a:pt x="2773" y="11065"/>
                  </a:cubicBezTo>
                  <a:lnTo>
                    <a:pt x="6247" y="7531"/>
                  </a:lnTo>
                  <a:close/>
                  <a:moveTo>
                    <a:pt x="11864" y="8550"/>
                  </a:moveTo>
                  <a:lnTo>
                    <a:pt x="10730" y="9707"/>
                  </a:lnTo>
                  <a:cubicBezTo>
                    <a:pt x="10605" y="9833"/>
                    <a:pt x="10605" y="10031"/>
                    <a:pt x="10730" y="10159"/>
                  </a:cubicBezTo>
                  <a:cubicBezTo>
                    <a:pt x="10793" y="10222"/>
                    <a:pt x="10883" y="10260"/>
                    <a:pt x="10964" y="10260"/>
                  </a:cubicBezTo>
                  <a:cubicBezTo>
                    <a:pt x="11048" y="10260"/>
                    <a:pt x="11124" y="10222"/>
                    <a:pt x="11186" y="10159"/>
                  </a:cubicBezTo>
                  <a:lnTo>
                    <a:pt x="12319" y="9015"/>
                  </a:lnTo>
                  <a:cubicBezTo>
                    <a:pt x="12445" y="8888"/>
                    <a:pt x="12445" y="8677"/>
                    <a:pt x="12319" y="8550"/>
                  </a:cubicBezTo>
                  <a:cubicBezTo>
                    <a:pt x="12194" y="8422"/>
                    <a:pt x="11989" y="8422"/>
                    <a:pt x="11864" y="8550"/>
                  </a:cubicBezTo>
                  <a:close/>
                  <a:moveTo>
                    <a:pt x="4658" y="10159"/>
                  </a:moveTo>
                  <a:lnTo>
                    <a:pt x="3660" y="11178"/>
                  </a:lnTo>
                  <a:cubicBezTo>
                    <a:pt x="1812" y="13005"/>
                    <a:pt x="1477" y="14914"/>
                    <a:pt x="2687" y="16698"/>
                  </a:cubicBezTo>
                  <a:cubicBezTo>
                    <a:pt x="2750" y="16788"/>
                    <a:pt x="2844" y="16836"/>
                    <a:pt x="2946" y="16836"/>
                  </a:cubicBezTo>
                  <a:cubicBezTo>
                    <a:pt x="3008" y="16836"/>
                    <a:pt x="3076" y="16824"/>
                    <a:pt x="3131" y="16786"/>
                  </a:cubicBezTo>
                  <a:cubicBezTo>
                    <a:pt x="3276" y="16682"/>
                    <a:pt x="3304" y="16480"/>
                    <a:pt x="3205" y="16333"/>
                  </a:cubicBezTo>
                  <a:cubicBezTo>
                    <a:pt x="2183" y="14828"/>
                    <a:pt x="2483" y="13244"/>
                    <a:pt x="4104" y="11643"/>
                  </a:cubicBezTo>
                  <a:lnTo>
                    <a:pt x="5114" y="10612"/>
                  </a:lnTo>
                  <a:cubicBezTo>
                    <a:pt x="5239" y="10485"/>
                    <a:pt x="5239" y="10287"/>
                    <a:pt x="5114" y="10159"/>
                  </a:cubicBezTo>
                  <a:cubicBezTo>
                    <a:pt x="4989" y="10032"/>
                    <a:pt x="4784" y="10032"/>
                    <a:pt x="4658" y="10159"/>
                  </a:cubicBezTo>
                  <a:close/>
                  <a:moveTo>
                    <a:pt x="3241" y="16999"/>
                  </a:moveTo>
                  <a:cubicBezTo>
                    <a:pt x="3116" y="17127"/>
                    <a:pt x="3116" y="17337"/>
                    <a:pt x="3241" y="17465"/>
                  </a:cubicBezTo>
                  <a:lnTo>
                    <a:pt x="3402" y="17616"/>
                  </a:lnTo>
                  <a:cubicBezTo>
                    <a:pt x="3464" y="17680"/>
                    <a:pt x="3540" y="17704"/>
                    <a:pt x="3623" y="17704"/>
                  </a:cubicBezTo>
                  <a:cubicBezTo>
                    <a:pt x="3705" y="17704"/>
                    <a:pt x="3783" y="17680"/>
                    <a:pt x="3845" y="17616"/>
                  </a:cubicBezTo>
                  <a:cubicBezTo>
                    <a:pt x="3969" y="17488"/>
                    <a:pt x="3971" y="17278"/>
                    <a:pt x="3845" y="17150"/>
                  </a:cubicBezTo>
                  <a:lnTo>
                    <a:pt x="3697" y="16999"/>
                  </a:lnTo>
                  <a:cubicBezTo>
                    <a:pt x="3572" y="16872"/>
                    <a:pt x="3366" y="16872"/>
                    <a:pt x="3241" y="16999"/>
                  </a:cubicBezTo>
                  <a:close/>
                </a:path>
              </a:pathLst>
            </a:custGeom>
            <a:solidFill>
              <a:srgbClr val="FFFFFF"/>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grpSp>
      <p:grpSp>
        <p:nvGrpSpPr>
          <p:cNvPr id="22" name="Group 18"/>
          <p:cNvGrpSpPr/>
          <p:nvPr/>
        </p:nvGrpSpPr>
        <p:grpSpPr>
          <a:xfrm>
            <a:off x="8653684" y="2698188"/>
            <a:ext cx="567915" cy="567916"/>
            <a:chOff x="0" y="0"/>
            <a:chExt cx="1270000" cy="1270000"/>
          </a:xfrm>
        </p:grpSpPr>
        <p:sp>
          <p:nvSpPr>
            <p:cNvPr id="23" name="Freeform: Shape 1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24" name="Freeform: Shape 20"/>
            <p:cNvSpPr/>
            <p:nvPr/>
          </p:nvSpPr>
          <p:spPr>
            <a:xfrm>
              <a:off x="255984" y="175807"/>
              <a:ext cx="758032" cy="764977"/>
            </a:xfrm>
            <a:custGeom>
              <a:avLst/>
              <a:gdLst/>
              <a:ahLst/>
              <a:cxnLst>
                <a:cxn ang="0">
                  <a:pos x="wd2" y="hd2"/>
                </a:cxn>
                <a:cxn ang="5400000">
                  <a:pos x="wd2" y="hd2"/>
                </a:cxn>
                <a:cxn ang="10800000">
                  <a:pos x="wd2" y="hd2"/>
                </a:cxn>
                <a:cxn ang="16200000">
                  <a:pos x="wd2" y="hd2"/>
                </a:cxn>
              </a:cxnLst>
              <a:rect l="0" t="0" r="r" b="b"/>
              <a:pathLst>
                <a:path w="21600" h="21583" extrusionOk="0">
                  <a:moveTo>
                    <a:pt x="10585" y="5"/>
                  </a:moveTo>
                  <a:cubicBezTo>
                    <a:pt x="10414" y="27"/>
                    <a:pt x="10247" y="105"/>
                    <a:pt x="10133" y="252"/>
                  </a:cubicBezTo>
                  <a:cubicBezTo>
                    <a:pt x="8398" y="2489"/>
                    <a:pt x="10182" y="3991"/>
                    <a:pt x="11139" y="4798"/>
                  </a:cubicBezTo>
                  <a:cubicBezTo>
                    <a:pt x="11426" y="5039"/>
                    <a:pt x="11564" y="5323"/>
                    <a:pt x="11558" y="5649"/>
                  </a:cubicBezTo>
                  <a:cubicBezTo>
                    <a:pt x="11544" y="6227"/>
                    <a:pt x="11078" y="6945"/>
                    <a:pt x="10382" y="7485"/>
                  </a:cubicBezTo>
                  <a:cubicBezTo>
                    <a:pt x="10252" y="7584"/>
                    <a:pt x="10200" y="7731"/>
                    <a:pt x="10167" y="7877"/>
                  </a:cubicBezTo>
                  <a:lnTo>
                    <a:pt x="2341" y="7877"/>
                  </a:lnTo>
                  <a:cubicBezTo>
                    <a:pt x="1047" y="7877"/>
                    <a:pt x="0" y="8917"/>
                    <a:pt x="0" y="10195"/>
                  </a:cubicBezTo>
                  <a:lnTo>
                    <a:pt x="0" y="19265"/>
                  </a:lnTo>
                  <a:cubicBezTo>
                    <a:pt x="0" y="20545"/>
                    <a:pt x="1047" y="21583"/>
                    <a:pt x="2341" y="21583"/>
                  </a:cubicBezTo>
                  <a:lnTo>
                    <a:pt x="19259" y="21583"/>
                  </a:lnTo>
                  <a:cubicBezTo>
                    <a:pt x="20551" y="21583"/>
                    <a:pt x="21600" y="20545"/>
                    <a:pt x="21600" y="19265"/>
                  </a:cubicBezTo>
                  <a:cubicBezTo>
                    <a:pt x="21600" y="19265"/>
                    <a:pt x="21600" y="10195"/>
                    <a:pt x="21600" y="10195"/>
                  </a:cubicBezTo>
                  <a:cubicBezTo>
                    <a:pt x="21600" y="8917"/>
                    <a:pt x="20551" y="7877"/>
                    <a:pt x="19259" y="7877"/>
                  </a:cubicBezTo>
                  <a:lnTo>
                    <a:pt x="11806" y="7877"/>
                  </a:lnTo>
                  <a:cubicBezTo>
                    <a:pt x="12435" y="7186"/>
                    <a:pt x="12888" y="6426"/>
                    <a:pt x="12903" y="5671"/>
                  </a:cubicBezTo>
                  <a:cubicBezTo>
                    <a:pt x="12920" y="4939"/>
                    <a:pt x="12609" y="4283"/>
                    <a:pt x="12010" y="3779"/>
                  </a:cubicBezTo>
                  <a:cubicBezTo>
                    <a:pt x="10613" y="2602"/>
                    <a:pt x="10450" y="2045"/>
                    <a:pt x="11207" y="1069"/>
                  </a:cubicBezTo>
                  <a:cubicBezTo>
                    <a:pt x="11434" y="777"/>
                    <a:pt x="11378" y="363"/>
                    <a:pt x="11083" y="140"/>
                  </a:cubicBezTo>
                  <a:cubicBezTo>
                    <a:pt x="10935" y="27"/>
                    <a:pt x="10757" y="-17"/>
                    <a:pt x="10585" y="5"/>
                  </a:cubicBezTo>
                  <a:close/>
                  <a:moveTo>
                    <a:pt x="2341" y="9210"/>
                  </a:moveTo>
                  <a:lnTo>
                    <a:pt x="19259" y="9210"/>
                  </a:lnTo>
                  <a:cubicBezTo>
                    <a:pt x="19805" y="9210"/>
                    <a:pt x="20254" y="9655"/>
                    <a:pt x="20254" y="10195"/>
                  </a:cubicBezTo>
                  <a:cubicBezTo>
                    <a:pt x="20254" y="10195"/>
                    <a:pt x="20254" y="19265"/>
                    <a:pt x="20254" y="19265"/>
                  </a:cubicBezTo>
                  <a:cubicBezTo>
                    <a:pt x="20254" y="19807"/>
                    <a:pt x="19805" y="20250"/>
                    <a:pt x="19259" y="20250"/>
                  </a:cubicBezTo>
                  <a:lnTo>
                    <a:pt x="2341" y="20250"/>
                  </a:lnTo>
                  <a:cubicBezTo>
                    <a:pt x="1794" y="20250"/>
                    <a:pt x="1346" y="19807"/>
                    <a:pt x="1346" y="19265"/>
                  </a:cubicBezTo>
                  <a:lnTo>
                    <a:pt x="1346" y="10195"/>
                  </a:lnTo>
                  <a:cubicBezTo>
                    <a:pt x="1346" y="9655"/>
                    <a:pt x="1794" y="9210"/>
                    <a:pt x="2341" y="9210"/>
                  </a:cubicBezTo>
                  <a:close/>
                  <a:moveTo>
                    <a:pt x="4682" y="11460"/>
                  </a:moveTo>
                  <a:cubicBezTo>
                    <a:pt x="4496" y="11460"/>
                    <a:pt x="4343" y="11612"/>
                    <a:pt x="4343" y="11796"/>
                  </a:cubicBezTo>
                  <a:cubicBezTo>
                    <a:pt x="4343" y="11983"/>
                    <a:pt x="4496" y="12132"/>
                    <a:pt x="4682" y="12132"/>
                  </a:cubicBezTo>
                  <a:lnTo>
                    <a:pt x="5010" y="12132"/>
                  </a:lnTo>
                  <a:cubicBezTo>
                    <a:pt x="5195" y="12132"/>
                    <a:pt x="5349" y="11983"/>
                    <a:pt x="5349" y="11796"/>
                  </a:cubicBezTo>
                  <a:cubicBezTo>
                    <a:pt x="5349" y="11612"/>
                    <a:pt x="5195" y="11460"/>
                    <a:pt x="5010" y="11460"/>
                  </a:cubicBezTo>
                  <a:lnTo>
                    <a:pt x="4682" y="11460"/>
                  </a:lnTo>
                  <a:close/>
                  <a:moveTo>
                    <a:pt x="6853" y="11460"/>
                  </a:moveTo>
                  <a:cubicBezTo>
                    <a:pt x="6666" y="11460"/>
                    <a:pt x="6514" y="11612"/>
                    <a:pt x="6514" y="11796"/>
                  </a:cubicBezTo>
                  <a:cubicBezTo>
                    <a:pt x="6514" y="11983"/>
                    <a:pt x="6666" y="12132"/>
                    <a:pt x="6853" y="12132"/>
                  </a:cubicBezTo>
                  <a:lnTo>
                    <a:pt x="7181" y="12132"/>
                  </a:lnTo>
                  <a:cubicBezTo>
                    <a:pt x="7368" y="12132"/>
                    <a:pt x="7520" y="11983"/>
                    <a:pt x="7520" y="11796"/>
                  </a:cubicBezTo>
                  <a:cubicBezTo>
                    <a:pt x="7520" y="11612"/>
                    <a:pt x="7368" y="11460"/>
                    <a:pt x="7181" y="11460"/>
                  </a:cubicBezTo>
                  <a:lnTo>
                    <a:pt x="6853" y="11460"/>
                  </a:lnTo>
                  <a:close/>
                  <a:moveTo>
                    <a:pt x="9375" y="11460"/>
                  </a:moveTo>
                  <a:cubicBezTo>
                    <a:pt x="9189" y="11460"/>
                    <a:pt x="9047" y="11612"/>
                    <a:pt x="9047" y="11796"/>
                  </a:cubicBezTo>
                  <a:cubicBezTo>
                    <a:pt x="9047" y="11983"/>
                    <a:pt x="9189" y="12132"/>
                    <a:pt x="9375" y="12132"/>
                  </a:cubicBezTo>
                  <a:lnTo>
                    <a:pt x="9714" y="12132"/>
                  </a:lnTo>
                  <a:cubicBezTo>
                    <a:pt x="9901" y="12132"/>
                    <a:pt x="10054" y="11983"/>
                    <a:pt x="10054" y="11796"/>
                  </a:cubicBezTo>
                  <a:cubicBezTo>
                    <a:pt x="10054" y="11612"/>
                    <a:pt x="9901" y="11460"/>
                    <a:pt x="9714" y="11460"/>
                  </a:cubicBezTo>
                  <a:lnTo>
                    <a:pt x="9375" y="11460"/>
                  </a:lnTo>
                  <a:close/>
                  <a:moveTo>
                    <a:pt x="11558" y="11460"/>
                  </a:moveTo>
                  <a:cubicBezTo>
                    <a:pt x="11370" y="11460"/>
                    <a:pt x="11218" y="11612"/>
                    <a:pt x="11218" y="11796"/>
                  </a:cubicBezTo>
                  <a:cubicBezTo>
                    <a:pt x="11218" y="11983"/>
                    <a:pt x="11370" y="12132"/>
                    <a:pt x="11558" y="12132"/>
                  </a:cubicBezTo>
                  <a:lnTo>
                    <a:pt x="11897" y="12132"/>
                  </a:lnTo>
                  <a:cubicBezTo>
                    <a:pt x="12083" y="12132"/>
                    <a:pt x="12225" y="11983"/>
                    <a:pt x="12225" y="11796"/>
                  </a:cubicBezTo>
                  <a:cubicBezTo>
                    <a:pt x="12225" y="11612"/>
                    <a:pt x="12083" y="11460"/>
                    <a:pt x="11897" y="11460"/>
                  </a:cubicBezTo>
                  <a:lnTo>
                    <a:pt x="11558" y="11460"/>
                  </a:lnTo>
                  <a:close/>
                  <a:moveTo>
                    <a:pt x="13729" y="11460"/>
                  </a:moveTo>
                  <a:cubicBezTo>
                    <a:pt x="13543" y="11460"/>
                    <a:pt x="13390" y="11612"/>
                    <a:pt x="13390" y="11796"/>
                  </a:cubicBezTo>
                  <a:cubicBezTo>
                    <a:pt x="13390" y="11983"/>
                    <a:pt x="13543" y="12132"/>
                    <a:pt x="13729" y="12132"/>
                  </a:cubicBezTo>
                  <a:lnTo>
                    <a:pt x="14057" y="12132"/>
                  </a:lnTo>
                  <a:cubicBezTo>
                    <a:pt x="14244" y="12132"/>
                    <a:pt x="14396" y="11983"/>
                    <a:pt x="14396" y="11796"/>
                  </a:cubicBezTo>
                  <a:cubicBezTo>
                    <a:pt x="14396" y="11612"/>
                    <a:pt x="14244" y="11460"/>
                    <a:pt x="14057" y="11460"/>
                  </a:cubicBezTo>
                  <a:lnTo>
                    <a:pt x="13729" y="11460"/>
                  </a:lnTo>
                  <a:close/>
                  <a:moveTo>
                    <a:pt x="16251" y="11460"/>
                  </a:moveTo>
                  <a:cubicBezTo>
                    <a:pt x="16064" y="11460"/>
                    <a:pt x="15923" y="11612"/>
                    <a:pt x="15923" y="11796"/>
                  </a:cubicBezTo>
                  <a:cubicBezTo>
                    <a:pt x="15923" y="11983"/>
                    <a:pt x="16064" y="12132"/>
                    <a:pt x="16251" y="12132"/>
                  </a:cubicBezTo>
                  <a:lnTo>
                    <a:pt x="16590" y="12132"/>
                  </a:lnTo>
                  <a:cubicBezTo>
                    <a:pt x="16776" y="12132"/>
                    <a:pt x="16929" y="11983"/>
                    <a:pt x="16929" y="11796"/>
                  </a:cubicBezTo>
                  <a:cubicBezTo>
                    <a:pt x="16929" y="11612"/>
                    <a:pt x="16776" y="11460"/>
                    <a:pt x="16590" y="11460"/>
                  </a:cubicBezTo>
                  <a:lnTo>
                    <a:pt x="16251" y="11460"/>
                  </a:lnTo>
                  <a:close/>
                  <a:moveTo>
                    <a:pt x="4682" y="13610"/>
                  </a:moveTo>
                  <a:cubicBezTo>
                    <a:pt x="4496" y="13610"/>
                    <a:pt x="4343" y="13762"/>
                    <a:pt x="4343" y="13946"/>
                  </a:cubicBezTo>
                  <a:cubicBezTo>
                    <a:pt x="4343" y="14131"/>
                    <a:pt x="4496" y="14282"/>
                    <a:pt x="4682" y="14282"/>
                  </a:cubicBezTo>
                  <a:lnTo>
                    <a:pt x="5010" y="14282"/>
                  </a:lnTo>
                  <a:cubicBezTo>
                    <a:pt x="5195" y="14282"/>
                    <a:pt x="5349" y="14131"/>
                    <a:pt x="5349" y="13946"/>
                  </a:cubicBezTo>
                  <a:cubicBezTo>
                    <a:pt x="5349" y="13762"/>
                    <a:pt x="5195" y="13610"/>
                    <a:pt x="5010" y="13610"/>
                  </a:cubicBezTo>
                  <a:lnTo>
                    <a:pt x="4682" y="13610"/>
                  </a:lnTo>
                  <a:close/>
                  <a:moveTo>
                    <a:pt x="6853" y="13610"/>
                  </a:moveTo>
                  <a:cubicBezTo>
                    <a:pt x="6666" y="13610"/>
                    <a:pt x="6514" y="13762"/>
                    <a:pt x="6514" y="13946"/>
                  </a:cubicBezTo>
                  <a:cubicBezTo>
                    <a:pt x="6514" y="14131"/>
                    <a:pt x="6666" y="14282"/>
                    <a:pt x="6853" y="14282"/>
                  </a:cubicBezTo>
                  <a:lnTo>
                    <a:pt x="7181" y="14282"/>
                  </a:lnTo>
                  <a:cubicBezTo>
                    <a:pt x="7368" y="14282"/>
                    <a:pt x="7520" y="14131"/>
                    <a:pt x="7520" y="13946"/>
                  </a:cubicBezTo>
                  <a:cubicBezTo>
                    <a:pt x="7520" y="13762"/>
                    <a:pt x="7368" y="13610"/>
                    <a:pt x="7181" y="13610"/>
                  </a:cubicBezTo>
                  <a:lnTo>
                    <a:pt x="6853" y="13610"/>
                  </a:lnTo>
                  <a:close/>
                  <a:moveTo>
                    <a:pt x="9375" y="13610"/>
                  </a:moveTo>
                  <a:cubicBezTo>
                    <a:pt x="9189" y="13610"/>
                    <a:pt x="9047" y="13762"/>
                    <a:pt x="9047" y="13946"/>
                  </a:cubicBezTo>
                  <a:cubicBezTo>
                    <a:pt x="9047" y="14131"/>
                    <a:pt x="9189" y="14282"/>
                    <a:pt x="9375" y="14282"/>
                  </a:cubicBezTo>
                  <a:lnTo>
                    <a:pt x="9714" y="14282"/>
                  </a:lnTo>
                  <a:cubicBezTo>
                    <a:pt x="9901" y="14282"/>
                    <a:pt x="10054" y="14131"/>
                    <a:pt x="10054" y="13946"/>
                  </a:cubicBezTo>
                  <a:cubicBezTo>
                    <a:pt x="10054" y="13762"/>
                    <a:pt x="9901" y="13610"/>
                    <a:pt x="9714" y="13610"/>
                  </a:cubicBezTo>
                  <a:lnTo>
                    <a:pt x="9375" y="13610"/>
                  </a:lnTo>
                  <a:close/>
                  <a:moveTo>
                    <a:pt x="11558" y="13610"/>
                  </a:moveTo>
                  <a:cubicBezTo>
                    <a:pt x="11370" y="13610"/>
                    <a:pt x="11218" y="13762"/>
                    <a:pt x="11218" y="13946"/>
                  </a:cubicBezTo>
                  <a:cubicBezTo>
                    <a:pt x="11218" y="14131"/>
                    <a:pt x="11370" y="14282"/>
                    <a:pt x="11558" y="14282"/>
                  </a:cubicBezTo>
                  <a:lnTo>
                    <a:pt x="11897" y="14282"/>
                  </a:lnTo>
                  <a:cubicBezTo>
                    <a:pt x="12083" y="14282"/>
                    <a:pt x="12225" y="14131"/>
                    <a:pt x="12225" y="13946"/>
                  </a:cubicBezTo>
                  <a:cubicBezTo>
                    <a:pt x="12225" y="13762"/>
                    <a:pt x="12083" y="13610"/>
                    <a:pt x="11897" y="13610"/>
                  </a:cubicBezTo>
                  <a:lnTo>
                    <a:pt x="11558" y="13610"/>
                  </a:lnTo>
                  <a:close/>
                  <a:moveTo>
                    <a:pt x="13729" y="13610"/>
                  </a:moveTo>
                  <a:cubicBezTo>
                    <a:pt x="13543" y="13610"/>
                    <a:pt x="13390" y="13762"/>
                    <a:pt x="13390" y="13946"/>
                  </a:cubicBezTo>
                  <a:cubicBezTo>
                    <a:pt x="13390" y="14131"/>
                    <a:pt x="13543" y="14282"/>
                    <a:pt x="13729" y="14282"/>
                  </a:cubicBezTo>
                  <a:lnTo>
                    <a:pt x="14057" y="14282"/>
                  </a:lnTo>
                  <a:cubicBezTo>
                    <a:pt x="14244" y="14282"/>
                    <a:pt x="14396" y="14131"/>
                    <a:pt x="14396" y="13946"/>
                  </a:cubicBezTo>
                  <a:cubicBezTo>
                    <a:pt x="14396" y="13762"/>
                    <a:pt x="14244" y="13610"/>
                    <a:pt x="14057" y="13610"/>
                  </a:cubicBezTo>
                  <a:lnTo>
                    <a:pt x="13729" y="13610"/>
                  </a:lnTo>
                  <a:close/>
                  <a:moveTo>
                    <a:pt x="16251" y="13610"/>
                  </a:moveTo>
                  <a:cubicBezTo>
                    <a:pt x="16064" y="13610"/>
                    <a:pt x="15923" y="13762"/>
                    <a:pt x="15923" y="13946"/>
                  </a:cubicBezTo>
                  <a:cubicBezTo>
                    <a:pt x="15923" y="14131"/>
                    <a:pt x="16064" y="14282"/>
                    <a:pt x="16251" y="14282"/>
                  </a:cubicBezTo>
                  <a:lnTo>
                    <a:pt x="16590" y="14282"/>
                  </a:lnTo>
                  <a:cubicBezTo>
                    <a:pt x="16776" y="14282"/>
                    <a:pt x="16929" y="14131"/>
                    <a:pt x="16929" y="13946"/>
                  </a:cubicBezTo>
                  <a:cubicBezTo>
                    <a:pt x="16929" y="13762"/>
                    <a:pt x="16776" y="13610"/>
                    <a:pt x="16590" y="13610"/>
                  </a:cubicBezTo>
                  <a:lnTo>
                    <a:pt x="16251" y="13610"/>
                  </a:lnTo>
                  <a:close/>
                  <a:moveTo>
                    <a:pt x="4682" y="15402"/>
                  </a:moveTo>
                  <a:cubicBezTo>
                    <a:pt x="4496" y="15402"/>
                    <a:pt x="4343" y="15553"/>
                    <a:pt x="4343" y="15738"/>
                  </a:cubicBezTo>
                  <a:cubicBezTo>
                    <a:pt x="4343" y="15922"/>
                    <a:pt x="4496" y="16074"/>
                    <a:pt x="4682" y="16074"/>
                  </a:cubicBezTo>
                  <a:lnTo>
                    <a:pt x="5010" y="16074"/>
                  </a:lnTo>
                  <a:cubicBezTo>
                    <a:pt x="5195" y="16074"/>
                    <a:pt x="5349" y="15922"/>
                    <a:pt x="5349" y="15738"/>
                  </a:cubicBezTo>
                  <a:cubicBezTo>
                    <a:pt x="5349" y="15553"/>
                    <a:pt x="5195" y="15402"/>
                    <a:pt x="5010" y="15402"/>
                  </a:cubicBezTo>
                  <a:lnTo>
                    <a:pt x="4682" y="15402"/>
                  </a:lnTo>
                  <a:close/>
                  <a:moveTo>
                    <a:pt x="6853" y="15402"/>
                  </a:moveTo>
                  <a:cubicBezTo>
                    <a:pt x="6666" y="15402"/>
                    <a:pt x="6514" y="15553"/>
                    <a:pt x="6514" y="15738"/>
                  </a:cubicBezTo>
                  <a:cubicBezTo>
                    <a:pt x="6514" y="15922"/>
                    <a:pt x="6666" y="16074"/>
                    <a:pt x="6853" y="16074"/>
                  </a:cubicBezTo>
                  <a:lnTo>
                    <a:pt x="7181" y="16074"/>
                  </a:lnTo>
                  <a:cubicBezTo>
                    <a:pt x="7368" y="16074"/>
                    <a:pt x="7520" y="15922"/>
                    <a:pt x="7520" y="15738"/>
                  </a:cubicBezTo>
                  <a:cubicBezTo>
                    <a:pt x="7520" y="15553"/>
                    <a:pt x="7368" y="15402"/>
                    <a:pt x="7181" y="15402"/>
                  </a:cubicBezTo>
                  <a:lnTo>
                    <a:pt x="6853" y="15402"/>
                  </a:lnTo>
                  <a:close/>
                  <a:moveTo>
                    <a:pt x="9375" y="15402"/>
                  </a:moveTo>
                  <a:cubicBezTo>
                    <a:pt x="9189" y="15402"/>
                    <a:pt x="9047" y="15553"/>
                    <a:pt x="9047" y="15738"/>
                  </a:cubicBezTo>
                  <a:cubicBezTo>
                    <a:pt x="9047" y="15922"/>
                    <a:pt x="9189" y="16074"/>
                    <a:pt x="9375" y="16074"/>
                  </a:cubicBezTo>
                  <a:lnTo>
                    <a:pt x="9714" y="16074"/>
                  </a:lnTo>
                  <a:cubicBezTo>
                    <a:pt x="9901" y="16074"/>
                    <a:pt x="10054" y="15922"/>
                    <a:pt x="10054" y="15738"/>
                  </a:cubicBezTo>
                  <a:cubicBezTo>
                    <a:pt x="10054" y="15553"/>
                    <a:pt x="9901" y="15402"/>
                    <a:pt x="9714" y="15402"/>
                  </a:cubicBezTo>
                  <a:lnTo>
                    <a:pt x="9375" y="15402"/>
                  </a:lnTo>
                  <a:close/>
                  <a:moveTo>
                    <a:pt x="11558" y="15402"/>
                  </a:moveTo>
                  <a:cubicBezTo>
                    <a:pt x="11370" y="15402"/>
                    <a:pt x="11218" y="15553"/>
                    <a:pt x="11218" y="15738"/>
                  </a:cubicBezTo>
                  <a:cubicBezTo>
                    <a:pt x="11218" y="15922"/>
                    <a:pt x="11370" y="16074"/>
                    <a:pt x="11558" y="16074"/>
                  </a:cubicBezTo>
                  <a:lnTo>
                    <a:pt x="11897" y="16074"/>
                  </a:lnTo>
                  <a:cubicBezTo>
                    <a:pt x="12083" y="16074"/>
                    <a:pt x="12225" y="15922"/>
                    <a:pt x="12225" y="15738"/>
                  </a:cubicBezTo>
                  <a:cubicBezTo>
                    <a:pt x="12225" y="15553"/>
                    <a:pt x="12083" y="15402"/>
                    <a:pt x="11897" y="15402"/>
                  </a:cubicBezTo>
                  <a:lnTo>
                    <a:pt x="11558" y="15402"/>
                  </a:lnTo>
                  <a:close/>
                  <a:moveTo>
                    <a:pt x="13729" y="15402"/>
                  </a:moveTo>
                  <a:cubicBezTo>
                    <a:pt x="13543" y="15402"/>
                    <a:pt x="13390" y="15553"/>
                    <a:pt x="13390" y="15738"/>
                  </a:cubicBezTo>
                  <a:cubicBezTo>
                    <a:pt x="13390" y="15922"/>
                    <a:pt x="13543" y="16074"/>
                    <a:pt x="13729" y="16074"/>
                  </a:cubicBezTo>
                  <a:lnTo>
                    <a:pt x="14057" y="16074"/>
                  </a:lnTo>
                  <a:cubicBezTo>
                    <a:pt x="14244" y="16074"/>
                    <a:pt x="14396" y="15922"/>
                    <a:pt x="14396" y="15738"/>
                  </a:cubicBezTo>
                  <a:cubicBezTo>
                    <a:pt x="14396" y="15553"/>
                    <a:pt x="14244" y="15402"/>
                    <a:pt x="14057" y="15402"/>
                  </a:cubicBezTo>
                  <a:lnTo>
                    <a:pt x="13729" y="15402"/>
                  </a:lnTo>
                  <a:close/>
                  <a:moveTo>
                    <a:pt x="16251" y="15402"/>
                  </a:moveTo>
                  <a:cubicBezTo>
                    <a:pt x="16064" y="15402"/>
                    <a:pt x="15923" y="15553"/>
                    <a:pt x="15923" y="15738"/>
                  </a:cubicBezTo>
                  <a:cubicBezTo>
                    <a:pt x="15923" y="15922"/>
                    <a:pt x="16064" y="16074"/>
                    <a:pt x="16251" y="16074"/>
                  </a:cubicBezTo>
                  <a:lnTo>
                    <a:pt x="16590" y="16074"/>
                  </a:lnTo>
                  <a:cubicBezTo>
                    <a:pt x="16776" y="16074"/>
                    <a:pt x="16929" y="15922"/>
                    <a:pt x="16929" y="15738"/>
                  </a:cubicBezTo>
                  <a:cubicBezTo>
                    <a:pt x="16929" y="15553"/>
                    <a:pt x="16776" y="15402"/>
                    <a:pt x="16590" y="15402"/>
                  </a:cubicBezTo>
                  <a:lnTo>
                    <a:pt x="16251" y="15402"/>
                  </a:lnTo>
                  <a:close/>
                  <a:moveTo>
                    <a:pt x="4682" y="17552"/>
                  </a:moveTo>
                  <a:cubicBezTo>
                    <a:pt x="4496" y="17552"/>
                    <a:pt x="4343" y="17704"/>
                    <a:pt x="4343" y="17888"/>
                  </a:cubicBezTo>
                  <a:cubicBezTo>
                    <a:pt x="4343" y="18073"/>
                    <a:pt x="4496" y="18224"/>
                    <a:pt x="4682" y="18224"/>
                  </a:cubicBezTo>
                  <a:lnTo>
                    <a:pt x="5010" y="18224"/>
                  </a:lnTo>
                  <a:cubicBezTo>
                    <a:pt x="5195" y="18224"/>
                    <a:pt x="5349" y="18073"/>
                    <a:pt x="5349" y="17888"/>
                  </a:cubicBezTo>
                  <a:cubicBezTo>
                    <a:pt x="5349" y="17704"/>
                    <a:pt x="5195" y="17552"/>
                    <a:pt x="5010" y="17552"/>
                  </a:cubicBezTo>
                  <a:lnTo>
                    <a:pt x="4682" y="17552"/>
                  </a:lnTo>
                  <a:close/>
                  <a:moveTo>
                    <a:pt x="6853" y="17552"/>
                  </a:moveTo>
                  <a:cubicBezTo>
                    <a:pt x="6666" y="17552"/>
                    <a:pt x="6514" y="17704"/>
                    <a:pt x="6514" y="17888"/>
                  </a:cubicBezTo>
                  <a:cubicBezTo>
                    <a:pt x="6514" y="18073"/>
                    <a:pt x="6666" y="18224"/>
                    <a:pt x="6853" y="18224"/>
                  </a:cubicBezTo>
                  <a:lnTo>
                    <a:pt x="14272" y="18224"/>
                  </a:lnTo>
                  <a:cubicBezTo>
                    <a:pt x="14460" y="18224"/>
                    <a:pt x="14611" y="18073"/>
                    <a:pt x="14611" y="17888"/>
                  </a:cubicBezTo>
                  <a:cubicBezTo>
                    <a:pt x="14611" y="17704"/>
                    <a:pt x="14460" y="17552"/>
                    <a:pt x="14272" y="17552"/>
                  </a:cubicBezTo>
                  <a:lnTo>
                    <a:pt x="6853" y="17552"/>
                  </a:lnTo>
                  <a:close/>
                  <a:moveTo>
                    <a:pt x="16251" y="17552"/>
                  </a:moveTo>
                  <a:cubicBezTo>
                    <a:pt x="16064" y="17552"/>
                    <a:pt x="15923" y="17704"/>
                    <a:pt x="15923" y="17888"/>
                  </a:cubicBezTo>
                  <a:cubicBezTo>
                    <a:pt x="15923" y="18073"/>
                    <a:pt x="16064" y="18224"/>
                    <a:pt x="16251" y="18224"/>
                  </a:cubicBezTo>
                  <a:lnTo>
                    <a:pt x="16590" y="18224"/>
                  </a:lnTo>
                  <a:cubicBezTo>
                    <a:pt x="16776" y="18224"/>
                    <a:pt x="16929" y="18073"/>
                    <a:pt x="16929" y="17888"/>
                  </a:cubicBezTo>
                  <a:cubicBezTo>
                    <a:pt x="16929" y="17704"/>
                    <a:pt x="16776" y="17552"/>
                    <a:pt x="16590" y="17552"/>
                  </a:cubicBezTo>
                  <a:lnTo>
                    <a:pt x="16251" y="17552"/>
                  </a:lnTo>
                  <a:close/>
                </a:path>
              </a:pathLst>
            </a:custGeom>
            <a:solidFill>
              <a:srgbClr val="FFFFFF"/>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grpSp>
      <p:grpSp>
        <p:nvGrpSpPr>
          <p:cNvPr id="25" name="Group 21"/>
          <p:cNvGrpSpPr/>
          <p:nvPr/>
        </p:nvGrpSpPr>
        <p:grpSpPr>
          <a:xfrm>
            <a:off x="2926725" y="3883008"/>
            <a:ext cx="567915" cy="567916"/>
            <a:chOff x="0" y="0"/>
            <a:chExt cx="1270000" cy="1270000"/>
          </a:xfrm>
        </p:grpSpPr>
        <p:sp>
          <p:nvSpPr>
            <p:cNvPr id="26" name="Freeform: Shape 2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27" name="Freeform: Shape 23"/>
            <p:cNvSpPr/>
            <p:nvPr/>
          </p:nvSpPr>
          <p:spPr>
            <a:xfrm>
              <a:off x="194871" y="207571"/>
              <a:ext cx="854858" cy="854858"/>
            </a:xfrm>
            <a:custGeom>
              <a:avLst/>
              <a:gdLst/>
              <a:ahLst/>
              <a:cxnLst>
                <a:cxn ang="0">
                  <a:pos x="wd2" y="hd2"/>
                </a:cxn>
                <a:cxn ang="5400000">
                  <a:pos x="wd2" y="hd2"/>
                </a:cxn>
                <a:cxn ang="10800000">
                  <a:pos x="wd2" y="hd2"/>
                </a:cxn>
                <a:cxn ang="16200000">
                  <a:pos x="wd2" y="hd2"/>
                </a:cxn>
              </a:cxnLst>
              <a:rect l="0" t="0" r="r" b="b"/>
              <a:pathLst>
                <a:path w="21600" h="21600" extrusionOk="0">
                  <a:moveTo>
                    <a:pt x="11216" y="0"/>
                  </a:moveTo>
                  <a:cubicBezTo>
                    <a:pt x="10861" y="0"/>
                    <a:pt x="10570" y="290"/>
                    <a:pt x="10570" y="646"/>
                  </a:cubicBezTo>
                  <a:lnTo>
                    <a:pt x="10570" y="2571"/>
                  </a:lnTo>
                  <a:cubicBezTo>
                    <a:pt x="10570" y="2926"/>
                    <a:pt x="10861" y="3217"/>
                    <a:pt x="11216" y="3217"/>
                  </a:cubicBezTo>
                  <a:cubicBezTo>
                    <a:pt x="11573" y="3217"/>
                    <a:pt x="11848" y="2926"/>
                    <a:pt x="11848" y="2571"/>
                  </a:cubicBezTo>
                  <a:lnTo>
                    <a:pt x="11848" y="646"/>
                  </a:lnTo>
                  <a:cubicBezTo>
                    <a:pt x="11848" y="290"/>
                    <a:pt x="11571" y="0"/>
                    <a:pt x="11216" y="0"/>
                  </a:cubicBezTo>
                  <a:close/>
                  <a:moveTo>
                    <a:pt x="3863" y="2757"/>
                  </a:moveTo>
                  <a:cubicBezTo>
                    <a:pt x="3699" y="2757"/>
                    <a:pt x="3529" y="2818"/>
                    <a:pt x="3404" y="2944"/>
                  </a:cubicBezTo>
                  <a:cubicBezTo>
                    <a:pt x="3151" y="3196"/>
                    <a:pt x="3152" y="3612"/>
                    <a:pt x="3404" y="3863"/>
                  </a:cubicBezTo>
                  <a:lnTo>
                    <a:pt x="4768" y="5228"/>
                  </a:lnTo>
                  <a:cubicBezTo>
                    <a:pt x="4893" y="5354"/>
                    <a:pt x="5065" y="5414"/>
                    <a:pt x="5228" y="5414"/>
                  </a:cubicBezTo>
                  <a:cubicBezTo>
                    <a:pt x="5394" y="5414"/>
                    <a:pt x="5547" y="5354"/>
                    <a:pt x="5673" y="5228"/>
                  </a:cubicBezTo>
                  <a:cubicBezTo>
                    <a:pt x="5924" y="4976"/>
                    <a:pt x="5924" y="4560"/>
                    <a:pt x="5673" y="4309"/>
                  </a:cubicBezTo>
                  <a:lnTo>
                    <a:pt x="4309" y="2944"/>
                  </a:lnTo>
                  <a:cubicBezTo>
                    <a:pt x="4183" y="2818"/>
                    <a:pt x="4028" y="2757"/>
                    <a:pt x="3863" y="2757"/>
                  </a:cubicBezTo>
                  <a:close/>
                  <a:moveTo>
                    <a:pt x="18096" y="2757"/>
                  </a:moveTo>
                  <a:cubicBezTo>
                    <a:pt x="17931" y="2757"/>
                    <a:pt x="17762" y="2818"/>
                    <a:pt x="17636" y="2944"/>
                  </a:cubicBezTo>
                  <a:lnTo>
                    <a:pt x="16272" y="4309"/>
                  </a:lnTo>
                  <a:cubicBezTo>
                    <a:pt x="16020" y="4560"/>
                    <a:pt x="16020" y="4976"/>
                    <a:pt x="16272" y="5228"/>
                  </a:cubicBezTo>
                  <a:cubicBezTo>
                    <a:pt x="16397" y="5354"/>
                    <a:pt x="16566" y="5414"/>
                    <a:pt x="16731" y="5414"/>
                  </a:cubicBezTo>
                  <a:cubicBezTo>
                    <a:pt x="16897" y="5414"/>
                    <a:pt x="17051" y="5354"/>
                    <a:pt x="17177" y="5228"/>
                  </a:cubicBezTo>
                  <a:lnTo>
                    <a:pt x="18541" y="3863"/>
                  </a:lnTo>
                  <a:cubicBezTo>
                    <a:pt x="18793" y="3612"/>
                    <a:pt x="18793" y="3196"/>
                    <a:pt x="18541" y="2944"/>
                  </a:cubicBezTo>
                  <a:cubicBezTo>
                    <a:pt x="18415" y="2818"/>
                    <a:pt x="18260" y="2757"/>
                    <a:pt x="18096" y="2757"/>
                  </a:cubicBezTo>
                  <a:close/>
                  <a:moveTo>
                    <a:pt x="10944" y="3677"/>
                  </a:moveTo>
                  <a:cubicBezTo>
                    <a:pt x="7184" y="3677"/>
                    <a:pt x="4136" y="6741"/>
                    <a:pt x="4136" y="10498"/>
                  </a:cubicBezTo>
                  <a:cubicBezTo>
                    <a:pt x="4136" y="14258"/>
                    <a:pt x="7184" y="17306"/>
                    <a:pt x="10944" y="17306"/>
                  </a:cubicBezTo>
                  <a:cubicBezTo>
                    <a:pt x="14702" y="17306"/>
                    <a:pt x="17765" y="14258"/>
                    <a:pt x="17765" y="10498"/>
                  </a:cubicBezTo>
                  <a:cubicBezTo>
                    <a:pt x="17765" y="6741"/>
                    <a:pt x="14702" y="3677"/>
                    <a:pt x="10944" y="3677"/>
                  </a:cubicBezTo>
                  <a:close/>
                  <a:moveTo>
                    <a:pt x="10944" y="4969"/>
                  </a:moveTo>
                  <a:cubicBezTo>
                    <a:pt x="13991" y="4969"/>
                    <a:pt x="16473" y="7452"/>
                    <a:pt x="16473" y="10498"/>
                  </a:cubicBezTo>
                  <a:cubicBezTo>
                    <a:pt x="16473" y="13548"/>
                    <a:pt x="13991" y="16028"/>
                    <a:pt x="10944" y="16028"/>
                  </a:cubicBezTo>
                  <a:cubicBezTo>
                    <a:pt x="7895" y="16028"/>
                    <a:pt x="5414" y="13548"/>
                    <a:pt x="5414" y="10498"/>
                  </a:cubicBezTo>
                  <a:cubicBezTo>
                    <a:pt x="5414" y="7452"/>
                    <a:pt x="7895" y="4969"/>
                    <a:pt x="10944" y="4969"/>
                  </a:cubicBezTo>
                  <a:close/>
                  <a:moveTo>
                    <a:pt x="10599" y="5974"/>
                  </a:moveTo>
                  <a:cubicBezTo>
                    <a:pt x="9292" y="5974"/>
                    <a:pt x="8062" y="6676"/>
                    <a:pt x="7396" y="7798"/>
                  </a:cubicBezTo>
                  <a:cubicBezTo>
                    <a:pt x="7306" y="7953"/>
                    <a:pt x="7359" y="8152"/>
                    <a:pt x="7511" y="8244"/>
                  </a:cubicBezTo>
                  <a:cubicBezTo>
                    <a:pt x="7563" y="8275"/>
                    <a:pt x="7614" y="8287"/>
                    <a:pt x="7669" y="8287"/>
                  </a:cubicBezTo>
                  <a:cubicBezTo>
                    <a:pt x="7780" y="8287"/>
                    <a:pt x="7881" y="8229"/>
                    <a:pt x="7942" y="8129"/>
                  </a:cubicBezTo>
                  <a:cubicBezTo>
                    <a:pt x="8492" y="7199"/>
                    <a:pt x="9519" y="6621"/>
                    <a:pt x="10599" y="6621"/>
                  </a:cubicBezTo>
                  <a:cubicBezTo>
                    <a:pt x="10777" y="6621"/>
                    <a:pt x="10915" y="6482"/>
                    <a:pt x="10915" y="6305"/>
                  </a:cubicBezTo>
                  <a:cubicBezTo>
                    <a:pt x="10915" y="6127"/>
                    <a:pt x="10777" y="5974"/>
                    <a:pt x="10599" y="5974"/>
                  </a:cubicBezTo>
                  <a:close/>
                  <a:moveTo>
                    <a:pt x="7368" y="8746"/>
                  </a:moveTo>
                  <a:cubicBezTo>
                    <a:pt x="7197" y="8707"/>
                    <a:pt x="7021" y="8815"/>
                    <a:pt x="6980" y="8990"/>
                  </a:cubicBezTo>
                  <a:cubicBezTo>
                    <a:pt x="6917" y="9256"/>
                    <a:pt x="6894" y="9408"/>
                    <a:pt x="6894" y="9709"/>
                  </a:cubicBezTo>
                  <a:cubicBezTo>
                    <a:pt x="6894" y="9888"/>
                    <a:pt x="7031" y="10039"/>
                    <a:pt x="7210" y="10039"/>
                  </a:cubicBezTo>
                  <a:cubicBezTo>
                    <a:pt x="7387" y="10039"/>
                    <a:pt x="7540" y="9888"/>
                    <a:pt x="7540" y="9709"/>
                  </a:cubicBezTo>
                  <a:cubicBezTo>
                    <a:pt x="7540" y="9479"/>
                    <a:pt x="7555" y="9373"/>
                    <a:pt x="7612" y="9134"/>
                  </a:cubicBezTo>
                  <a:cubicBezTo>
                    <a:pt x="7652" y="8960"/>
                    <a:pt x="7542" y="8788"/>
                    <a:pt x="7368" y="8746"/>
                  </a:cubicBezTo>
                  <a:close/>
                  <a:moveTo>
                    <a:pt x="646" y="10111"/>
                  </a:moveTo>
                  <a:cubicBezTo>
                    <a:pt x="291" y="10111"/>
                    <a:pt x="0" y="10401"/>
                    <a:pt x="0" y="10757"/>
                  </a:cubicBezTo>
                  <a:cubicBezTo>
                    <a:pt x="0" y="11112"/>
                    <a:pt x="291" y="11403"/>
                    <a:pt x="646" y="11403"/>
                  </a:cubicBezTo>
                  <a:lnTo>
                    <a:pt x="2571" y="11403"/>
                  </a:lnTo>
                  <a:cubicBezTo>
                    <a:pt x="2926" y="11403"/>
                    <a:pt x="3217" y="11112"/>
                    <a:pt x="3217" y="10757"/>
                  </a:cubicBezTo>
                  <a:cubicBezTo>
                    <a:pt x="3217" y="10401"/>
                    <a:pt x="2926" y="10111"/>
                    <a:pt x="2571" y="10111"/>
                  </a:cubicBezTo>
                  <a:lnTo>
                    <a:pt x="646" y="10111"/>
                  </a:lnTo>
                  <a:close/>
                  <a:moveTo>
                    <a:pt x="19029" y="10111"/>
                  </a:moveTo>
                  <a:cubicBezTo>
                    <a:pt x="18674" y="10111"/>
                    <a:pt x="18383" y="10401"/>
                    <a:pt x="18383" y="10757"/>
                  </a:cubicBezTo>
                  <a:cubicBezTo>
                    <a:pt x="18383" y="11112"/>
                    <a:pt x="18674" y="11403"/>
                    <a:pt x="19029" y="11403"/>
                  </a:cubicBezTo>
                  <a:lnTo>
                    <a:pt x="20954" y="11403"/>
                  </a:lnTo>
                  <a:cubicBezTo>
                    <a:pt x="21309" y="11403"/>
                    <a:pt x="21600" y="11112"/>
                    <a:pt x="21600" y="10757"/>
                  </a:cubicBezTo>
                  <a:cubicBezTo>
                    <a:pt x="21600" y="10401"/>
                    <a:pt x="21309" y="10111"/>
                    <a:pt x="20954" y="10111"/>
                  </a:cubicBezTo>
                  <a:lnTo>
                    <a:pt x="19029" y="10111"/>
                  </a:lnTo>
                  <a:close/>
                  <a:moveTo>
                    <a:pt x="5228" y="15626"/>
                  </a:moveTo>
                  <a:cubicBezTo>
                    <a:pt x="5063" y="15626"/>
                    <a:pt x="4894" y="15686"/>
                    <a:pt x="4768" y="15812"/>
                  </a:cubicBezTo>
                  <a:lnTo>
                    <a:pt x="3404" y="17177"/>
                  </a:lnTo>
                  <a:cubicBezTo>
                    <a:pt x="3151" y="17428"/>
                    <a:pt x="3152" y="17844"/>
                    <a:pt x="3404" y="18096"/>
                  </a:cubicBezTo>
                  <a:cubicBezTo>
                    <a:pt x="3529" y="18222"/>
                    <a:pt x="3698" y="18282"/>
                    <a:pt x="3863" y="18282"/>
                  </a:cubicBezTo>
                  <a:cubicBezTo>
                    <a:pt x="4027" y="18282"/>
                    <a:pt x="4183" y="18222"/>
                    <a:pt x="4309" y="18096"/>
                  </a:cubicBezTo>
                  <a:lnTo>
                    <a:pt x="5673" y="16731"/>
                  </a:lnTo>
                  <a:cubicBezTo>
                    <a:pt x="5924" y="16480"/>
                    <a:pt x="5924" y="16064"/>
                    <a:pt x="5673" y="15812"/>
                  </a:cubicBezTo>
                  <a:cubicBezTo>
                    <a:pt x="5547" y="15686"/>
                    <a:pt x="5392" y="15626"/>
                    <a:pt x="5228" y="15626"/>
                  </a:cubicBezTo>
                  <a:close/>
                  <a:moveTo>
                    <a:pt x="16731" y="15626"/>
                  </a:moveTo>
                  <a:cubicBezTo>
                    <a:pt x="16566" y="15626"/>
                    <a:pt x="16397" y="15686"/>
                    <a:pt x="16272" y="15812"/>
                  </a:cubicBezTo>
                  <a:cubicBezTo>
                    <a:pt x="16020" y="16064"/>
                    <a:pt x="16020" y="16480"/>
                    <a:pt x="16272" y="16731"/>
                  </a:cubicBezTo>
                  <a:lnTo>
                    <a:pt x="17636" y="18096"/>
                  </a:lnTo>
                  <a:cubicBezTo>
                    <a:pt x="17762" y="18222"/>
                    <a:pt x="17931" y="18282"/>
                    <a:pt x="18096" y="18282"/>
                  </a:cubicBezTo>
                  <a:cubicBezTo>
                    <a:pt x="18261" y="18282"/>
                    <a:pt x="18415" y="18222"/>
                    <a:pt x="18541" y="18096"/>
                  </a:cubicBezTo>
                  <a:cubicBezTo>
                    <a:pt x="18793" y="17844"/>
                    <a:pt x="18793" y="17428"/>
                    <a:pt x="18541" y="17177"/>
                  </a:cubicBezTo>
                  <a:lnTo>
                    <a:pt x="17177" y="15812"/>
                  </a:lnTo>
                  <a:cubicBezTo>
                    <a:pt x="17051" y="15686"/>
                    <a:pt x="16897" y="15626"/>
                    <a:pt x="16731" y="15626"/>
                  </a:cubicBezTo>
                  <a:close/>
                  <a:moveTo>
                    <a:pt x="11216" y="18383"/>
                  </a:moveTo>
                  <a:cubicBezTo>
                    <a:pt x="10861" y="18383"/>
                    <a:pt x="10570" y="18673"/>
                    <a:pt x="10570" y="19029"/>
                  </a:cubicBezTo>
                  <a:lnTo>
                    <a:pt x="10570" y="20954"/>
                  </a:lnTo>
                  <a:cubicBezTo>
                    <a:pt x="10570" y="21309"/>
                    <a:pt x="10861" y="21600"/>
                    <a:pt x="11216" y="21600"/>
                  </a:cubicBezTo>
                  <a:cubicBezTo>
                    <a:pt x="11573" y="21600"/>
                    <a:pt x="11848" y="21309"/>
                    <a:pt x="11848" y="20954"/>
                  </a:cubicBezTo>
                  <a:lnTo>
                    <a:pt x="11848" y="19029"/>
                  </a:lnTo>
                  <a:cubicBezTo>
                    <a:pt x="11848" y="18673"/>
                    <a:pt x="11571" y="18383"/>
                    <a:pt x="11216" y="18383"/>
                  </a:cubicBezTo>
                  <a:close/>
                </a:path>
              </a:pathLst>
            </a:custGeom>
            <a:solidFill>
              <a:srgbClr val="FFFFFF"/>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grpSp>
      <p:grpSp>
        <p:nvGrpSpPr>
          <p:cNvPr id="28" name="Group 24"/>
          <p:cNvGrpSpPr/>
          <p:nvPr/>
        </p:nvGrpSpPr>
        <p:grpSpPr>
          <a:xfrm>
            <a:off x="2926725" y="2698188"/>
            <a:ext cx="567915" cy="567916"/>
            <a:chOff x="0" y="0"/>
            <a:chExt cx="1270000" cy="1270000"/>
          </a:xfrm>
        </p:grpSpPr>
        <p:sp>
          <p:nvSpPr>
            <p:cNvPr id="29" name="Freeform: Shape 25"/>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sp>
          <p:nvSpPr>
            <p:cNvPr id="30" name="Freeform: Shape 26"/>
            <p:cNvSpPr/>
            <p:nvPr/>
          </p:nvSpPr>
          <p:spPr>
            <a:xfrm>
              <a:off x="244455" y="392458"/>
              <a:ext cx="806490" cy="535884"/>
            </a:xfrm>
            <a:custGeom>
              <a:avLst/>
              <a:gdLst/>
              <a:ahLst/>
              <a:cxnLst>
                <a:cxn ang="0">
                  <a:pos x="wd2" y="hd2"/>
                </a:cxn>
                <a:cxn ang="5400000">
                  <a:pos x="wd2" y="hd2"/>
                </a:cxn>
                <a:cxn ang="10800000">
                  <a:pos x="wd2" y="hd2"/>
                </a:cxn>
                <a:cxn ang="16200000">
                  <a:pos x="wd2" y="hd2"/>
                </a:cxn>
              </a:cxnLst>
              <a:rect l="0" t="0" r="r" b="b"/>
              <a:pathLst>
                <a:path w="21600" h="21600" extrusionOk="0">
                  <a:moveTo>
                    <a:pt x="799" y="0"/>
                  </a:moveTo>
                  <a:cubicBezTo>
                    <a:pt x="470" y="0"/>
                    <a:pt x="195" y="307"/>
                    <a:pt x="86" y="741"/>
                  </a:cubicBezTo>
                  <a:cubicBezTo>
                    <a:pt x="32" y="899"/>
                    <a:pt x="0" y="1079"/>
                    <a:pt x="0" y="1267"/>
                  </a:cubicBezTo>
                  <a:lnTo>
                    <a:pt x="0" y="2845"/>
                  </a:lnTo>
                  <a:cubicBezTo>
                    <a:pt x="0" y="3191"/>
                    <a:pt x="12" y="3535"/>
                    <a:pt x="29" y="3876"/>
                  </a:cubicBezTo>
                  <a:cubicBezTo>
                    <a:pt x="274" y="8891"/>
                    <a:pt x="2295" y="13166"/>
                    <a:pt x="5150" y="15287"/>
                  </a:cubicBezTo>
                  <a:cubicBezTo>
                    <a:pt x="5186" y="16408"/>
                    <a:pt x="5802" y="17295"/>
                    <a:pt x="6556" y="17295"/>
                  </a:cubicBezTo>
                  <a:cubicBezTo>
                    <a:pt x="6564" y="17295"/>
                    <a:pt x="6575" y="17295"/>
                    <a:pt x="6584" y="17295"/>
                  </a:cubicBezTo>
                  <a:cubicBezTo>
                    <a:pt x="6588" y="17295"/>
                    <a:pt x="6593" y="17295"/>
                    <a:pt x="6598" y="17295"/>
                  </a:cubicBezTo>
                  <a:lnTo>
                    <a:pt x="12184" y="17295"/>
                  </a:lnTo>
                  <a:cubicBezTo>
                    <a:pt x="12248" y="17295"/>
                    <a:pt x="12310" y="17286"/>
                    <a:pt x="12369" y="17263"/>
                  </a:cubicBezTo>
                  <a:cubicBezTo>
                    <a:pt x="12982" y="17090"/>
                    <a:pt x="13448" y="16314"/>
                    <a:pt x="13504" y="15363"/>
                  </a:cubicBezTo>
                  <a:cubicBezTo>
                    <a:pt x="15141" y="14193"/>
                    <a:pt x="16516" y="12328"/>
                    <a:pt x="17448" y="10006"/>
                  </a:cubicBezTo>
                  <a:cubicBezTo>
                    <a:pt x="17522" y="10045"/>
                    <a:pt x="17603" y="10059"/>
                    <a:pt x="17684" y="10059"/>
                  </a:cubicBezTo>
                  <a:lnTo>
                    <a:pt x="19039" y="10059"/>
                  </a:lnTo>
                  <a:cubicBezTo>
                    <a:pt x="20451" y="10059"/>
                    <a:pt x="21600" y="8340"/>
                    <a:pt x="21600" y="6216"/>
                  </a:cubicBezTo>
                  <a:cubicBezTo>
                    <a:pt x="21600" y="4093"/>
                    <a:pt x="20451" y="2362"/>
                    <a:pt x="19039" y="2362"/>
                  </a:cubicBezTo>
                  <a:lnTo>
                    <a:pt x="18775" y="2362"/>
                  </a:lnTo>
                  <a:lnTo>
                    <a:pt x="18775" y="1267"/>
                  </a:lnTo>
                  <a:cubicBezTo>
                    <a:pt x="18775" y="1248"/>
                    <a:pt x="18776" y="1232"/>
                    <a:pt x="18775" y="1213"/>
                  </a:cubicBezTo>
                  <a:cubicBezTo>
                    <a:pt x="18776" y="1195"/>
                    <a:pt x="18775" y="1179"/>
                    <a:pt x="18775" y="1159"/>
                  </a:cubicBezTo>
                  <a:cubicBezTo>
                    <a:pt x="18775" y="522"/>
                    <a:pt x="18429" y="0"/>
                    <a:pt x="18005" y="0"/>
                  </a:cubicBezTo>
                  <a:lnTo>
                    <a:pt x="799" y="0"/>
                  </a:lnTo>
                  <a:close/>
                  <a:moveTo>
                    <a:pt x="1584" y="2308"/>
                  </a:moveTo>
                  <a:lnTo>
                    <a:pt x="17192" y="2308"/>
                  </a:lnTo>
                  <a:cubicBezTo>
                    <a:pt x="17192" y="2308"/>
                    <a:pt x="17192" y="2974"/>
                    <a:pt x="17192" y="2974"/>
                  </a:cubicBezTo>
                  <a:cubicBezTo>
                    <a:pt x="17144" y="9245"/>
                    <a:pt x="13743" y="14332"/>
                    <a:pt x="9566" y="14332"/>
                  </a:cubicBezTo>
                  <a:lnTo>
                    <a:pt x="9209" y="14332"/>
                  </a:lnTo>
                  <a:cubicBezTo>
                    <a:pt x="5034" y="14332"/>
                    <a:pt x="1632" y="9245"/>
                    <a:pt x="1584" y="2974"/>
                  </a:cubicBezTo>
                  <a:lnTo>
                    <a:pt x="1584" y="2308"/>
                  </a:lnTo>
                  <a:close/>
                  <a:moveTo>
                    <a:pt x="18711" y="4477"/>
                  </a:moveTo>
                  <a:lnTo>
                    <a:pt x="19039" y="4477"/>
                  </a:lnTo>
                  <a:cubicBezTo>
                    <a:pt x="19675" y="4477"/>
                    <a:pt x="20195" y="5261"/>
                    <a:pt x="20195" y="6216"/>
                  </a:cubicBezTo>
                  <a:cubicBezTo>
                    <a:pt x="20195" y="7173"/>
                    <a:pt x="19675" y="7944"/>
                    <a:pt x="19039" y="7944"/>
                  </a:cubicBezTo>
                  <a:lnTo>
                    <a:pt x="18126" y="7944"/>
                  </a:lnTo>
                  <a:cubicBezTo>
                    <a:pt x="18416" y="6848"/>
                    <a:pt x="18616" y="5688"/>
                    <a:pt x="18711" y="4477"/>
                  </a:cubicBezTo>
                  <a:close/>
                  <a:moveTo>
                    <a:pt x="528" y="18551"/>
                  </a:moveTo>
                  <a:cubicBezTo>
                    <a:pt x="502" y="18551"/>
                    <a:pt x="482" y="18556"/>
                    <a:pt x="457" y="18562"/>
                  </a:cubicBezTo>
                  <a:cubicBezTo>
                    <a:pt x="461" y="19726"/>
                    <a:pt x="1086" y="20666"/>
                    <a:pt x="1862" y="20666"/>
                  </a:cubicBezTo>
                  <a:lnTo>
                    <a:pt x="4266" y="20666"/>
                  </a:lnTo>
                  <a:cubicBezTo>
                    <a:pt x="4308" y="21189"/>
                    <a:pt x="4598" y="21600"/>
                    <a:pt x="4958" y="21600"/>
                  </a:cubicBezTo>
                  <a:lnTo>
                    <a:pt x="13817" y="21600"/>
                  </a:lnTo>
                  <a:cubicBezTo>
                    <a:pt x="14177" y="21600"/>
                    <a:pt x="14474" y="21189"/>
                    <a:pt x="14517" y="20666"/>
                  </a:cubicBezTo>
                  <a:lnTo>
                    <a:pt x="16956" y="20666"/>
                  </a:lnTo>
                  <a:cubicBezTo>
                    <a:pt x="17728" y="20666"/>
                    <a:pt x="18362" y="19735"/>
                    <a:pt x="18369" y="18573"/>
                  </a:cubicBezTo>
                  <a:cubicBezTo>
                    <a:pt x="18330" y="18562"/>
                    <a:pt x="18286" y="18551"/>
                    <a:pt x="18247" y="18551"/>
                  </a:cubicBezTo>
                  <a:lnTo>
                    <a:pt x="528" y="18551"/>
                  </a:lnTo>
                  <a:close/>
                </a:path>
              </a:pathLst>
            </a:custGeom>
            <a:solidFill>
              <a:srgbClr val="FFFFFF"/>
            </a:solidFill>
            <a:ln w="12700" cap="flat">
              <a:noFill/>
              <a:miter lim="400000"/>
            </a:ln>
            <a:effectLst/>
          </p:spPr>
          <p:txBody>
            <a:bodyPr anchor="ctr"/>
            <a:lstStyle/>
            <a:p>
              <a:pPr algn="ctr"/>
              <a:endParaRPr>
                <a:latin typeface="微软雅黑" panose="020B0503020204020204" charset="-122"/>
                <a:ea typeface="微软雅黑" panose="020B0503020204020204" charset="-122"/>
                <a:cs typeface="+mn-ea"/>
                <a:sym typeface="+mn-lt"/>
              </a:endParaRPr>
            </a:p>
          </p:txBody>
        </p:sp>
      </p:grpSp>
      <p:sp>
        <p:nvSpPr>
          <p:cNvPr id="37" name="TextBox 8"/>
          <p:cNvSpPr txBox="1"/>
          <p:nvPr/>
        </p:nvSpPr>
        <p:spPr>
          <a:xfrm>
            <a:off x="4080395" y="339016"/>
            <a:ext cx="3743030" cy="369199"/>
          </a:xfrm>
          <a:prstGeom prst="rect">
            <a:avLst/>
          </a:prstGeom>
          <a:noFill/>
        </p:spPr>
        <p:txBody>
          <a:bodyPr wrap="square" lIns="0" tIns="0" rIns="0" bIns="0" rtlCol="0" anchor="ctr">
            <a:spAutoFit/>
          </a:bodyPr>
          <a:lstStyle/>
          <a:p>
            <a:pPr algn="ctr"/>
            <a:r>
              <a:rPr lang="zh-CN" altLang="en-US" sz="2400" dirty="0">
                <a:solidFill>
                  <a:schemeClr val="tx1">
                    <a:lumMod val="75000"/>
                    <a:lumOff val="25000"/>
                  </a:schemeClr>
                </a:solidFill>
                <a:cs typeface="+mn-ea"/>
                <a:sym typeface="+mn-lt"/>
              </a:rPr>
              <a:t>点击输入您的标题</a:t>
            </a:r>
            <a:endParaRPr lang="zh-CN" altLang="en-US" sz="3200" dirty="0">
              <a:solidFill>
                <a:schemeClr val="tx1">
                  <a:lumMod val="75000"/>
                  <a:lumOff val="25000"/>
                </a:schemeClr>
              </a:solidFill>
              <a:cs typeface="+mn-ea"/>
              <a:sym typeface="+mn-lt"/>
            </a:endParaRPr>
          </a:p>
        </p:txBody>
      </p:sp>
      <p:grpSp>
        <p:nvGrpSpPr>
          <p:cNvPr id="38" name="组合 37"/>
          <p:cNvGrpSpPr/>
          <p:nvPr/>
        </p:nvGrpSpPr>
        <p:grpSpPr>
          <a:xfrm>
            <a:off x="842270" y="562518"/>
            <a:ext cx="10507461" cy="0"/>
            <a:chOff x="1028775" y="591989"/>
            <a:chExt cx="11086097" cy="0"/>
          </a:xfrm>
        </p:grpSpPr>
        <p:cxnSp>
          <p:nvCxnSpPr>
            <p:cNvPr id="39" name="直接连接符 38"/>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1" name="TextBox 23"/>
          <p:cNvSpPr txBox="1"/>
          <p:nvPr/>
        </p:nvSpPr>
        <p:spPr>
          <a:xfrm>
            <a:off x="550119" y="2772186"/>
            <a:ext cx="2388734" cy="737235"/>
          </a:xfrm>
          <a:prstGeom prst="rect">
            <a:avLst/>
          </a:prstGeom>
          <a:noFill/>
        </p:spPr>
        <p:txBody>
          <a:bodyPr wrap="square" rtlCol="0">
            <a:spAutoFit/>
          </a:bodyPr>
          <a:lstStyle/>
          <a:p>
            <a:pPr algn="l" defTabSz="866140">
              <a:lnSpc>
                <a:spcPct val="140000"/>
              </a:lnSpc>
              <a:defRPr/>
            </a:pP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p:txBody>
      </p:sp>
      <p:sp>
        <p:nvSpPr>
          <p:cNvPr id="42" name="TextBox 24"/>
          <p:cNvSpPr txBox="1"/>
          <p:nvPr/>
        </p:nvSpPr>
        <p:spPr>
          <a:xfrm>
            <a:off x="550118" y="2451302"/>
            <a:ext cx="768159" cy="338554"/>
          </a:xfrm>
          <a:prstGeom prst="rect">
            <a:avLst/>
          </a:prstGeom>
          <a:noFill/>
        </p:spPr>
        <p:txBody>
          <a:bodyPr wrap="none" rtlCol="0">
            <a:spAutoFit/>
          </a:bodyPr>
          <a:lstStyle/>
          <a:p>
            <a:r>
              <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43" name="TextBox 23"/>
          <p:cNvSpPr txBox="1"/>
          <p:nvPr/>
        </p:nvSpPr>
        <p:spPr>
          <a:xfrm>
            <a:off x="550119" y="4101450"/>
            <a:ext cx="2388734" cy="737235"/>
          </a:xfrm>
          <a:prstGeom prst="rect">
            <a:avLst/>
          </a:prstGeom>
          <a:noFill/>
        </p:spPr>
        <p:txBody>
          <a:bodyPr wrap="square" rtlCol="0">
            <a:spAutoFit/>
          </a:bodyPr>
          <a:lstStyle/>
          <a:p>
            <a:pPr algn="l" defTabSz="866140">
              <a:lnSpc>
                <a:spcPct val="140000"/>
              </a:lnSpc>
              <a:defRPr/>
            </a:pP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p:txBody>
      </p:sp>
      <p:sp>
        <p:nvSpPr>
          <p:cNvPr id="44" name="TextBox 24"/>
          <p:cNvSpPr txBox="1"/>
          <p:nvPr/>
        </p:nvSpPr>
        <p:spPr>
          <a:xfrm>
            <a:off x="550118" y="3780567"/>
            <a:ext cx="768159" cy="338554"/>
          </a:xfrm>
          <a:prstGeom prst="rect">
            <a:avLst/>
          </a:prstGeom>
          <a:noFill/>
        </p:spPr>
        <p:txBody>
          <a:bodyPr wrap="none" rtlCol="0">
            <a:spAutoFit/>
          </a:bodyPr>
          <a:lstStyle/>
          <a:p>
            <a:r>
              <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45" name="TextBox 23"/>
          <p:cNvSpPr txBox="1"/>
          <p:nvPr/>
        </p:nvSpPr>
        <p:spPr>
          <a:xfrm>
            <a:off x="9324827" y="2772186"/>
            <a:ext cx="2388734" cy="737235"/>
          </a:xfrm>
          <a:prstGeom prst="rect">
            <a:avLst/>
          </a:prstGeom>
          <a:noFill/>
        </p:spPr>
        <p:txBody>
          <a:bodyPr wrap="square" rtlCol="0">
            <a:spAutoFit/>
          </a:bodyPr>
          <a:lstStyle/>
          <a:p>
            <a:pPr algn="l" defTabSz="866140">
              <a:lnSpc>
                <a:spcPct val="140000"/>
              </a:lnSpc>
              <a:defRPr/>
            </a:pP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p:txBody>
      </p:sp>
      <p:sp>
        <p:nvSpPr>
          <p:cNvPr id="46" name="TextBox 24"/>
          <p:cNvSpPr txBox="1"/>
          <p:nvPr/>
        </p:nvSpPr>
        <p:spPr>
          <a:xfrm>
            <a:off x="9324826" y="2451302"/>
            <a:ext cx="768159" cy="338554"/>
          </a:xfrm>
          <a:prstGeom prst="rect">
            <a:avLst/>
          </a:prstGeom>
          <a:noFill/>
        </p:spPr>
        <p:txBody>
          <a:bodyPr wrap="none" rtlCol="0">
            <a:spAutoFit/>
          </a:bodyPr>
          <a:lstStyle/>
          <a:p>
            <a:r>
              <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
        <p:nvSpPr>
          <p:cNvPr id="47" name="TextBox 23"/>
          <p:cNvSpPr txBox="1"/>
          <p:nvPr/>
        </p:nvSpPr>
        <p:spPr>
          <a:xfrm>
            <a:off x="9324827" y="4101450"/>
            <a:ext cx="2388734" cy="737235"/>
          </a:xfrm>
          <a:prstGeom prst="rect">
            <a:avLst/>
          </a:prstGeom>
          <a:noFill/>
        </p:spPr>
        <p:txBody>
          <a:bodyPr wrap="square" rtlCol="0">
            <a:spAutoFit/>
          </a:bodyPr>
          <a:lstStyle/>
          <a:p>
            <a:pPr algn="l" defTabSz="866140">
              <a:lnSpc>
                <a:spcPct val="140000"/>
              </a:lnSpc>
              <a:defRPr/>
            </a:pP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Put your text about this part related goes here. Put your text about this part related goes here. </a:t>
            </a:r>
          </a:p>
        </p:txBody>
      </p:sp>
      <p:sp>
        <p:nvSpPr>
          <p:cNvPr id="48" name="TextBox 24"/>
          <p:cNvSpPr txBox="1"/>
          <p:nvPr/>
        </p:nvSpPr>
        <p:spPr>
          <a:xfrm>
            <a:off x="9324826" y="3780567"/>
            <a:ext cx="768159" cy="338554"/>
          </a:xfrm>
          <a:prstGeom prst="rect">
            <a:avLst/>
          </a:prstGeom>
          <a:noFill/>
        </p:spPr>
        <p:txBody>
          <a:bodyPr wrap="none" rtlCol="0">
            <a:spAutoFit/>
          </a:bodyPr>
          <a:lstStyle/>
          <a:p>
            <a:r>
              <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mn-lt"/>
              </a:rPr>
              <a:t>小标题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2000">
        <p:split orient="vert"/>
      </p:transition>
    </mc:Choice>
    <mc:Fallback xmlns="">
      <p:transition spd="slow" advClick="0"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fltVal val="0"/>
                                          </p:val>
                                        </p:tav>
                                        <p:tav tm="100000">
                                          <p:val>
                                            <p:strVal val="#ppt_w"/>
                                          </p:val>
                                        </p:tav>
                                      </p:tavLst>
                                    </p:anim>
                                    <p:anim calcmode="lin" valueType="num">
                                      <p:cBhvr>
                                        <p:cTn id="56" dur="500" fill="hold"/>
                                        <p:tgtEl>
                                          <p:spTgt spid="28"/>
                                        </p:tgtEl>
                                        <p:attrNameLst>
                                          <p:attrName>ppt_h</p:attrName>
                                        </p:attrNameLst>
                                      </p:cBhvr>
                                      <p:tavLst>
                                        <p:tav tm="0">
                                          <p:val>
                                            <p:fltVal val="0"/>
                                          </p:val>
                                        </p:tav>
                                        <p:tav tm="100000">
                                          <p:val>
                                            <p:strVal val="#ppt_h"/>
                                          </p:val>
                                        </p:tav>
                                      </p:tavLst>
                                    </p:anim>
                                    <p:animEffect transition="in" filter="fade">
                                      <p:cBhvr>
                                        <p:cTn id="57" dur="500"/>
                                        <p:tgtEl>
                                          <p:spTgt spid="28"/>
                                        </p:tgtEl>
                                      </p:cBhvr>
                                    </p:animEffect>
                                  </p:childTnLst>
                                </p:cTn>
                              </p:par>
                            </p:childTnLst>
                          </p:cTn>
                        </p:par>
                        <p:par>
                          <p:cTn id="58" fill="hold">
                            <p:stCondLst>
                              <p:cond delay="4500"/>
                            </p:stCondLst>
                            <p:childTnLst>
                              <p:par>
                                <p:cTn id="59" presetID="12" presetClass="entr" presetSubtype="4"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500"/>
                                        <p:tgtEl>
                                          <p:spTgt spid="41"/>
                                        </p:tgtEl>
                                        <p:attrNameLst>
                                          <p:attrName>ppt_y</p:attrName>
                                        </p:attrNameLst>
                                      </p:cBhvr>
                                      <p:tavLst>
                                        <p:tav tm="0">
                                          <p:val>
                                            <p:strVal val="#ppt_y+#ppt_h*1.125000"/>
                                          </p:val>
                                        </p:tav>
                                        <p:tav tm="100000">
                                          <p:val>
                                            <p:strVal val="#ppt_y"/>
                                          </p:val>
                                        </p:tav>
                                      </p:tavLst>
                                    </p:anim>
                                    <p:animEffect transition="in" filter="wipe(up)">
                                      <p:cBhvr>
                                        <p:cTn id="62" dur="500"/>
                                        <p:tgtEl>
                                          <p:spTgt spid="41"/>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500"/>
                                        <p:tgtEl>
                                          <p:spTgt spid="42"/>
                                        </p:tgtEl>
                                        <p:attrNameLst>
                                          <p:attrName>ppt_y</p:attrName>
                                        </p:attrNameLst>
                                      </p:cBhvr>
                                      <p:tavLst>
                                        <p:tav tm="0">
                                          <p:val>
                                            <p:strVal val="#ppt_y-#ppt_h*1.125000"/>
                                          </p:val>
                                        </p:tav>
                                        <p:tav tm="100000">
                                          <p:val>
                                            <p:strVal val="#ppt_y"/>
                                          </p:val>
                                        </p:tav>
                                      </p:tavLst>
                                    </p:anim>
                                    <p:animEffect transition="in" filter="wipe(down)">
                                      <p:cBhvr>
                                        <p:cTn id="66" dur="500"/>
                                        <p:tgtEl>
                                          <p:spTgt spid="42"/>
                                        </p:tgtEl>
                                      </p:cBhvr>
                                    </p:animEffect>
                                  </p:childTnLst>
                                </p:cTn>
                              </p:par>
                            </p:childTnLst>
                          </p:cTn>
                        </p:par>
                        <p:par>
                          <p:cTn id="67" fill="hold">
                            <p:stCondLst>
                              <p:cond delay="5000"/>
                            </p:stCondLst>
                            <p:childTnLst>
                              <p:par>
                                <p:cTn id="68" presetID="12" presetClass="entr" presetSubtype="4"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500"/>
                                        <p:tgtEl>
                                          <p:spTgt spid="43"/>
                                        </p:tgtEl>
                                        <p:attrNameLst>
                                          <p:attrName>ppt_y</p:attrName>
                                        </p:attrNameLst>
                                      </p:cBhvr>
                                      <p:tavLst>
                                        <p:tav tm="0">
                                          <p:val>
                                            <p:strVal val="#ppt_y+#ppt_h*1.125000"/>
                                          </p:val>
                                        </p:tav>
                                        <p:tav tm="100000">
                                          <p:val>
                                            <p:strVal val="#ppt_y"/>
                                          </p:val>
                                        </p:tav>
                                      </p:tavLst>
                                    </p:anim>
                                    <p:animEffect transition="in" filter="wipe(up)">
                                      <p:cBhvr>
                                        <p:cTn id="71" dur="500"/>
                                        <p:tgtEl>
                                          <p:spTgt spid="43"/>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additive="base">
                                        <p:cTn id="74" dur="500"/>
                                        <p:tgtEl>
                                          <p:spTgt spid="44"/>
                                        </p:tgtEl>
                                        <p:attrNameLst>
                                          <p:attrName>ppt_y</p:attrName>
                                        </p:attrNameLst>
                                      </p:cBhvr>
                                      <p:tavLst>
                                        <p:tav tm="0">
                                          <p:val>
                                            <p:strVal val="#ppt_y-#ppt_h*1.125000"/>
                                          </p:val>
                                        </p:tav>
                                        <p:tav tm="100000">
                                          <p:val>
                                            <p:strVal val="#ppt_y"/>
                                          </p:val>
                                        </p:tav>
                                      </p:tavLst>
                                    </p:anim>
                                    <p:animEffect transition="in" filter="wipe(down)">
                                      <p:cBhvr>
                                        <p:cTn id="75" dur="500"/>
                                        <p:tgtEl>
                                          <p:spTgt spid="44"/>
                                        </p:tgtEl>
                                      </p:cBhvr>
                                    </p:animEffect>
                                  </p:childTnLst>
                                </p:cTn>
                              </p:par>
                            </p:childTnLst>
                          </p:cTn>
                        </p:par>
                        <p:par>
                          <p:cTn id="76" fill="hold">
                            <p:stCondLst>
                              <p:cond delay="5500"/>
                            </p:stCondLst>
                            <p:childTnLst>
                              <p:par>
                                <p:cTn id="77" presetID="12" presetClass="entr" presetSubtype="4"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ppt_y</p:attrName>
                                        </p:attrNameLst>
                                      </p:cBhvr>
                                      <p:tavLst>
                                        <p:tav tm="0">
                                          <p:val>
                                            <p:strVal val="#ppt_y+#ppt_h*1.125000"/>
                                          </p:val>
                                        </p:tav>
                                        <p:tav tm="100000">
                                          <p:val>
                                            <p:strVal val="#ppt_y"/>
                                          </p:val>
                                        </p:tav>
                                      </p:tavLst>
                                    </p:anim>
                                    <p:animEffect transition="in" filter="wipe(up)">
                                      <p:cBhvr>
                                        <p:cTn id="80" dur="500"/>
                                        <p:tgtEl>
                                          <p:spTgt spid="45"/>
                                        </p:tgtEl>
                                      </p:cBhvr>
                                    </p:animEffect>
                                  </p:childTnLst>
                                </p:cTn>
                              </p:par>
                              <p:par>
                                <p:cTn id="81" presetID="12" presetClass="entr" presetSubtype="1"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additive="base">
                                        <p:cTn id="83" dur="500"/>
                                        <p:tgtEl>
                                          <p:spTgt spid="46"/>
                                        </p:tgtEl>
                                        <p:attrNameLst>
                                          <p:attrName>ppt_y</p:attrName>
                                        </p:attrNameLst>
                                      </p:cBhvr>
                                      <p:tavLst>
                                        <p:tav tm="0">
                                          <p:val>
                                            <p:strVal val="#ppt_y-#ppt_h*1.125000"/>
                                          </p:val>
                                        </p:tav>
                                        <p:tav tm="100000">
                                          <p:val>
                                            <p:strVal val="#ppt_y"/>
                                          </p:val>
                                        </p:tav>
                                      </p:tavLst>
                                    </p:anim>
                                    <p:animEffect transition="in" filter="wipe(down)">
                                      <p:cBhvr>
                                        <p:cTn id="84" dur="500"/>
                                        <p:tgtEl>
                                          <p:spTgt spid="46"/>
                                        </p:tgtEl>
                                      </p:cBhvr>
                                    </p:animEffect>
                                  </p:childTnLst>
                                </p:cTn>
                              </p:par>
                            </p:childTnLst>
                          </p:cTn>
                        </p:par>
                        <p:par>
                          <p:cTn id="85" fill="hold">
                            <p:stCondLst>
                              <p:cond delay="6000"/>
                            </p:stCondLst>
                            <p:childTnLst>
                              <p:par>
                                <p:cTn id="86" presetID="12" presetClass="entr" presetSubtype="4" fill="hold" grpId="0" nodeType="after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additive="base">
                                        <p:cTn id="88" dur="500"/>
                                        <p:tgtEl>
                                          <p:spTgt spid="47"/>
                                        </p:tgtEl>
                                        <p:attrNameLst>
                                          <p:attrName>ppt_y</p:attrName>
                                        </p:attrNameLst>
                                      </p:cBhvr>
                                      <p:tavLst>
                                        <p:tav tm="0">
                                          <p:val>
                                            <p:strVal val="#ppt_y+#ppt_h*1.125000"/>
                                          </p:val>
                                        </p:tav>
                                        <p:tav tm="100000">
                                          <p:val>
                                            <p:strVal val="#ppt_y"/>
                                          </p:val>
                                        </p:tav>
                                      </p:tavLst>
                                    </p:anim>
                                    <p:animEffect transition="in" filter="wipe(up)">
                                      <p:cBhvr>
                                        <p:cTn id="89" dur="500"/>
                                        <p:tgtEl>
                                          <p:spTgt spid="47"/>
                                        </p:tgtEl>
                                      </p:cBhvr>
                                    </p:animEffect>
                                  </p:childTnLst>
                                </p:cTn>
                              </p:par>
                              <p:par>
                                <p:cTn id="90" presetID="12" presetClass="entr" presetSubtype="1" fill="hold" grpId="0" nodeType="withEffect">
                                  <p:stCondLst>
                                    <p:cond delay="0"/>
                                  </p:stCondLst>
                                  <p:childTnLst>
                                    <p:set>
                                      <p:cBhvr>
                                        <p:cTn id="91" dur="1" fill="hold">
                                          <p:stCondLst>
                                            <p:cond delay="0"/>
                                          </p:stCondLst>
                                        </p:cTn>
                                        <p:tgtEl>
                                          <p:spTgt spid="48"/>
                                        </p:tgtEl>
                                        <p:attrNameLst>
                                          <p:attrName>style.visibility</p:attrName>
                                        </p:attrNameLst>
                                      </p:cBhvr>
                                      <p:to>
                                        <p:strVal val="visible"/>
                                      </p:to>
                                    </p:set>
                                    <p:anim calcmode="lin" valueType="num">
                                      <p:cBhvr additive="base">
                                        <p:cTn id="92" dur="500"/>
                                        <p:tgtEl>
                                          <p:spTgt spid="48"/>
                                        </p:tgtEl>
                                        <p:attrNameLst>
                                          <p:attrName>ppt_y</p:attrName>
                                        </p:attrNameLst>
                                      </p:cBhvr>
                                      <p:tavLst>
                                        <p:tav tm="0">
                                          <p:val>
                                            <p:strVal val="#ppt_y-#ppt_h*1.125000"/>
                                          </p:val>
                                        </p:tav>
                                        <p:tav tm="100000">
                                          <p:val>
                                            <p:strVal val="#ppt_y"/>
                                          </p:val>
                                        </p:tav>
                                      </p:tavLst>
                                    </p:anim>
                                    <p:animEffect transition="in" filter="wipe(down)">
                                      <p:cBhvr>
                                        <p:cTn id="9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10" grpId="0" bldLvl="0" animBg="1"/>
      <p:bldP spid="41" grpId="0"/>
      <p:bldP spid="42" grpId="0"/>
      <p:bldP spid="43" grpId="0"/>
      <p:bldP spid="44" grpId="0"/>
      <p:bldP spid="45" grpId="0"/>
      <p:bldP spid="4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06315166"/>
          <p:cNvPicPr>
            <a:picLocks noChangeAspect="1"/>
          </p:cNvPicPr>
          <p:nvPr/>
        </p:nvPicPr>
        <p:blipFill>
          <a:blip r:embed="rId4"/>
          <a:srcRect b="15264"/>
          <a:stretch>
            <a:fillRect/>
          </a:stretch>
        </p:blipFill>
        <p:spPr>
          <a:xfrm>
            <a:off x="0" y="0"/>
            <a:ext cx="12192000" cy="6891655"/>
          </a:xfrm>
          <a:prstGeom prst="rect">
            <a:avLst/>
          </a:prstGeom>
        </p:spPr>
      </p:pic>
      <p:sp>
        <p:nvSpPr>
          <p:cNvPr id="5" name="矩形 4"/>
          <p:cNvSpPr/>
          <p:nvPr/>
        </p:nvSpPr>
        <p:spPr>
          <a:xfrm>
            <a:off x="2931795" y="1771015"/>
            <a:ext cx="9077325" cy="36944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背景音乐01 (2)">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5"/>
          <a:stretch>
            <a:fillRect/>
          </a:stretch>
        </p:blipFill>
        <p:spPr>
          <a:xfrm>
            <a:off x="-595574" y="0"/>
            <a:ext cx="487363" cy="487363"/>
          </a:xfrm>
          <a:prstGeom prst="rect">
            <a:avLst/>
          </a:prstGeom>
        </p:spPr>
      </p:pic>
      <p:sp>
        <p:nvSpPr>
          <p:cNvPr id="13" name="矩形 12"/>
          <p:cNvSpPr/>
          <p:nvPr/>
        </p:nvSpPr>
        <p:spPr>
          <a:xfrm>
            <a:off x="3923590" y="2444781"/>
            <a:ext cx="7650987" cy="1198880"/>
          </a:xfrm>
          <a:prstGeom prst="rect">
            <a:avLst/>
          </a:prstGeom>
        </p:spPr>
        <p:txBody>
          <a:bodyPr wrap="square">
            <a:spAutoFit/>
          </a:bodyPr>
          <a:lstStyle/>
          <a:p>
            <a:pPr algn="ctr" defTabSz="1219200"/>
            <a:r>
              <a:rPr lang="zh-CN" altLang="en-US" sz="7200" spc="600" dirty="0">
                <a:solidFill>
                  <a:schemeClr val="bg1"/>
                </a:solidFill>
                <a:latin typeface="微软雅黑" panose="020B0503020204020204" charset="-122"/>
                <a:ea typeface="微软雅黑" panose="020B0503020204020204" charset="-122"/>
                <a:cs typeface="微软雅黑" panose="020B0503020204020204" charset="-122"/>
                <a:sym typeface="+mn-lt"/>
              </a:rPr>
              <a:t>感谢您的聆听</a:t>
            </a:r>
          </a:p>
        </p:txBody>
      </p:sp>
      <p:sp>
        <p:nvSpPr>
          <p:cNvPr id="14" name="矩形 13"/>
          <p:cNvSpPr/>
          <p:nvPr/>
        </p:nvSpPr>
        <p:spPr>
          <a:xfrm>
            <a:off x="3861080" y="3699764"/>
            <a:ext cx="7778102" cy="554447"/>
          </a:xfrm>
          <a:prstGeom prst="rect">
            <a:avLst/>
          </a:prstGeom>
        </p:spPr>
        <p:txBody>
          <a:bodyPr wrap="square">
            <a:spAutoFit/>
          </a:bodyPr>
          <a:lstStyle/>
          <a:p>
            <a:pPr algn="ctr" defTabSz="1219200">
              <a:lnSpc>
                <a:spcPct val="150000"/>
              </a:lnSpc>
              <a:buClr>
                <a:srgbClr val="E7E6E6">
                  <a:lumMod val="10000"/>
                </a:srgbClr>
              </a:buClr>
            </a:pPr>
            <a:r>
              <a:rPr lang="en-US" altLang="zh-CN" sz="1065" dirty="0">
                <a:solidFill>
                  <a:schemeClr val="bg1"/>
                </a:solidFill>
                <a:cs typeface="+mn-ea"/>
                <a:sym typeface="+mn-lt"/>
              </a:rPr>
              <a:t>By faith I mean a vision of good one cherishes and the enthusiasm that pushes one to seek its fulfillment regardless of obstacles. By faith I By faith I mean a vision of good one cherishes and the enthusiasm</a:t>
            </a:r>
          </a:p>
        </p:txBody>
      </p:sp>
      <p:sp>
        <p:nvSpPr>
          <p:cNvPr id="15" name="TextBox 60"/>
          <p:cNvSpPr txBox="1"/>
          <p:nvPr/>
        </p:nvSpPr>
        <p:spPr>
          <a:xfrm>
            <a:off x="5653755" y="1959090"/>
            <a:ext cx="4394485" cy="338554"/>
          </a:xfrm>
          <a:prstGeom prst="rect">
            <a:avLst/>
          </a:prstGeom>
          <a:noFill/>
        </p:spPr>
        <p:txBody>
          <a:bodyPr wrap="square" rtlCol="0">
            <a:spAutoFit/>
          </a:bodyPr>
          <a:lstStyle/>
          <a:p>
            <a:pPr algn="ctr" defTabSz="1219200"/>
            <a:r>
              <a:rPr lang="en-US" sz="1600" b="1" spc="200" dirty="0">
                <a:solidFill>
                  <a:schemeClr val="bg1"/>
                </a:solidFill>
                <a:cs typeface="+mn-ea"/>
                <a:sym typeface="+mn-lt"/>
              </a:rPr>
              <a:t>WRITE A TITLE IN THIS SECTION</a:t>
            </a:r>
          </a:p>
        </p:txBody>
      </p:sp>
      <p:sp>
        <p:nvSpPr>
          <p:cNvPr id="16" name="文本框 15"/>
          <p:cNvSpPr txBox="1"/>
          <p:nvPr/>
        </p:nvSpPr>
        <p:spPr>
          <a:xfrm>
            <a:off x="5312035" y="4744966"/>
            <a:ext cx="5089383" cy="369332"/>
          </a:xfrm>
          <a:prstGeom prst="rect">
            <a:avLst/>
          </a:prstGeom>
          <a:noFill/>
        </p:spPr>
        <p:txBody>
          <a:bodyPr wrap="square" rtlCol="0">
            <a:spAutoFit/>
          </a:bodyPr>
          <a:lstStyle/>
          <a:p>
            <a:pPr algn="ctr" defTabSz="1219200"/>
            <a:r>
              <a:rPr lang="zh-CN" altLang="en-US" dirty="0">
                <a:solidFill>
                  <a:schemeClr val="bg1"/>
                </a:solidFill>
                <a:cs typeface="+mn-ea"/>
                <a:sym typeface="+mn-lt"/>
              </a:rPr>
              <a:t>汇报人： </a:t>
            </a:r>
            <a:r>
              <a:rPr lang="zh-CN" altLang="en-US" dirty="0">
                <a:solidFill>
                  <a:schemeClr val="bg1"/>
                </a:solidFill>
                <a:cs typeface="+mn-ea"/>
                <a:sym typeface="+mn-lt"/>
              </a:rPr>
              <a:t>轻</a:t>
            </a:r>
            <a:r>
              <a:rPr lang="zh-CN" altLang="en-US" dirty="0" smtClean="0">
                <a:solidFill>
                  <a:schemeClr val="bg1"/>
                </a:solidFill>
                <a:cs typeface="+mn-ea"/>
                <a:sym typeface="+mn-lt"/>
              </a:rPr>
              <a:t>松办公</a:t>
            </a:r>
            <a:r>
              <a:rPr lang="zh-CN" altLang="en-US" dirty="0" smtClean="0">
                <a:solidFill>
                  <a:schemeClr val="bg1"/>
                </a:solidFill>
                <a:cs typeface="+mn-ea"/>
                <a:sym typeface="+mn-lt"/>
              </a:rPr>
              <a:t>       </a:t>
            </a:r>
            <a:r>
              <a:rPr lang="zh-CN" altLang="en-US" dirty="0">
                <a:solidFill>
                  <a:schemeClr val="bg1"/>
                </a:solidFill>
                <a:cs typeface="+mn-ea"/>
                <a:sym typeface="+mn-lt"/>
              </a:rPr>
              <a:t>汇报时间：</a:t>
            </a:r>
            <a:r>
              <a:rPr lang="en-US" altLang="zh-CN" dirty="0">
                <a:solidFill>
                  <a:schemeClr val="bg1"/>
                </a:solidFill>
                <a:cs typeface="+mn-ea"/>
                <a:sym typeface="+mn-lt"/>
              </a:rPr>
              <a:t>XX</a:t>
            </a:r>
            <a:r>
              <a:rPr lang="zh-CN" altLang="en-US" dirty="0">
                <a:solidFill>
                  <a:schemeClr val="bg1"/>
                </a:solidFill>
                <a:cs typeface="+mn-ea"/>
                <a:sym typeface="+mn-lt"/>
              </a:rPr>
              <a:t>年</a:t>
            </a:r>
            <a:r>
              <a:rPr lang="en-US" altLang="zh-CN" dirty="0">
                <a:solidFill>
                  <a:schemeClr val="bg1"/>
                </a:solidFill>
                <a:cs typeface="+mn-ea"/>
                <a:sym typeface="+mn-lt"/>
              </a:rPr>
              <a:t>XX</a:t>
            </a:r>
            <a:r>
              <a:rPr lang="zh-CN" altLang="en-US" dirty="0">
                <a:solidFill>
                  <a:schemeClr val="bg1"/>
                </a:solidFill>
                <a:cs typeface="+mn-ea"/>
                <a:sym typeface="+mn-lt"/>
              </a:rPr>
              <a:t>月</a:t>
            </a:r>
          </a:p>
        </p:txBody>
      </p:sp>
      <p:sp>
        <p:nvSpPr>
          <p:cNvPr id="10" name="矩形 9"/>
          <p:cNvSpPr/>
          <p:nvPr/>
        </p:nvSpPr>
        <p:spPr>
          <a:xfrm>
            <a:off x="152400" y="167640"/>
            <a:ext cx="11856720" cy="650748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0" presetClass="entr" presetSubtype="0" decel="100000"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ppt_w</p:attrName>
                                        </p:attrNameLst>
                                      </p:cBhvr>
                                      <p:tavLst>
                                        <p:tav tm="0">
                                          <p:val>
                                            <p:strVal val="#ppt_w+.3"/>
                                          </p:val>
                                        </p:tav>
                                        <p:tav tm="100000">
                                          <p:val>
                                            <p:strVal val="#ppt_w"/>
                                          </p:val>
                                        </p:tav>
                                      </p:tavLst>
                                    </p:anim>
                                    <p:anim calcmode="lin" valueType="num">
                                      <p:cBhvr>
                                        <p:cTn id="11" dur="1000" fill="hold"/>
                                        <p:tgtEl>
                                          <p:spTgt spid="13"/>
                                        </p:tgtEl>
                                        <p:attrNameLst>
                                          <p:attrName>ppt_h</p:attrName>
                                        </p:attrNameLst>
                                      </p:cBhvr>
                                      <p:tavLst>
                                        <p:tav tm="0">
                                          <p:val>
                                            <p:strVal val="#ppt_h"/>
                                          </p:val>
                                        </p:tav>
                                        <p:tav tm="100000">
                                          <p:val>
                                            <p:strVal val="#ppt_h"/>
                                          </p:val>
                                        </p:tav>
                                      </p:tavLst>
                                    </p:anim>
                                    <p:animEffect transition="in" filter="fade">
                                      <p:cBhvr>
                                        <p:cTn id="12" dur="1000"/>
                                        <p:tgtEl>
                                          <p:spTgt spid="13"/>
                                        </p:tgtEl>
                                      </p:cBhvr>
                                    </p:animEffect>
                                  </p:childTnLst>
                                </p:cTn>
                              </p:par>
                            </p:childTnLst>
                          </p:cTn>
                        </p:par>
                        <p:par>
                          <p:cTn id="13" fill="hold">
                            <p:stCondLst>
                              <p:cond delay="1501"/>
                            </p:stCondLst>
                            <p:childTnLst>
                              <p:par>
                                <p:cTn id="14" presetID="12" presetClass="entr" presetSubtype="4"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ppt_y</p:attrName>
                                        </p:attrNameLst>
                                      </p:cBhvr>
                                      <p:tavLst>
                                        <p:tav tm="0">
                                          <p:val>
                                            <p:strVal val="#ppt_y+#ppt_h*1.125000"/>
                                          </p:val>
                                        </p:tav>
                                        <p:tav tm="100000">
                                          <p:val>
                                            <p:strVal val="#ppt_y"/>
                                          </p:val>
                                        </p:tav>
                                      </p:tavLst>
                                    </p:anim>
                                    <p:animEffect transition="in" filter="wipe(up)">
                                      <p:cBhvr>
                                        <p:cTn id="17" dur="500"/>
                                        <p:tgtEl>
                                          <p:spTgt spid="15"/>
                                        </p:tgtEl>
                                      </p:cBhvr>
                                    </p:animEffect>
                                  </p:childTnLst>
                                </p:cTn>
                              </p:par>
                            </p:childTnLst>
                          </p:cTn>
                        </p:par>
                        <p:par>
                          <p:cTn id="18" fill="hold">
                            <p:stCondLst>
                              <p:cond delay="2001"/>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2501"/>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3"/>
                </p:tgtEl>
              </p:cMediaNode>
            </p:audio>
          </p:childTnLst>
        </p:cTn>
      </p:par>
    </p:tnLst>
    <p:bldLst>
      <p:bldP spid="13" grpId="0"/>
      <p:bldP spid="14"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OTHERS"/>
  <p:tag name="ID" val="547132"/>
</p:tagLst>
</file>

<file path=ppt/tags/tag2.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OTHERS"/>
  <p:tag name="ID" val="547132"/>
</p:tagLst>
</file>

<file path=ppt/tags/tag3.xml><?xml version="1.0" encoding="utf-8"?>
<p:tagLst xmlns:a="http://schemas.openxmlformats.org/drawingml/2006/main" xmlns:r="http://schemas.openxmlformats.org/officeDocument/2006/relationships" xmlns:p="http://schemas.openxmlformats.org/presentationml/2006/main">
  <p:tag name="MH" val="20180530170831"/>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80530170831"/>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80530170831"/>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80530170831"/>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80530170831"/>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80530170831"/>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80530170831"/>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80530170831"/>
  <p:tag name="MH_LIBRARY" val="GRAPHIC"/>
  <p:tag name="MH_TYPE" val="Other"/>
  <p:tag name="MH_ORDER" val="7"/>
</p:tagLst>
</file>

<file path=ppt/theme/theme1.xml><?xml version="1.0" encoding="utf-8"?>
<a:theme xmlns:a="http://schemas.openxmlformats.org/drawingml/2006/main" name="PPT模板">
  <a:themeElements>
    <a:clrScheme name="自定义 1024">
      <a:dk1>
        <a:sysClr val="windowText" lastClr="000000"/>
      </a:dk1>
      <a:lt1>
        <a:sysClr val="window" lastClr="FFFFFF"/>
      </a:lt1>
      <a:dk2>
        <a:srgbClr val="5A6378"/>
      </a:dk2>
      <a:lt2>
        <a:srgbClr val="7F7F7F"/>
      </a:lt2>
      <a:accent1>
        <a:srgbClr val="DD7979"/>
      </a:accent1>
      <a:accent2>
        <a:srgbClr val="DD7979"/>
      </a:accent2>
      <a:accent3>
        <a:srgbClr val="DD7979"/>
      </a:accent3>
      <a:accent4>
        <a:srgbClr val="DD7979"/>
      </a:accent4>
      <a:accent5>
        <a:srgbClr val="DD7979"/>
      </a:accent5>
      <a:accent6>
        <a:srgbClr val="DD7979"/>
      </a:accent6>
      <a:hlink>
        <a:srgbClr val="168BBA"/>
      </a:hlink>
      <a:folHlink>
        <a:srgbClr val="680000"/>
      </a:folHlink>
    </a:clrScheme>
    <a:fontScheme name="nthtsiua">
      <a:majorFont>
        <a:latin typeface="庞门正道标题体"/>
        <a:ea typeface="庞门正道标题体"/>
        <a:cs typeface=""/>
      </a:majorFont>
      <a:minorFont>
        <a:latin typeface="庞门正道标题体"/>
        <a:ea typeface="庞门正道标题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1752</Words>
  <Application>Microsoft Office PowerPoint</Application>
  <PresentationFormat>宽屏</PresentationFormat>
  <Paragraphs>144</Paragraphs>
  <Slides>19</Slides>
  <Notes>12</Notes>
  <HiddenSlides>0</HiddenSlides>
  <MMClips>2</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19</vt:i4>
      </vt:variant>
    </vt:vector>
  </HeadingPairs>
  <TitlesOfParts>
    <vt:vector size="27" baseType="lpstr">
      <vt:lpstr>Khmer UI</vt:lpstr>
      <vt:lpstr>Mangal</vt:lpstr>
      <vt:lpstr>等线</vt:lpstr>
      <vt:lpstr>庞门正道标题体</vt:lpstr>
      <vt:lpstr>宋体</vt:lpstr>
      <vt:lpstr>微软雅黑</vt:lpstr>
      <vt:lpstr>Arial</vt:lpstr>
      <vt:lpstr>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vian</cp:lastModifiedBy>
  <cp:revision>86</cp:revision>
  <dcterms:created xsi:type="dcterms:W3CDTF">2018-04-10T08:10:00Z</dcterms:created>
  <dcterms:modified xsi:type="dcterms:W3CDTF">2022-12-03T13:10:08Z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