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412" r:id="rId2"/>
    <p:sldId id="410" r:id="rId3"/>
    <p:sldId id="409" r:id="rId4"/>
    <p:sldId id="411" r:id="rId5"/>
    <p:sldId id="440" r:id="rId6"/>
    <p:sldId id="413" r:id="rId7"/>
    <p:sldId id="441" r:id="rId8"/>
    <p:sldId id="414" r:id="rId9"/>
    <p:sldId id="429" r:id="rId10"/>
    <p:sldId id="417" r:id="rId11"/>
    <p:sldId id="442" r:id="rId12"/>
    <p:sldId id="416" r:id="rId13"/>
    <p:sldId id="415" r:id="rId14"/>
    <p:sldId id="419" r:id="rId15"/>
    <p:sldId id="443" r:id="rId16"/>
    <p:sldId id="418" r:id="rId17"/>
    <p:sldId id="420" r:id="rId18"/>
    <p:sldId id="444" r:id="rId19"/>
    <p:sldId id="446" r:id="rId20"/>
  </p:sldIdLst>
  <p:sldSz cx="12192000" cy="6858000"/>
  <p:notesSz cx="6858000" cy="9144000"/>
  <p:embeddedFontLst>
    <p:embeddedFont>
      <p:font typeface="汉仪正圆-95W" panose="02010600030101010101" charset="-122"/>
      <p:bold r:id="rId21"/>
    </p:embeddedFont>
    <p:embeddedFont>
      <p:font typeface="Microsoft Tai Le" panose="020B0502040204020203" pitchFamily="34" charset="0"/>
      <p:regular r:id="rId22"/>
      <p:bold r:id="rId23"/>
    </p:embeddedFont>
    <p:embeddedFont>
      <p:font typeface="迷你简太极" panose="02010600030101010101" charset="-122"/>
      <p:regular r:id="rId24"/>
    </p:embeddedFont>
    <p:embeddedFont>
      <p:font typeface="汉仪乐喵体简" panose="02010600030101010101" charset="-122"/>
      <p:regular r:id="rId25"/>
    </p:embeddedFont>
    <p:embeddedFont>
      <p:font typeface="Calibri" panose="020F0502020204030204" pitchFamily="34" charset="0"/>
      <p:regular r:id="rId26"/>
      <p:bold r:id="rId27"/>
      <p:italic r:id="rId28"/>
      <p:boldItalic r:id="rId29"/>
    </p:embeddedFont>
    <p:embeddedFont>
      <p:font typeface="微软雅黑" panose="020B0503020204020204" pitchFamily="34" charset="-122"/>
      <p:regular r:id="rId30"/>
      <p:bold r:id="rId31"/>
    </p:embeddedFont>
    <p:embeddedFont>
      <p:font typeface="汉仪黑荔枝体简" panose="02010600030101010101" charset="-122"/>
      <p:regular r:id="rId3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9">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BDA3"/>
    <a:srgbClr val="B3DBE3"/>
    <a:srgbClr val="E9945D"/>
    <a:srgbClr val="43A992"/>
    <a:srgbClr val="91CEB3"/>
    <a:srgbClr val="FFFFFF"/>
    <a:srgbClr val="F7BD9D"/>
    <a:srgbClr val="B4D354"/>
    <a:srgbClr val="5CBEAA"/>
    <a:srgbClr val="5EBF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p:cViewPr varScale="1">
        <p:scale>
          <a:sx n="113" d="100"/>
          <a:sy n="113" d="100"/>
        </p:scale>
        <p:origin x="84" y="114"/>
      </p:cViewPr>
      <p:guideLst>
        <p:guide orient="horz" pos="2139"/>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2022/12/3</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2022/12/3</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2022/12/3</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2022/12/3</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2022/12/3</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2022/12/3</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2022/12/3</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2022/12/3</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2022/12/3</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2022/12/3</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2022/12/3</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2022/12/3</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6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6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tags" Target="../tags/tag67.xml"/><Relationship Id="rId6" Type="http://schemas.openxmlformats.org/officeDocument/2006/relationships/image" Target="../media/image6.png"/><Relationship Id="rId11" Type="http://schemas.openxmlformats.org/officeDocument/2006/relationships/image" Target="../media/image4.svg"/><Relationship Id="rId5" Type="http://schemas.openxmlformats.org/officeDocument/2006/relationships/image" Target="../media/image1.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6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69.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9.xml.rels><?xml version="1.0" encoding="UTF-8" standalone="yes"?>
<Relationships xmlns="http://schemas.openxmlformats.org/package/2006/relationships"><Relationship Id="rId8" Type="http://schemas.openxmlformats.org/officeDocument/2006/relationships/image" Target="../media/image2.svg"/><Relationship Id="rId13"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6.png"/><Relationship Id="rId12" Type="http://schemas.openxmlformats.org/officeDocument/2006/relationships/image" Target="../media/image7.svg"/><Relationship Id="rId2" Type="http://schemas.openxmlformats.org/officeDocument/2006/relationships/slideLayout" Target="../slideLayouts/slideLayout1.xml"/><Relationship Id="rId1" Type="http://schemas.openxmlformats.org/officeDocument/2006/relationships/tags" Target="../tags/tag71.xml"/><Relationship Id="rId6" Type="http://schemas.openxmlformats.org/officeDocument/2006/relationships/image" Target="../media/image5.svg"/><Relationship Id="rId11" Type="http://schemas.openxmlformats.org/officeDocument/2006/relationships/image" Target="../media/image13.png"/><Relationship Id="rId5" Type="http://schemas.openxmlformats.org/officeDocument/2006/relationships/image" Target="../media/image11.png"/><Relationship Id="rId10" Type="http://schemas.openxmlformats.org/officeDocument/2006/relationships/image" Target="../media/image6.svg"/><Relationship Id="rId4" Type="http://schemas.openxmlformats.org/officeDocument/2006/relationships/image" Target="../media/image3.svg"/><Relationship Id="rId9" Type="http://schemas.openxmlformats.org/officeDocument/2006/relationships/image" Target="../media/image12.png"/><Relationship Id="rId1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7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73.xml"/></Relationships>
</file>

<file path=ppt/slides/_rels/slide1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74.xml"/><Relationship Id="rId6" Type="http://schemas.openxmlformats.org/officeDocument/2006/relationships/image" Target="../media/image10.svg"/><Relationship Id="rId5" Type="http://schemas.openxmlformats.org/officeDocument/2006/relationships/image" Target="../media/image6.png"/><Relationship Id="rId10" Type="http://schemas.openxmlformats.org/officeDocument/2006/relationships/image" Target="../media/image12.svg"/><Relationship Id="rId4" Type="http://schemas.openxmlformats.org/officeDocument/2006/relationships/image" Target="../media/image9.sv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7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78.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79.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0.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8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寒假海报.4"/>
          <p:cNvPicPr>
            <a:picLocks noChangeAspect="1"/>
          </p:cNvPicPr>
          <p:nvPr/>
        </p:nvPicPr>
        <p:blipFill>
          <a:blip r:embed="rId3"/>
          <a:srcRect t="52727" b="7719"/>
          <a:stretch>
            <a:fillRect/>
          </a:stretch>
        </p:blipFill>
        <p:spPr>
          <a:xfrm>
            <a:off x="-635" y="427990"/>
            <a:ext cx="12192000" cy="6430010"/>
          </a:xfrm>
          <a:prstGeom prst="rect">
            <a:avLst/>
          </a:prstGeom>
        </p:spPr>
      </p:pic>
      <p:pic>
        <p:nvPicPr>
          <p:cNvPr id="14" name="图片 13" descr="5"/>
          <p:cNvPicPr>
            <a:picLocks noChangeAspect="1"/>
          </p:cNvPicPr>
          <p:nvPr/>
        </p:nvPicPr>
        <p:blipFill>
          <a:blip r:embed="rId4"/>
          <a:stretch>
            <a:fillRect/>
          </a:stretch>
        </p:blipFill>
        <p:spPr>
          <a:xfrm rot="10800000" flipH="1">
            <a:off x="10269855" y="-559435"/>
            <a:ext cx="3356610" cy="2431415"/>
          </a:xfrm>
          <a:prstGeom prst="rect">
            <a:avLst/>
          </a:prstGeom>
        </p:spPr>
      </p:pic>
      <p:sp>
        <p:nvSpPr>
          <p:cNvPr id="77" name="文本框 76"/>
          <p:cNvSpPr txBox="1"/>
          <p:nvPr/>
        </p:nvSpPr>
        <p:spPr>
          <a:xfrm>
            <a:off x="2592388" y="1198880"/>
            <a:ext cx="7007225" cy="2122805"/>
          </a:xfrm>
          <a:prstGeom prst="rect">
            <a:avLst/>
          </a:prstGeom>
          <a:noFill/>
        </p:spPr>
        <p:txBody>
          <a:bodyPr wrap="square" rtlCol="0">
            <a:spAutoFit/>
          </a:bodyPr>
          <a:lstStyle/>
          <a:p>
            <a:pPr algn="ctr"/>
            <a:r>
              <a:rPr lang="zh-CN" sz="6600">
                <a:solidFill>
                  <a:srgbClr val="43A992"/>
                </a:solidFill>
                <a:effectLst/>
                <a:latin typeface="汉仪正圆-95W" panose="00020600040101010101" charset="-122"/>
                <a:ea typeface="汉仪正圆-95W" panose="00020600040101010101" charset="-122"/>
                <a:cs typeface="迷你简太极" panose="02010604000101010101" charset="-122"/>
              </a:rPr>
              <a:t>开学安全须知</a:t>
            </a:r>
          </a:p>
          <a:p>
            <a:pPr algn="ctr"/>
            <a:r>
              <a:rPr lang="zh-CN" sz="6600">
                <a:solidFill>
                  <a:srgbClr val="43A992"/>
                </a:solidFill>
                <a:effectLst/>
                <a:latin typeface="汉仪正圆-95W" panose="00020600040101010101" charset="-122"/>
                <a:ea typeface="汉仪正圆-95W" panose="00020600040101010101" charset="-122"/>
                <a:cs typeface="迷你简太极" panose="02010604000101010101" charset="-122"/>
              </a:rPr>
              <a:t>卡通可爱教育模板</a:t>
            </a:r>
          </a:p>
        </p:txBody>
      </p:sp>
      <p:sp>
        <p:nvSpPr>
          <p:cNvPr id="78" name="TextBox 1210"/>
          <p:cNvSpPr/>
          <p:nvPr/>
        </p:nvSpPr>
        <p:spPr>
          <a:xfrm>
            <a:off x="3117533" y="3535680"/>
            <a:ext cx="5956935" cy="922020"/>
          </a:xfrm>
          <a:prstGeom prst="rect">
            <a:avLst/>
          </a:prstGeom>
          <a:noFill/>
          <a:ln w="9525">
            <a:noFill/>
            <a:miter/>
          </a:ln>
        </p:spPr>
        <p:txBody>
          <a:bodyPr wrap="square">
            <a:spAutoFit/>
          </a:bodyPr>
          <a:lstStyle/>
          <a:p>
            <a:pPr indent="0" algn="ctr" fontAlgn="auto">
              <a:lnSpc>
                <a:spcPct val="20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900" noProof="0" dirty="0">
              <a:ln>
                <a:noFill/>
              </a:ln>
              <a:solidFill>
                <a:schemeClr val="tx1">
                  <a:lumMod val="65000"/>
                  <a:lumOff val="35000"/>
                </a:schemeClr>
              </a:solidFill>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79" name="文本框 78"/>
          <p:cNvSpPr txBox="1"/>
          <p:nvPr/>
        </p:nvSpPr>
        <p:spPr>
          <a:xfrm>
            <a:off x="3747453" y="4545330"/>
            <a:ext cx="4694555" cy="306705"/>
          </a:xfrm>
          <a:prstGeom prst="rect">
            <a:avLst/>
          </a:prstGeom>
          <a:noFill/>
        </p:spPr>
        <p:txBody>
          <a:bodyPr wrap="square" rtlCol="0">
            <a:spAutoFit/>
          </a:bodyPr>
          <a:lstStyle/>
          <a:p>
            <a:pPr algn="ct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家长会  </a:t>
            </a:r>
            <a:r>
              <a:rPr lang="en-US" altLang="zh-CN"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幼儿园  </a:t>
            </a:r>
            <a:r>
              <a:rPr lang="en-US" altLang="zh-CN"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教师说课 </a:t>
            </a: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教育教学</a:t>
            </a:r>
            <a:r>
              <a:rPr lang="en-US" altLang="zh-CN"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p>
        </p:txBody>
      </p:sp>
      <p:sp>
        <p:nvSpPr>
          <p:cNvPr id="80" name="TextBox 1210"/>
          <p:cNvSpPr/>
          <p:nvPr/>
        </p:nvSpPr>
        <p:spPr>
          <a:xfrm>
            <a:off x="3116898" y="3321685"/>
            <a:ext cx="5958205" cy="213995"/>
          </a:xfrm>
          <a:prstGeom prst="rect">
            <a:avLst/>
          </a:prstGeom>
          <a:noFill/>
          <a:ln w="9525">
            <a:noFill/>
            <a:miter/>
          </a:ln>
        </p:spPr>
        <p:txBody>
          <a:bodyPr wrap="square">
            <a:spAutoFit/>
          </a:bodyPr>
          <a:lstStyle/>
          <a:p>
            <a:pPr indent="0" algn="dist" fontAlgn="auto">
              <a:lnSpc>
                <a:spcPct val="100000"/>
              </a:lnSpc>
            </a:pPr>
            <a:r>
              <a:rPr lang="en-US" sz="8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KE AI KA TONG JIAO YU JIAO XUE MO BAN</a:t>
            </a:r>
            <a:endParaRPr lang="en-US" sz="800" noProof="0" dirty="0">
              <a:ln>
                <a:noFill/>
              </a:ln>
              <a:solidFill>
                <a:schemeClr val="tx1">
                  <a:lumMod val="65000"/>
                  <a:lumOff val="35000"/>
                </a:schemeClr>
              </a:solidFill>
              <a:uLnTx/>
              <a:uFillTx/>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寒假海报.4"/>
          <p:cNvPicPr>
            <a:picLocks noChangeAspect="1"/>
          </p:cNvPicPr>
          <p:nvPr/>
        </p:nvPicPr>
        <p:blipFill>
          <a:blip r:embed="rId3"/>
          <a:srcRect t="49445" b="8438"/>
          <a:stretch>
            <a:fillRect/>
          </a:stretch>
        </p:blipFill>
        <p:spPr>
          <a:xfrm>
            <a:off x="0" y="0"/>
            <a:ext cx="12192000" cy="6846570"/>
          </a:xfrm>
          <a:prstGeom prst="rect">
            <a:avLst/>
          </a:prstGeom>
        </p:spPr>
      </p:pic>
      <p:sp>
        <p:nvSpPr>
          <p:cNvPr id="77" name="文本框 76"/>
          <p:cNvSpPr txBox="1"/>
          <p:nvPr/>
        </p:nvSpPr>
        <p:spPr>
          <a:xfrm>
            <a:off x="4909185" y="1316990"/>
            <a:ext cx="2372995" cy="1198880"/>
          </a:xfrm>
          <a:prstGeom prst="rect">
            <a:avLst/>
          </a:prstGeom>
          <a:noFill/>
        </p:spPr>
        <p:txBody>
          <a:bodyPr wrap="square" rtlCol="0">
            <a:spAutoFit/>
          </a:bodyPr>
          <a:lstStyle/>
          <a:p>
            <a:pPr algn="ctr"/>
            <a:r>
              <a:rPr lang="zh-CN" sz="7200">
                <a:solidFill>
                  <a:srgbClr val="43A992"/>
                </a:solidFill>
                <a:effectLst/>
                <a:latin typeface="微软雅黑" panose="020B0503020204020204" pitchFamily="34" charset="-122"/>
                <a:ea typeface="微软雅黑" panose="020B0503020204020204" pitchFamily="34" charset="-122"/>
                <a:cs typeface="迷你简太极" panose="02010604000101010101" charset="-122"/>
              </a:rPr>
              <a:t>目录</a:t>
            </a:r>
          </a:p>
        </p:txBody>
      </p:sp>
      <p:sp>
        <p:nvSpPr>
          <p:cNvPr id="50" name="文本框 49"/>
          <p:cNvSpPr txBox="1"/>
          <p:nvPr/>
        </p:nvSpPr>
        <p:spPr>
          <a:xfrm>
            <a:off x="2661920" y="3714750"/>
            <a:ext cx="3221990" cy="713740"/>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lang="zh-CN" altLang="en-US" sz="2000" kern="0" noProof="0" dirty="0">
                <a:ln>
                  <a:noFill/>
                </a:ln>
                <a:solidFill>
                  <a:srgbClr val="43A992"/>
                </a:solidFill>
                <a:effectLst/>
                <a:uLnTx/>
                <a:uFillTx/>
                <a:latin typeface="微软雅黑" panose="020B0503020204020204" pitchFamily="34" charset="-122"/>
                <a:ea typeface="微软雅黑" panose="020B0503020204020204" pitchFamily="34" charset="-122"/>
                <a:cs typeface="+mn-lt"/>
                <a:sym typeface="+mn-ea"/>
              </a:rPr>
              <a:t>点击此处输入标题文本</a:t>
            </a:r>
            <a:endParaRPr kumimoji="0" lang="zh-CN" altLang="en-US" sz="2000" i="0" u="none" strike="noStrike" kern="0" cap="none" spc="0" normalizeH="0" baseline="0" noProof="0" dirty="0">
              <a:ln>
                <a:noFill/>
              </a:ln>
              <a:solidFill>
                <a:srgbClr val="43A992"/>
              </a:solidFill>
              <a:effectLst/>
              <a:uLnTx/>
              <a:uFillTx/>
              <a:latin typeface="微软雅黑" panose="020B0503020204020204" pitchFamily="34" charset="-122"/>
              <a:ea typeface="微软雅黑" panose="020B0503020204020204" pitchFamily="34" charset="-122"/>
              <a:cs typeface="+mn-lt"/>
              <a:sym typeface="+mn-ea"/>
            </a:endParaRPr>
          </a:p>
        </p:txBody>
      </p:sp>
      <p:sp>
        <p:nvSpPr>
          <p:cNvPr id="51" name="文本框 50"/>
          <p:cNvSpPr txBox="1"/>
          <p:nvPr/>
        </p:nvSpPr>
        <p:spPr>
          <a:xfrm>
            <a:off x="2661920" y="2769235"/>
            <a:ext cx="3221990" cy="713740"/>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kumimoji="0" lang="zh-CN" altLang="en-US" sz="2000" i="0" u="none" strike="noStrike" kern="0" cap="none" spc="0" normalizeH="0" baseline="0" noProof="0" dirty="0">
                <a:ln>
                  <a:noFill/>
                </a:ln>
                <a:solidFill>
                  <a:srgbClr val="43A992"/>
                </a:solidFill>
                <a:effectLst/>
                <a:uLnTx/>
                <a:uFillTx/>
                <a:latin typeface="微软雅黑" panose="020B0503020204020204" pitchFamily="34" charset="-122"/>
                <a:ea typeface="微软雅黑" panose="020B0503020204020204" pitchFamily="34" charset="-122"/>
                <a:cs typeface="+mn-lt"/>
                <a:sym typeface="+mn-ea"/>
              </a:rPr>
              <a:t>点击此处输入标题文本</a:t>
            </a:r>
          </a:p>
        </p:txBody>
      </p:sp>
      <p:sp>
        <p:nvSpPr>
          <p:cNvPr id="53" name="文本框 52"/>
          <p:cNvSpPr txBox="1"/>
          <p:nvPr/>
        </p:nvSpPr>
        <p:spPr>
          <a:xfrm>
            <a:off x="1784985" y="2962275"/>
            <a:ext cx="795655" cy="64516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600" noProof="0" dirty="0">
                <a:ln>
                  <a:noFill/>
                </a:ln>
                <a:solidFill>
                  <a:srgbClr val="43A992"/>
                </a:solidFill>
                <a:uLnTx/>
                <a:uFillTx/>
                <a:latin typeface="微软雅黑" panose="020B0503020204020204" pitchFamily="34" charset="-122"/>
                <a:ea typeface="微软雅黑" panose="020B0503020204020204" pitchFamily="34" charset="-122"/>
                <a:sym typeface="+mn-ea"/>
              </a:rPr>
              <a:t>01</a:t>
            </a:r>
          </a:p>
        </p:txBody>
      </p:sp>
      <p:sp>
        <p:nvSpPr>
          <p:cNvPr id="54" name="文本框 53"/>
          <p:cNvSpPr txBox="1"/>
          <p:nvPr/>
        </p:nvSpPr>
        <p:spPr>
          <a:xfrm>
            <a:off x="1795145" y="3832860"/>
            <a:ext cx="795655" cy="64516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600" noProof="0" dirty="0">
                <a:ln>
                  <a:noFill/>
                </a:ln>
                <a:solidFill>
                  <a:srgbClr val="43A992"/>
                </a:solidFill>
                <a:uLnTx/>
                <a:uFillTx/>
                <a:latin typeface="微软雅黑" panose="020B0503020204020204" pitchFamily="34" charset="-122"/>
                <a:ea typeface="微软雅黑" panose="020B0503020204020204" pitchFamily="34" charset="-122"/>
                <a:sym typeface="+mn-ea"/>
              </a:rPr>
              <a:t>02</a:t>
            </a:r>
          </a:p>
        </p:txBody>
      </p:sp>
      <p:sp>
        <p:nvSpPr>
          <p:cNvPr id="55" name="TextBox 1210"/>
          <p:cNvSpPr/>
          <p:nvPr/>
        </p:nvSpPr>
        <p:spPr>
          <a:xfrm>
            <a:off x="2661920" y="3270885"/>
            <a:ext cx="2848610" cy="506730"/>
          </a:xfrm>
          <a:prstGeom prst="rect">
            <a:avLst/>
          </a:prstGeom>
          <a:noFill/>
          <a:ln w="9525">
            <a:noFill/>
            <a:miter/>
          </a:ln>
        </p:spPr>
        <p:txBody>
          <a:bodyPr wrap="square">
            <a:spAutoFit/>
          </a:bodyPr>
          <a:lstStyle/>
          <a:p>
            <a:pPr indent="0" algn="l" fontAlgn="auto">
              <a:lnSpc>
                <a:spcPct val="150000"/>
              </a:lnSpc>
            </a:pPr>
            <a:r>
              <a:rPr lang="zh-CN" altLang="en-US"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900" noProof="0" dirty="0">
              <a:ln>
                <a:noFill/>
              </a:ln>
              <a:solidFill>
                <a:schemeClr val="tx1">
                  <a:lumMod val="95000"/>
                  <a:lumOff val="5000"/>
                </a:schemeClr>
              </a:solidFill>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TextBox 1210"/>
          <p:cNvSpPr/>
          <p:nvPr/>
        </p:nvSpPr>
        <p:spPr>
          <a:xfrm>
            <a:off x="2661920" y="4206240"/>
            <a:ext cx="2848610" cy="506730"/>
          </a:xfrm>
          <a:prstGeom prst="rect">
            <a:avLst/>
          </a:prstGeom>
          <a:noFill/>
          <a:ln w="9525">
            <a:noFill/>
            <a:miter/>
          </a:ln>
        </p:spPr>
        <p:txBody>
          <a:bodyPr wrap="square">
            <a:spAutoFit/>
          </a:bodyPr>
          <a:lstStyle/>
          <a:p>
            <a:pPr indent="0" algn="l" fontAlgn="auto">
              <a:lnSpc>
                <a:spcPct val="150000"/>
              </a:lnSpc>
            </a:pPr>
            <a:r>
              <a:rPr lang="zh-CN" altLang="en-US"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900" noProof="0" dirty="0">
              <a:ln>
                <a:noFill/>
              </a:ln>
              <a:solidFill>
                <a:schemeClr val="tx1">
                  <a:lumMod val="95000"/>
                  <a:lumOff val="5000"/>
                </a:schemeClr>
              </a:solidFill>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文本框 62"/>
          <p:cNvSpPr txBox="1"/>
          <p:nvPr/>
        </p:nvSpPr>
        <p:spPr>
          <a:xfrm>
            <a:off x="7226935" y="3741420"/>
            <a:ext cx="3221990" cy="713740"/>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lang="zh-CN" altLang="en-US" sz="2000" kern="0" noProof="0" dirty="0">
                <a:ln>
                  <a:noFill/>
                </a:ln>
                <a:solidFill>
                  <a:srgbClr val="43A992"/>
                </a:solidFill>
                <a:effectLst/>
                <a:uLnTx/>
                <a:uFillTx/>
                <a:latin typeface="微软雅黑" panose="020B0503020204020204" pitchFamily="34" charset="-122"/>
                <a:ea typeface="微软雅黑" panose="020B0503020204020204" pitchFamily="34" charset="-122"/>
                <a:cs typeface="+mn-lt"/>
                <a:sym typeface="+mn-ea"/>
              </a:rPr>
              <a:t>点击此处输入标题文本</a:t>
            </a:r>
            <a:endParaRPr kumimoji="0" lang="zh-CN" altLang="en-US" sz="2000" i="0" u="none" strike="noStrike" kern="0" cap="none" spc="0" normalizeH="0" baseline="0" noProof="0" dirty="0">
              <a:ln>
                <a:noFill/>
              </a:ln>
              <a:solidFill>
                <a:srgbClr val="43A992"/>
              </a:solidFill>
              <a:effectLst/>
              <a:uLnTx/>
              <a:uFillTx/>
              <a:latin typeface="微软雅黑" panose="020B0503020204020204" pitchFamily="34" charset="-122"/>
              <a:ea typeface="微软雅黑" panose="020B0503020204020204" pitchFamily="34" charset="-122"/>
              <a:cs typeface="+mn-lt"/>
              <a:sym typeface="+mn-ea"/>
            </a:endParaRPr>
          </a:p>
        </p:txBody>
      </p:sp>
      <p:sp>
        <p:nvSpPr>
          <p:cNvPr id="64" name="文本框 63"/>
          <p:cNvSpPr txBox="1"/>
          <p:nvPr/>
        </p:nvSpPr>
        <p:spPr>
          <a:xfrm>
            <a:off x="7226935" y="2783205"/>
            <a:ext cx="3221990" cy="713740"/>
          </a:xfrm>
          <a:prstGeom prst="rect">
            <a:avLst/>
          </a:prstGeom>
          <a:noFill/>
        </p:spPr>
        <p:txBody>
          <a:bodyPr anchor="ctr"/>
          <a:lstStyle/>
          <a:p>
            <a:pPr marL="0" marR="0" lvl="0" indent="0" algn="l" defTabSz="914400" rtl="0" eaLnBrk="1" fontAlgn="t" latinLnBrk="0" hangingPunct="1">
              <a:spcBef>
                <a:spcPts val="0"/>
              </a:spcBef>
              <a:spcAft>
                <a:spcPts val="0"/>
              </a:spcAft>
              <a:buClrTx/>
              <a:buSzTx/>
              <a:buFontTx/>
              <a:buNone/>
              <a:defRPr/>
            </a:pPr>
            <a:r>
              <a:rPr kumimoji="0" lang="zh-CN" altLang="en-US" sz="2000" i="0" u="none" strike="noStrike" kern="0" cap="none" spc="0" normalizeH="0" baseline="0" noProof="0" dirty="0">
                <a:ln>
                  <a:noFill/>
                </a:ln>
                <a:solidFill>
                  <a:srgbClr val="43A992"/>
                </a:solidFill>
                <a:effectLst/>
                <a:uLnTx/>
                <a:uFillTx/>
                <a:latin typeface="微软雅黑" panose="020B0503020204020204" pitchFamily="34" charset="-122"/>
                <a:ea typeface="微软雅黑" panose="020B0503020204020204" pitchFamily="34" charset="-122"/>
                <a:cs typeface="+mn-lt"/>
                <a:sym typeface="+mn-ea"/>
              </a:rPr>
              <a:t>点击此处输入标题文本</a:t>
            </a:r>
          </a:p>
        </p:txBody>
      </p:sp>
      <p:sp>
        <p:nvSpPr>
          <p:cNvPr id="65" name="文本框 64"/>
          <p:cNvSpPr txBox="1"/>
          <p:nvPr/>
        </p:nvSpPr>
        <p:spPr>
          <a:xfrm>
            <a:off x="6350000" y="2962275"/>
            <a:ext cx="795655" cy="64516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600" noProof="0" dirty="0">
                <a:ln>
                  <a:noFill/>
                </a:ln>
                <a:solidFill>
                  <a:srgbClr val="43A992"/>
                </a:solidFill>
                <a:uLnTx/>
                <a:uFillTx/>
                <a:latin typeface="微软雅黑" panose="020B0503020204020204" pitchFamily="34" charset="-122"/>
                <a:ea typeface="微软雅黑" panose="020B0503020204020204" pitchFamily="34" charset="-122"/>
                <a:sym typeface="+mn-ea"/>
              </a:rPr>
              <a:t>03</a:t>
            </a:r>
          </a:p>
        </p:txBody>
      </p:sp>
      <p:sp>
        <p:nvSpPr>
          <p:cNvPr id="66" name="文本框 65"/>
          <p:cNvSpPr txBox="1"/>
          <p:nvPr/>
        </p:nvSpPr>
        <p:spPr>
          <a:xfrm>
            <a:off x="6360160" y="3832860"/>
            <a:ext cx="795655" cy="64516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600" noProof="0" dirty="0">
                <a:ln>
                  <a:noFill/>
                </a:ln>
                <a:solidFill>
                  <a:srgbClr val="43A992"/>
                </a:solidFill>
                <a:uLnTx/>
                <a:uFillTx/>
                <a:latin typeface="微软雅黑" panose="020B0503020204020204" pitchFamily="34" charset="-122"/>
                <a:ea typeface="微软雅黑" panose="020B0503020204020204" pitchFamily="34" charset="-122"/>
                <a:sym typeface="+mn-ea"/>
              </a:rPr>
              <a:t>04</a:t>
            </a:r>
          </a:p>
        </p:txBody>
      </p:sp>
      <p:sp>
        <p:nvSpPr>
          <p:cNvPr id="67" name="TextBox 1210"/>
          <p:cNvSpPr/>
          <p:nvPr/>
        </p:nvSpPr>
        <p:spPr>
          <a:xfrm>
            <a:off x="7226935" y="3270885"/>
            <a:ext cx="2848610" cy="506730"/>
          </a:xfrm>
          <a:prstGeom prst="rect">
            <a:avLst/>
          </a:prstGeom>
          <a:noFill/>
          <a:ln w="9525">
            <a:noFill/>
            <a:miter/>
          </a:ln>
        </p:spPr>
        <p:txBody>
          <a:bodyPr wrap="square">
            <a:spAutoFit/>
          </a:bodyPr>
          <a:lstStyle/>
          <a:p>
            <a:pPr indent="0" algn="l" fontAlgn="auto">
              <a:lnSpc>
                <a:spcPct val="150000"/>
              </a:lnSpc>
            </a:pPr>
            <a:r>
              <a:rPr lang="zh-CN" altLang="en-US"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900" noProof="0" dirty="0">
              <a:ln>
                <a:noFill/>
              </a:ln>
              <a:solidFill>
                <a:schemeClr val="tx1">
                  <a:lumMod val="95000"/>
                  <a:lumOff val="5000"/>
                </a:schemeClr>
              </a:solidFill>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68" name="TextBox 1210"/>
          <p:cNvSpPr/>
          <p:nvPr/>
        </p:nvSpPr>
        <p:spPr>
          <a:xfrm>
            <a:off x="7226935" y="4206240"/>
            <a:ext cx="2848610" cy="506730"/>
          </a:xfrm>
          <a:prstGeom prst="rect">
            <a:avLst/>
          </a:prstGeom>
          <a:noFill/>
          <a:ln w="9525">
            <a:noFill/>
            <a:miter/>
          </a:ln>
        </p:spPr>
        <p:txBody>
          <a:bodyPr wrap="square">
            <a:spAutoFit/>
          </a:bodyPr>
          <a:lstStyle/>
          <a:p>
            <a:pPr indent="0" algn="l" fontAlgn="auto">
              <a:lnSpc>
                <a:spcPct val="150000"/>
              </a:lnSpc>
            </a:pPr>
            <a:r>
              <a:rPr lang="zh-CN" altLang="en-US"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ln>
                  <a:noFill/>
                </a:ln>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900" noProof="0" dirty="0">
              <a:ln>
                <a:noFill/>
              </a:ln>
              <a:solidFill>
                <a:schemeClr val="tx1">
                  <a:lumMod val="95000"/>
                  <a:lumOff val="5000"/>
                </a:schemeClr>
              </a:solidFill>
              <a:uLnTx/>
              <a:uFillTx/>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寒假海报.4"/>
          <p:cNvPicPr>
            <a:picLocks noChangeAspect="1"/>
          </p:cNvPicPr>
          <p:nvPr/>
        </p:nvPicPr>
        <p:blipFill>
          <a:blip r:embed="rId3"/>
          <a:srcRect t="52727" b="7719"/>
          <a:stretch>
            <a:fillRect/>
          </a:stretch>
        </p:blipFill>
        <p:spPr>
          <a:xfrm>
            <a:off x="-635" y="427990"/>
            <a:ext cx="12192000" cy="6430010"/>
          </a:xfrm>
          <a:prstGeom prst="rect">
            <a:avLst/>
          </a:prstGeom>
        </p:spPr>
      </p:pic>
      <p:sp>
        <p:nvSpPr>
          <p:cNvPr id="53" name="文本框 52"/>
          <p:cNvSpPr txBox="1"/>
          <p:nvPr/>
        </p:nvSpPr>
        <p:spPr>
          <a:xfrm>
            <a:off x="4615180" y="1649730"/>
            <a:ext cx="2962275" cy="156845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9600" noProof="0" dirty="0">
                <a:ln>
                  <a:noFill/>
                </a:ln>
                <a:solidFill>
                  <a:srgbClr val="43A992"/>
                </a:solidFill>
                <a:uLnTx/>
                <a:uFillTx/>
                <a:latin typeface="汉仪黑荔枝体简" panose="00020600040101010101" charset="-122"/>
                <a:ea typeface="汉仪黑荔枝体简" panose="00020600040101010101" charset="-122"/>
                <a:sym typeface="+mn-ea"/>
              </a:rPr>
              <a:t>01</a:t>
            </a:r>
          </a:p>
        </p:txBody>
      </p:sp>
      <p:sp>
        <p:nvSpPr>
          <p:cNvPr id="51" name="文本框 50"/>
          <p:cNvSpPr txBox="1"/>
          <p:nvPr/>
        </p:nvSpPr>
        <p:spPr>
          <a:xfrm>
            <a:off x="3333115" y="3066415"/>
            <a:ext cx="5526405" cy="713740"/>
          </a:xfrm>
          <a:prstGeom prst="rect">
            <a:avLst/>
          </a:prstGeom>
          <a:noFill/>
        </p:spPr>
        <p:txBody>
          <a:bodyPr anchor="ctr"/>
          <a:lstStyle/>
          <a:p>
            <a:pPr marL="0" marR="0" lvl="0" indent="0" algn="ctr" defTabSz="914400" rtl="0" eaLnBrk="1" fontAlgn="t" latinLnBrk="0" hangingPunct="1">
              <a:spcBef>
                <a:spcPts val="0"/>
              </a:spcBef>
              <a:spcAft>
                <a:spcPts val="0"/>
              </a:spcAft>
              <a:buClrTx/>
              <a:buSzTx/>
              <a:buFontTx/>
              <a:buNone/>
              <a:defRPr/>
            </a:pPr>
            <a:r>
              <a:rPr kumimoji="0" lang="zh-CN" altLang="en-US" sz="4000" i="0" u="none" strike="noStrike" kern="0" cap="none" spc="0" normalizeH="0" baseline="0" noProof="0" dirty="0">
                <a:ln>
                  <a:noFill/>
                </a:ln>
                <a:solidFill>
                  <a:srgbClr val="43A992"/>
                </a:solidFill>
                <a:effectLst/>
                <a:uLnTx/>
                <a:uFillTx/>
                <a:latin typeface="汉仪黑荔枝体简" panose="00020600040101010101" charset="-122"/>
                <a:ea typeface="汉仪黑荔枝体简" panose="00020600040101010101" charset="-122"/>
                <a:cs typeface="+mn-lt"/>
                <a:sym typeface="+mn-ea"/>
              </a:rPr>
              <a:t>点击此处输入标题文本</a:t>
            </a:r>
          </a:p>
        </p:txBody>
      </p:sp>
      <p:sp>
        <p:nvSpPr>
          <p:cNvPr id="22" name="文本框 34"/>
          <p:cNvSpPr txBox="1"/>
          <p:nvPr/>
        </p:nvSpPr>
        <p:spPr>
          <a:xfrm>
            <a:off x="3206433" y="3780155"/>
            <a:ext cx="577977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025" fontAlgn="auto">
              <a:lnSpc>
                <a:spcPct val="200000"/>
              </a:lnSpc>
              <a:spcBef>
                <a:spcPts val="0"/>
              </a:spcBef>
            </a:pP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14"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23"/>
          <p:cNvGrpSpPr/>
          <p:nvPr/>
        </p:nvGrpSpPr>
        <p:grpSpPr bwMode="auto">
          <a:xfrm>
            <a:off x="1312198" y="1890713"/>
            <a:ext cx="1350963" cy="1360487"/>
            <a:chOff x="58056" y="2076450"/>
            <a:chExt cx="1350963" cy="1360487"/>
          </a:xfrm>
        </p:grpSpPr>
        <p:sp>
          <p:nvSpPr>
            <p:cNvPr id="53" name="Oval 5"/>
            <p:cNvSpPr>
              <a:spLocks noChangeArrowheads="1"/>
            </p:cNvSpPr>
            <p:nvPr/>
          </p:nvSpPr>
          <p:spPr bwMode="auto">
            <a:xfrm>
              <a:off x="58056" y="2076450"/>
              <a:ext cx="1350963" cy="1360487"/>
            </a:xfrm>
            <a:prstGeom prst="ellipse">
              <a:avLst/>
            </a:prstGeom>
            <a:solidFill>
              <a:srgbClr val="A5BDA3"/>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600" dirty="0">
                <a:latin typeface="微软雅黑" panose="020B0503020204020204" pitchFamily="34" charset="-122"/>
                <a:ea typeface="微软雅黑" panose="020B0503020204020204" pitchFamily="34" charset="-122"/>
              </a:endParaRPr>
            </a:p>
          </p:txBody>
        </p:sp>
        <p:sp>
          <p:nvSpPr>
            <p:cNvPr id="54" name="Rectangle 6"/>
            <p:cNvSpPr>
              <a:spLocks noChangeArrowheads="1"/>
            </p:cNvSpPr>
            <p:nvPr/>
          </p:nvSpPr>
          <p:spPr bwMode="auto">
            <a:xfrm>
              <a:off x="710519" y="2755900"/>
              <a:ext cx="30163" cy="3063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600">
                <a:latin typeface="微软雅黑" panose="020B0503020204020204" pitchFamily="34" charset="-122"/>
                <a:ea typeface="微软雅黑" panose="020B0503020204020204" pitchFamily="34" charset="-122"/>
              </a:endParaRPr>
            </a:p>
          </p:txBody>
        </p:sp>
        <p:sp>
          <p:nvSpPr>
            <p:cNvPr id="55" name="Freeform 7"/>
            <p:cNvSpPr>
              <a:spLocks noEditPoints="1"/>
            </p:cNvSpPr>
            <p:nvPr/>
          </p:nvSpPr>
          <p:spPr bwMode="auto">
            <a:xfrm>
              <a:off x="696231" y="2741613"/>
              <a:ext cx="63500" cy="63500"/>
            </a:xfrm>
            <a:custGeom>
              <a:avLst/>
              <a:gdLst>
                <a:gd name="T0" fmla="*/ 2147483646 w 17"/>
                <a:gd name="T1" fmla="*/ 2147483646 h 17"/>
                <a:gd name="T2" fmla="*/ 2147483646 w 17"/>
                <a:gd name="T3" fmla="*/ 2147483646 h 17"/>
                <a:gd name="T4" fmla="*/ 2147483646 w 17"/>
                <a:gd name="T5" fmla="*/ 2147483646 h 17"/>
                <a:gd name="T6" fmla="*/ 2147483646 w 17"/>
                <a:gd name="T7" fmla="*/ 2147483646 h 17"/>
                <a:gd name="T8" fmla="*/ 2147483646 w 17"/>
                <a:gd name="T9" fmla="*/ 2147483646 h 17"/>
                <a:gd name="T10" fmla="*/ 2147483646 w 17"/>
                <a:gd name="T11" fmla="*/ 0 h 17"/>
                <a:gd name="T12" fmla="*/ 0 w 17"/>
                <a:gd name="T13" fmla="*/ 2147483646 h 17"/>
                <a:gd name="T14" fmla="*/ 2147483646 w 17"/>
                <a:gd name="T15" fmla="*/ 2147483646 h 17"/>
                <a:gd name="T16" fmla="*/ 2147483646 w 17"/>
                <a:gd name="T17" fmla="*/ 2147483646 h 17"/>
                <a:gd name="T18" fmla="*/ 2147483646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17">
                  <a:moveTo>
                    <a:pt x="8" y="8"/>
                  </a:moveTo>
                  <a:cubicBezTo>
                    <a:pt x="9" y="8"/>
                    <a:pt x="9" y="8"/>
                    <a:pt x="9" y="8"/>
                  </a:cubicBezTo>
                  <a:cubicBezTo>
                    <a:pt x="9" y="9"/>
                    <a:pt x="9" y="9"/>
                    <a:pt x="8" y="9"/>
                  </a:cubicBezTo>
                  <a:cubicBezTo>
                    <a:pt x="8" y="9"/>
                    <a:pt x="8" y="9"/>
                    <a:pt x="8" y="8"/>
                  </a:cubicBezTo>
                  <a:cubicBezTo>
                    <a:pt x="8" y="8"/>
                    <a:pt x="8" y="8"/>
                    <a:pt x="8" y="8"/>
                  </a:cubicBezTo>
                  <a:moveTo>
                    <a:pt x="8" y="0"/>
                  </a:moveTo>
                  <a:cubicBezTo>
                    <a:pt x="4" y="0"/>
                    <a:pt x="0" y="3"/>
                    <a:pt x="0" y="8"/>
                  </a:cubicBezTo>
                  <a:cubicBezTo>
                    <a:pt x="0" y="13"/>
                    <a:pt x="4" y="17"/>
                    <a:pt x="8" y="17"/>
                  </a:cubicBezTo>
                  <a:cubicBezTo>
                    <a:pt x="13" y="17"/>
                    <a:pt x="17" y="13"/>
                    <a:pt x="17" y="8"/>
                  </a:cubicBezTo>
                  <a:cubicBezTo>
                    <a:pt x="17" y="3"/>
                    <a:pt x="13"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6" name="Rectangle 8"/>
            <p:cNvSpPr>
              <a:spLocks noChangeArrowheads="1"/>
            </p:cNvSpPr>
            <p:nvPr/>
          </p:nvSpPr>
          <p:spPr bwMode="auto">
            <a:xfrm>
              <a:off x="534306" y="2416175"/>
              <a:ext cx="385763" cy="30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600">
                <a:latin typeface="微软雅黑" panose="020B0503020204020204" pitchFamily="34" charset="-122"/>
                <a:ea typeface="微软雅黑" panose="020B0503020204020204" pitchFamily="34" charset="-122"/>
              </a:endParaRPr>
            </a:p>
          </p:txBody>
        </p:sp>
        <p:sp>
          <p:nvSpPr>
            <p:cNvPr id="57" name="Freeform 9"/>
            <p:cNvSpPr>
              <a:spLocks noEditPoints="1"/>
            </p:cNvSpPr>
            <p:nvPr/>
          </p:nvSpPr>
          <p:spPr bwMode="auto">
            <a:xfrm>
              <a:off x="481919" y="2495550"/>
              <a:ext cx="492125" cy="600075"/>
            </a:xfrm>
            <a:custGeom>
              <a:avLst/>
              <a:gdLst>
                <a:gd name="T0" fmla="*/ 2147483646 w 310"/>
                <a:gd name="T1" fmla="*/ 2147483646 h 378"/>
                <a:gd name="T2" fmla="*/ 2147483646 w 310"/>
                <a:gd name="T3" fmla="*/ 2147483646 h 378"/>
                <a:gd name="T4" fmla="*/ 0 w 310"/>
                <a:gd name="T5" fmla="*/ 2147483646 h 378"/>
                <a:gd name="T6" fmla="*/ 2147483646 w 310"/>
                <a:gd name="T7" fmla="*/ 2147483646 h 378"/>
                <a:gd name="T8" fmla="*/ 2147483646 w 310"/>
                <a:gd name="T9" fmla="*/ 0 h 378"/>
                <a:gd name="T10" fmla="*/ 2147483646 w 310"/>
                <a:gd name="T11" fmla="*/ 0 h 378"/>
                <a:gd name="T12" fmla="*/ 2147483646 w 310"/>
                <a:gd name="T13" fmla="*/ 2147483646 h 378"/>
                <a:gd name="T14" fmla="*/ 2147483646 w 310"/>
                <a:gd name="T15" fmla="*/ 2147483646 h 378"/>
                <a:gd name="T16" fmla="*/ 2147483646 w 310"/>
                <a:gd name="T17" fmla="*/ 2147483646 h 378"/>
                <a:gd name="T18" fmla="*/ 2147483646 w 310"/>
                <a:gd name="T19" fmla="*/ 2147483646 h 378"/>
                <a:gd name="T20" fmla="*/ 2147483646 w 310"/>
                <a:gd name="T21" fmla="*/ 2147483646 h 378"/>
                <a:gd name="T22" fmla="*/ 2147483646 w 310"/>
                <a:gd name="T23" fmla="*/ 2147483646 h 378"/>
                <a:gd name="T24" fmla="*/ 2147483646 w 310"/>
                <a:gd name="T25" fmla="*/ 2147483646 h 378"/>
                <a:gd name="T26" fmla="*/ 2147483646 w 310"/>
                <a:gd name="T27" fmla="*/ 2147483646 h 378"/>
                <a:gd name="T28" fmla="*/ 2147483646 w 310"/>
                <a:gd name="T29" fmla="*/ 2147483646 h 378"/>
                <a:gd name="T30" fmla="*/ 2147483646 w 310"/>
                <a:gd name="T31" fmla="*/ 2147483646 h 378"/>
                <a:gd name="T32" fmla="*/ 2147483646 w 310"/>
                <a:gd name="T33" fmla="*/ 2147483646 h 378"/>
                <a:gd name="T34" fmla="*/ 2147483646 w 310"/>
                <a:gd name="T35" fmla="*/ 2147483646 h 3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10" h="378">
                  <a:moveTo>
                    <a:pt x="165" y="378"/>
                  </a:moveTo>
                  <a:lnTo>
                    <a:pt x="144" y="378"/>
                  </a:lnTo>
                  <a:lnTo>
                    <a:pt x="0" y="193"/>
                  </a:lnTo>
                  <a:lnTo>
                    <a:pt x="64" y="62"/>
                  </a:lnTo>
                  <a:lnTo>
                    <a:pt x="64" y="0"/>
                  </a:lnTo>
                  <a:lnTo>
                    <a:pt x="246" y="0"/>
                  </a:lnTo>
                  <a:lnTo>
                    <a:pt x="246" y="62"/>
                  </a:lnTo>
                  <a:lnTo>
                    <a:pt x="310" y="193"/>
                  </a:lnTo>
                  <a:lnTo>
                    <a:pt x="165" y="378"/>
                  </a:lnTo>
                  <a:close/>
                  <a:moveTo>
                    <a:pt x="154" y="359"/>
                  </a:moveTo>
                  <a:lnTo>
                    <a:pt x="156" y="359"/>
                  </a:lnTo>
                  <a:lnTo>
                    <a:pt x="286" y="190"/>
                  </a:lnTo>
                  <a:lnTo>
                    <a:pt x="227" y="66"/>
                  </a:lnTo>
                  <a:lnTo>
                    <a:pt x="227" y="19"/>
                  </a:lnTo>
                  <a:lnTo>
                    <a:pt x="83" y="19"/>
                  </a:lnTo>
                  <a:lnTo>
                    <a:pt x="83" y="66"/>
                  </a:lnTo>
                  <a:lnTo>
                    <a:pt x="21" y="190"/>
                  </a:lnTo>
                  <a:lnTo>
                    <a:pt x="154" y="35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58" name="组合 24"/>
          <p:cNvGrpSpPr/>
          <p:nvPr/>
        </p:nvGrpSpPr>
        <p:grpSpPr bwMode="auto">
          <a:xfrm>
            <a:off x="4096673" y="1890713"/>
            <a:ext cx="1339850" cy="1349375"/>
            <a:chOff x="3706131" y="2082800"/>
            <a:chExt cx="1339850" cy="1349375"/>
          </a:xfrm>
        </p:grpSpPr>
        <p:sp>
          <p:nvSpPr>
            <p:cNvPr id="59" name="Oval 10"/>
            <p:cNvSpPr>
              <a:spLocks noChangeArrowheads="1"/>
            </p:cNvSpPr>
            <p:nvPr/>
          </p:nvSpPr>
          <p:spPr bwMode="auto">
            <a:xfrm>
              <a:off x="3706131" y="2082800"/>
              <a:ext cx="1339850" cy="1349375"/>
            </a:xfrm>
            <a:prstGeom prst="ellipse">
              <a:avLst/>
            </a:prstGeom>
            <a:solidFill>
              <a:srgbClr val="E9945D"/>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600">
                <a:latin typeface="微软雅黑" panose="020B0503020204020204" pitchFamily="34" charset="-122"/>
                <a:ea typeface="微软雅黑" panose="020B0503020204020204" pitchFamily="34" charset="-122"/>
              </a:endParaRPr>
            </a:p>
          </p:txBody>
        </p:sp>
        <p:sp>
          <p:nvSpPr>
            <p:cNvPr id="60" name="Freeform 11"/>
            <p:cNvSpPr>
              <a:spLocks noEditPoints="1"/>
            </p:cNvSpPr>
            <p:nvPr/>
          </p:nvSpPr>
          <p:spPr bwMode="auto">
            <a:xfrm>
              <a:off x="4006169" y="2479675"/>
              <a:ext cx="709613" cy="465137"/>
            </a:xfrm>
            <a:custGeom>
              <a:avLst/>
              <a:gdLst>
                <a:gd name="T0" fmla="*/ 2147483646 w 189"/>
                <a:gd name="T1" fmla="*/ 2147483646 h 123"/>
                <a:gd name="T2" fmla="*/ 2147483646 w 189"/>
                <a:gd name="T3" fmla="*/ 2147483646 h 123"/>
                <a:gd name="T4" fmla="*/ 0 w 189"/>
                <a:gd name="T5" fmla="*/ 2147483646 h 123"/>
                <a:gd name="T6" fmla="*/ 0 w 189"/>
                <a:gd name="T7" fmla="*/ 2147483646 h 123"/>
                <a:gd name="T8" fmla="*/ 2147483646 w 189"/>
                <a:gd name="T9" fmla="*/ 0 h 123"/>
                <a:gd name="T10" fmla="*/ 2147483646 w 189"/>
                <a:gd name="T11" fmla="*/ 0 h 123"/>
                <a:gd name="T12" fmla="*/ 2147483646 w 189"/>
                <a:gd name="T13" fmla="*/ 2147483646 h 123"/>
                <a:gd name="T14" fmla="*/ 2147483646 w 189"/>
                <a:gd name="T15" fmla="*/ 2147483646 h 123"/>
                <a:gd name="T16" fmla="*/ 2147483646 w 189"/>
                <a:gd name="T17" fmla="*/ 2147483646 h 123"/>
                <a:gd name="T18" fmla="*/ 2147483646 w 189"/>
                <a:gd name="T19" fmla="*/ 2147483646 h 123"/>
                <a:gd name="T20" fmla="*/ 2147483646 w 189"/>
                <a:gd name="T21" fmla="*/ 2147483646 h 123"/>
                <a:gd name="T22" fmla="*/ 2147483646 w 189"/>
                <a:gd name="T23" fmla="*/ 2147483646 h 123"/>
                <a:gd name="T24" fmla="*/ 2147483646 w 189"/>
                <a:gd name="T25" fmla="*/ 2147483646 h 123"/>
                <a:gd name="T26" fmla="*/ 2147483646 w 189"/>
                <a:gd name="T27" fmla="*/ 2147483646 h 1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9" h="123">
                  <a:moveTo>
                    <a:pt x="185" y="123"/>
                  </a:moveTo>
                  <a:cubicBezTo>
                    <a:pt x="4" y="123"/>
                    <a:pt x="4" y="123"/>
                    <a:pt x="4" y="123"/>
                  </a:cubicBezTo>
                  <a:cubicBezTo>
                    <a:pt x="2" y="123"/>
                    <a:pt x="0" y="121"/>
                    <a:pt x="0" y="119"/>
                  </a:cubicBezTo>
                  <a:cubicBezTo>
                    <a:pt x="0" y="4"/>
                    <a:pt x="0" y="4"/>
                    <a:pt x="0" y="4"/>
                  </a:cubicBezTo>
                  <a:cubicBezTo>
                    <a:pt x="0" y="2"/>
                    <a:pt x="2" y="0"/>
                    <a:pt x="4" y="0"/>
                  </a:cubicBezTo>
                  <a:cubicBezTo>
                    <a:pt x="185" y="0"/>
                    <a:pt x="185" y="0"/>
                    <a:pt x="185" y="0"/>
                  </a:cubicBezTo>
                  <a:cubicBezTo>
                    <a:pt x="187" y="0"/>
                    <a:pt x="189" y="2"/>
                    <a:pt x="189" y="4"/>
                  </a:cubicBezTo>
                  <a:cubicBezTo>
                    <a:pt x="189" y="119"/>
                    <a:pt x="189" y="119"/>
                    <a:pt x="189" y="119"/>
                  </a:cubicBezTo>
                  <a:cubicBezTo>
                    <a:pt x="189" y="121"/>
                    <a:pt x="187" y="123"/>
                    <a:pt x="185" y="123"/>
                  </a:cubicBezTo>
                  <a:close/>
                  <a:moveTo>
                    <a:pt x="8" y="115"/>
                  </a:moveTo>
                  <a:cubicBezTo>
                    <a:pt x="181" y="115"/>
                    <a:pt x="181" y="115"/>
                    <a:pt x="181" y="115"/>
                  </a:cubicBezTo>
                  <a:cubicBezTo>
                    <a:pt x="181" y="8"/>
                    <a:pt x="181" y="8"/>
                    <a:pt x="181" y="8"/>
                  </a:cubicBezTo>
                  <a:cubicBezTo>
                    <a:pt x="8" y="8"/>
                    <a:pt x="8" y="8"/>
                    <a:pt x="8" y="8"/>
                  </a:cubicBezTo>
                  <a:lnTo>
                    <a:pt x="8" y="1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61" name="Freeform 12"/>
            <p:cNvSpPr>
              <a:spLocks noEditPoints="1"/>
            </p:cNvSpPr>
            <p:nvPr/>
          </p:nvSpPr>
          <p:spPr bwMode="auto">
            <a:xfrm>
              <a:off x="4066494" y="2540000"/>
              <a:ext cx="585788" cy="341312"/>
            </a:xfrm>
            <a:custGeom>
              <a:avLst/>
              <a:gdLst>
                <a:gd name="T0" fmla="*/ 2147483646 w 156"/>
                <a:gd name="T1" fmla="*/ 2147483646 h 90"/>
                <a:gd name="T2" fmla="*/ 2147483646 w 156"/>
                <a:gd name="T3" fmla="*/ 2147483646 h 90"/>
                <a:gd name="T4" fmla="*/ 0 w 156"/>
                <a:gd name="T5" fmla="*/ 2147483646 h 90"/>
                <a:gd name="T6" fmla="*/ 0 w 156"/>
                <a:gd name="T7" fmla="*/ 2147483646 h 90"/>
                <a:gd name="T8" fmla="*/ 2147483646 w 156"/>
                <a:gd name="T9" fmla="*/ 0 h 90"/>
                <a:gd name="T10" fmla="*/ 2147483646 w 156"/>
                <a:gd name="T11" fmla="*/ 0 h 90"/>
                <a:gd name="T12" fmla="*/ 2147483646 w 156"/>
                <a:gd name="T13" fmla="*/ 2147483646 h 90"/>
                <a:gd name="T14" fmla="*/ 2147483646 w 156"/>
                <a:gd name="T15" fmla="*/ 2147483646 h 90"/>
                <a:gd name="T16" fmla="*/ 2147483646 w 156"/>
                <a:gd name="T17" fmla="*/ 2147483646 h 90"/>
                <a:gd name="T18" fmla="*/ 2147483646 w 156"/>
                <a:gd name="T19" fmla="*/ 2147483646 h 90"/>
                <a:gd name="T20" fmla="*/ 2147483646 w 156"/>
                <a:gd name="T21" fmla="*/ 2147483646 h 90"/>
                <a:gd name="T22" fmla="*/ 2147483646 w 156"/>
                <a:gd name="T23" fmla="*/ 2147483646 h 90"/>
                <a:gd name="T24" fmla="*/ 2147483646 w 156"/>
                <a:gd name="T25" fmla="*/ 2147483646 h 90"/>
                <a:gd name="T26" fmla="*/ 2147483646 w 156"/>
                <a:gd name="T27" fmla="*/ 2147483646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6" h="90">
                  <a:moveTo>
                    <a:pt x="152" y="90"/>
                  </a:moveTo>
                  <a:cubicBezTo>
                    <a:pt x="4" y="90"/>
                    <a:pt x="4" y="90"/>
                    <a:pt x="4" y="90"/>
                  </a:cubicBezTo>
                  <a:cubicBezTo>
                    <a:pt x="2" y="90"/>
                    <a:pt x="0" y="89"/>
                    <a:pt x="0" y="86"/>
                  </a:cubicBezTo>
                  <a:cubicBezTo>
                    <a:pt x="0" y="4"/>
                    <a:pt x="0" y="4"/>
                    <a:pt x="0" y="4"/>
                  </a:cubicBezTo>
                  <a:cubicBezTo>
                    <a:pt x="0" y="2"/>
                    <a:pt x="2" y="0"/>
                    <a:pt x="4" y="0"/>
                  </a:cubicBezTo>
                  <a:cubicBezTo>
                    <a:pt x="152" y="0"/>
                    <a:pt x="152" y="0"/>
                    <a:pt x="152" y="0"/>
                  </a:cubicBezTo>
                  <a:cubicBezTo>
                    <a:pt x="154" y="0"/>
                    <a:pt x="156" y="2"/>
                    <a:pt x="156" y="4"/>
                  </a:cubicBezTo>
                  <a:cubicBezTo>
                    <a:pt x="156" y="86"/>
                    <a:pt x="156" y="86"/>
                    <a:pt x="156" y="86"/>
                  </a:cubicBezTo>
                  <a:cubicBezTo>
                    <a:pt x="156" y="89"/>
                    <a:pt x="154" y="90"/>
                    <a:pt x="152" y="90"/>
                  </a:cubicBezTo>
                  <a:close/>
                  <a:moveTo>
                    <a:pt x="8" y="82"/>
                  </a:moveTo>
                  <a:cubicBezTo>
                    <a:pt x="148" y="82"/>
                    <a:pt x="148" y="82"/>
                    <a:pt x="148" y="82"/>
                  </a:cubicBezTo>
                  <a:cubicBezTo>
                    <a:pt x="148" y="8"/>
                    <a:pt x="148" y="8"/>
                    <a:pt x="148" y="8"/>
                  </a:cubicBezTo>
                  <a:cubicBezTo>
                    <a:pt x="8" y="8"/>
                    <a:pt x="8" y="8"/>
                    <a:pt x="8" y="8"/>
                  </a:cubicBezTo>
                  <a:lnTo>
                    <a:pt x="8" y="8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62" name="Freeform 13"/>
            <p:cNvSpPr/>
            <p:nvPr/>
          </p:nvSpPr>
          <p:spPr bwMode="auto">
            <a:xfrm>
              <a:off x="3920444" y="3005138"/>
              <a:ext cx="889000" cy="30162"/>
            </a:xfrm>
            <a:custGeom>
              <a:avLst/>
              <a:gdLst>
                <a:gd name="T0" fmla="*/ 2147483646 w 237"/>
                <a:gd name="T1" fmla="*/ 2147483646 h 8"/>
                <a:gd name="T2" fmla="*/ 2147483646 w 237"/>
                <a:gd name="T3" fmla="*/ 2147483646 h 8"/>
                <a:gd name="T4" fmla="*/ 0 w 237"/>
                <a:gd name="T5" fmla="*/ 2147483646 h 8"/>
                <a:gd name="T6" fmla="*/ 2147483646 w 237"/>
                <a:gd name="T7" fmla="*/ 0 h 8"/>
                <a:gd name="T8" fmla="*/ 2147483646 w 237"/>
                <a:gd name="T9" fmla="*/ 0 h 8"/>
                <a:gd name="T10" fmla="*/ 2147483646 w 237"/>
                <a:gd name="T11" fmla="*/ 2147483646 h 8"/>
                <a:gd name="T12" fmla="*/ 2147483646 w 237"/>
                <a:gd name="T13" fmla="*/ 2147483646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7" h="8">
                  <a:moveTo>
                    <a:pt x="233" y="8"/>
                  </a:moveTo>
                  <a:cubicBezTo>
                    <a:pt x="4" y="8"/>
                    <a:pt x="4" y="8"/>
                    <a:pt x="4" y="8"/>
                  </a:cubicBezTo>
                  <a:cubicBezTo>
                    <a:pt x="2" y="8"/>
                    <a:pt x="0" y="6"/>
                    <a:pt x="0" y="4"/>
                  </a:cubicBezTo>
                  <a:cubicBezTo>
                    <a:pt x="0" y="2"/>
                    <a:pt x="2" y="0"/>
                    <a:pt x="4" y="0"/>
                  </a:cubicBezTo>
                  <a:cubicBezTo>
                    <a:pt x="233" y="0"/>
                    <a:pt x="233" y="0"/>
                    <a:pt x="233" y="0"/>
                  </a:cubicBezTo>
                  <a:cubicBezTo>
                    <a:pt x="235" y="0"/>
                    <a:pt x="237" y="2"/>
                    <a:pt x="237" y="4"/>
                  </a:cubicBezTo>
                  <a:cubicBezTo>
                    <a:pt x="237" y="6"/>
                    <a:pt x="235" y="8"/>
                    <a:pt x="233"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63" name="组合 25"/>
          <p:cNvGrpSpPr/>
          <p:nvPr/>
        </p:nvGrpSpPr>
        <p:grpSpPr bwMode="auto">
          <a:xfrm>
            <a:off x="6870036" y="1890713"/>
            <a:ext cx="1336675" cy="1346200"/>
            <a:chOff x="7249431" y="2082800"/>
            <a:chExt cx="1336675" cy="1346200"/>
          </a:xfrm>
        </p:grpSpPr>
        <p:sp>
          <p:nvSpPr>
            <p:cNvPr id="64" name="Oval 14"/>
            <p:cNvSpPr>
              <a:spLocks noChangeArrowheads="1"/>
            </p:cNvSpPr>
            <p:nvPr/>
          </p:nvSpPr>
          <p:spPr bwMode="auto">
            <a:xfrm>
              <a:off x="7249431" y="2082800"/>
              <a:ext cx="1336675" cy="1346200"/>
            </a:xfrm>
            <a:prstGeom prst="ellipse">
              <a:avLst/>
            </a:prstGeom>
            <a:solidFill>
              <a:srgbClr val="B3DBE3"/>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600">
                <a:latin typeface="微软雅黑" panose="020B0503020204020204" pitchFamily="34" charset="-122"/>
                <a:ea typeface="微软雅黑" panose="020B0503020204020204" pitchFamily="34" charset="-122"/>
              </a:endParaRPr>
            </a:p>
          </p:txBody>
        </p:sp>
        <p:sp>
          <p:nvSpPr>
            <p:cNvPr id="65" name="Freeform 15"/>
            <p:cNvSpPr>
              <a:spLocks noEditPoints="1"/>
            </p:cNvSpPr>
            <p:nvPr/>
          </p:nvSpPr>
          <p:spPr bwMode="auto">
            <a:xfrm>
              <a:off x="7576456" y="2389188"/>
              <a:ext cx="682625" cy="687387"/>
            </a:xfrm>
            <a:custGeom>
              <a:avLst/>
              <a:gdLst>
                <a:gd name="T0" fmla="*/ 2147483646 w 182"/>
                <a:gd name="T1" fmla="*/ 2147483646 h 182"/>
                <a:gd name="T2" fmla="*/ 2147483646 w 182"/>
                <a:gd name="T3" fmla="*/ 2147483646 h 182"/>
                <a:gd name="T4" fmla="*/ 2147483646 w 182"/>
                <a:gd name="T5" fmla="*/ 2147483646 h 182"/>
                <a:gd name="T6" fmla="*/ 2147483646 w 182"/>
                <a:gd name="T7" fmla="*/ 2147483646 h 182"/>
                <a:gd name="T8" fmla="*/ 2147483646 w 182"/>
                <a:gd name="T9" fmla="*/ 2147483646 h 182"/>
                <a:gd name="T10" fmla="*/ 0 w 182"/>
                <a:gd name="T11" fmla="*/ 2147483646 h 182"/>
                <a:gd name="T12" fmla="*/ 2147483646 w 182"/>
                <a:gd name="T13" fmla="*/ 2147483646 h 182"/>
                <a:gd name="T14" fmla="*/ 2147483646 w 182"/>
                <a:gd name="T15" fmla="*/ 2147483646 h 182"/>
                <a:gd name="T16" fmla="*/ 2147483646 w 182"/>
                <a:gd name="T17" fmla="*/ 2147483646 h 182"/>
                <a:gd name="T18" fmla="*/ 2147483646 w 182"/>
                <a:gd name="T19" fmla="*/ 2147483646 h 182"/>
                <a:gd name="T20" fmla="*/ 2147483646 w 182"/>
                <a:gd name="T21" fmla="*/ 2147483646 h 182"/>
                <a:gd name="T22" fmla="*/ 2147483646 w 182"/>
                <a:gd name="T23" fmla="*/ 0 h 182"/>
                <a:gd name="T24" fmla="*/ 2147483646 w 182"/>
                <a:gd name="T25" fmla="*/ 2147483646 h 182"/>
                <a:gd name="T26" fmla="*/ 2147483646 w 182"/>
                <a:gd name="T27" fmla="*/ 2147483646 h 182"/>
                <a:gd name="T28" fmla="*/ 2147483646 w 182"/>
                <a:gd name="T29" fmla="*/ 2147483646 h 182"/>
                <a:gd name="T30" fmla="*/ 2147483646 w 182"/>
                <a:gd name="T31" fmla="*/ 2147483646 h 182"/>
                <a:gd name="T32" fmla="*/ 2147483646 w 182"/>
                <a:gd name="T33" fmla="*/ 2147483646 h 182"/>
                <a:gd name="T34" fmla="*/ 2147483646 w 182"/>
                <a:gd name="T35" fmla="*/ 2147483646 h 182"/>
                <a:gd name="T36" fmla="*/ 2147483646 w 182"/>
                <a:gd name="T37" fmla="*/ 2147483646 h 182"/>
                <a:gd name="T38" fmla="*/ 2147483646 w 182"/>
                <a:gd name="T39" fmla="*/ 2147483646 h 182"/>
                <a:gd name="T40" fmla="*/ 2147483646 w 182"/>
                <a:gd name="T41" fmla="*/ 2147483646 h 182"/>
                <a:gd name="T42" fmla="*/ 2147483646 w 182"/>
                <a:gd name="T43" fmla="*/ 2147483646 h 182"/>
                <a:gd name="T44" fmla="*/ 2147483646 w 182"/>
                <a:gd name="T45" fmla="*/ 2147483646 h 182"/>
                <a:gd name="T46" fmla="*/ 2147483646 w 182"/>
                <a:gd name="T47" fmla="*/ 2147483646 h 182"/>
                <a:gd name="T48" fmla="*/ 2147483646 w 182"/>
                <a:gd name="T49" fmla="*/ 2147483646 h 182"/>
                <a:gd name="T50" fmla="*/ 2147483646 w 182"/>
                <a:gd name="T51" fmla="*/ 2147483646 h 182"/>
                <a:gd name="T52" fmla="*/ 2147483646 w 182"/>
                <a:gd name="T53" fmla="*/ 2147483646 h 182"/>
                <a:gd name="T54" fmla="*/ 2147483646 w 182"/>
                <a:gd name="T55" fmla="*/ 2147483646 h 182"/>
                <a:gd name="T56" fmla="*/ 2147483646 w 182"/>
                <a:gd name="T57" fmla="*/ 2147483646 h 182"/>
                <a:gd name="T58" fmla="*/ 2147483646 w 182"/>
                <a:gd name="T59" fmla="*/ 2147483646 h 182"/>
                <a:gd name="T60" fmla="*/ 2147483646 w 182"/>
                <a:gd name="T61" fmla="*/ 2147483646 h 182"/>
                <a:gd name="T62" fmla="*/ 2147483646 w 182"/>
                <a:gd name="T63" fmla="*/ 2147483646 h 182"/>
                <a:gd name="T64" fmla="*/ 2147483646 w 182"/>
                <a:gd name="T65" fmla="*/ 2147483646 h 182"/>
                <a:gd name="T66" fmla="*/ 2147483646 w 182"/>
                <a:gd name="T67" fmla="*/ 2147483646 h 182"/>
                <a:gd name="T68" fmla="*/ 2147483646 w 182"/>
                <a:gd name="T69" fmla="*/ 2147483646 h 182"/>
                <a:gd name="T70" fmla="*/ 2147483646 w 182"/>
                <a:gd name="T71" fmla="*/ 2147483646 h 182"/>
                <a:gd name="T72" fmla="*/ 2147483646 w 182"/>
                <a:gd name="T73" fmla="*/ 2147483646 h 182"/>
                <a:gd name="T74" fmla="*/ 2147483646 w 182"/>
                <a:gd name="T75" fmla="*/ 2147483646 h 182"/>
                <a:gd name="T76" fmla="*/ 2147483646 w 182"/>
                <a:gd name="T77" fmla="*/ 2147483646 h 182"/>
                <a:gd name="T78" fmla="*/ 2147483646 w 182"/>
                <a:gd name="T79" fmla="*/ 2147483646 h 182"/>
                <a:gd name="T80" fmla="*/ 2147483646 w 182"/>
                <a:gd name="T81" fmla="*/ 2147483646 h 182"/>
                <a:gd name="T82" fmla="*/ 2147483646 w 182"/>
                <a:gd name="T83" fmla="*/ 2147483646 h 182"/>
                <a:gd name="T84" fmla="*/ 2147483646 w 182"/>
                <a:gd name="T85" fmla="*/ 2147483646 h 182"/>
                <a:gd name="T86" fmla="*/ 2147483646 w 182"/>
                <a:gd name="T87" fmla="*/ 2147483646 h 182"/>
                <a:gd name="T88" fmla="*/ 2147483646 w 182"/>
                <a:gd name="T89" fmla="*/ 2147483646 h 182"/>
                <a:gd name="T90" fmla="*/ 2147483646 w 182"/>
                <a:gd name="T91" fmla="*/ 2147483646 h 182"/>
                <a:gd name="T92" fmla="*/ 2147483646 w 182"/>
                <a:gd name="T93" fmla="*/ 2147483646 h 182"/>
                <a:gd name="T94" fmla="*/ 2147483646 w 182"/>
                <a:gd name="T95" fmla="*/ 2147483646 h 182"/>
                <a:gd name="T96" fmla="*/ 2147483646 w 182"/>
                <a:gd name="T97" fmla="*/ 2147483646 h 182"/>
                <a:gd name="T98" fmla="*/ 2147483646 w 182"/>
                <a:gd name="T99" fmla="*/ 2147483646 h 1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2" h="182">
                  <a:moveTo>
                    <a:pt x="102" y="182"/>
                  </a:moveTo>
                  <a:cubicBezTo>
                    <a:pt x="81" y="182"/>
                    <a:pt x="81" y="182"/>
                    <a:pt x="81" y="182"/>
                  </a:cubicBezTo>
                  <a:cubicBezTo>
                    <a:pt x="76" y="182"/>
                    <a:pt x="71" y="178"/>
                    <a:pt x="71" y="172"/>
                  </a:cubicBezTo>
                  <a:cubicBezTo>
                    <a:pt x="71" y="159"/>
                    <a:pt x="71" y="159"/>
                    <a:pt x="71" y="159"/>
                  </a:cubicBezTo>
                  <a:cubicBezTo>
                    <a:pt x="71" y="158"/>
                    <a:pt x="70" y="156"/>
                    <a:pt x="69" y="155"/>
                  </a:cubicBezTo>
                  <a:cubicBezTo>
                    <a:pt x="62" y="153"/>
                    <a:pt x="62" y="153"/>
                    <a:pt x="62" y="153"/>
                  </a:cubicBezTo>
                  <a:cubicBezTo>
                    <a:pt x="60" y="152"/>
                    <a:pt x="59" y="152"/>
                    <a:pt x="58" y="153"/>
                  </a:cubicBezTo>
                  <a:cubicBezTo>
                    <a:pt x="48" y="163"/>
                    <a:pt x="48" y="163"/>
                    <a:pt x="48" y="163"/>
                  </a:cubicBezTo>
                  <a:cubicBezTo>
                    <a:pt x="44" y="166"/>
                    <a:pt x="38" y="166"/>
                    <a:pt x="34" y="163"/>
                  </a:cubicBezTo>
                  <a:cubicBezTo>
                    <a:pt x="20" y="148"/>
                    <a:pt x="20" y="148"/>
                    <a:pt x="20" y="148"/>
                  </a:cubicBezTo>
                  <a:cubicBezTo>
                    <a:pt x="18" y="146"/>
                    <a:pt x="17" y="144"/>
                    <a:pt x="17" y="141"/>
                  </a:cubicBezTo>
                  <a:cubicBezTo>
                    <a:pt x="17" y="139"/>
                    <a:pt x="18" y="136"/>
                    <a:pt x="20" y="134"/>
                  </a:cubicBezTo>
                  <a:cubicBezTo>
                    <a:pt x="29" y="125"/>
                    <a:pt x="29" y="125"/>
                    <a:pt x="29" y="125"/>
                  </a:cubicBezTo>
                  <a:cubicBezTo>
                    <a:pt x="30" y="124"/>
                    <a:pt x="31" y="122"/>
                    <a:pt x="30" y="120"/>
                  </a:cubicBezTo>
                  <a:cubicBezTo>
                    <a:pt x="27" y="114"/>
                    <a:pt x="27" y="114"/>
                    <a:pt x="27" y="114"/>
                  </a:cubicBezTo>
                  <a:cubicBezTo>
                    <a:pt x="27" y="113"/>
                    <a:pt x="25" y="111"/>
                    <a:pt x="24" y="111"/>
                  </a:cubicBezTo>
                  <a:cubicBezTo>
                    <a:pt x="10" y="111"/>
                    <a:pt x="10" y="111"/>
                    <a:pt x="10" y="111"/>
                  </a:cubicBezTo>
                  <a:cubicBezTo>
                    <a:pt x="5" y="111"/>
                    <a:pt x="0" y="107"/>
                    <a:pt x="0" y="101"/>
                  </a:cubicBezTo>
                  <a:cubicBezTo>
                    <a:pt x="0" y="81"/>
                    <a:pt x="0" y="81"/>
                    <a:pt x="0" y="81"/>
                  </a:cubicBezTo>
                  <a:cubicBezTo>
                    <a:pt x="0" y="75"/>
                    <a:pt x="5" y="71"/>
                    <a:pt x="10" y="71"/>
                  </a:cubicBezTo>
                  <a:cubicBezTo>
                    <a:pt x="24" y="71"/>
                    <a:pt x="24" y="71"/>
                    <a:pt x="24" y="71"/>
                  </a:cubicBezTo>
                  <a:cubicBezTo>
                    <a:pt x="25" y="71"/>
                    <a:pt x="27" y="70"/>
                    <a:pt x="27" y="68"/>
                  </a:cubicBezTo>
                  <a:cubicBezTo>
                    <a:pt x="30" y="62"/>
                    <a:pt x="30" y="62"/>
                    <a:pt x="30" y="62"/>
                  </a:cubicBezTo>
                  <a:cubicBezTo>
                    <a:pt x="31" y="60"/>
                    <a:pt x="30" y="58"/>
                    <a:pt x="29" y="57"/>
                  </a:cubicBezTo>
                  <a:cubicBezTo>
                    <a:pt x="20" y="48"/>
                    <a:pt x="20" y="48"/>
                    <a:pt x="20" y="48"/>
                  </a:cubicBezTo>
                  <a:cubicBezTo>
                    <a:pt x="18" y="46"/>
                    <a:pt x="17" y="44"/>
                    <a:pt x="17" y="41"/>
                  </a:cubicBezTo>
                  <a:cubicBezTo>
                    <a:pt x="17" y="38"/>
                    <a:pt x="18" y="36"/>
                    <a:pt x="20" y="34"/>
                  </a:cubicBezTo>
                  <a:cubicBezTo>
                    <a:pt x="34" y="19"/>
                    <a:pt x="34" y="19"/>
                    <a:pt x="34" y="19"/>
                  </a:cubicBezTo>
                  <a:cubicBezTo>
                    <a:pt x="38" y="16"/>
                    <a:pt x="44" y="16"/>
                    <a:pt x="48" y="19"/>
                  </a:cubicBezTo>
                  <a:cubicBezTo>
                    <a:pt x="58" y="29"/>
                    <a:pt x="58" y="29"/>
                    <a:pt x="58" y="29"/>
                  </a:cubicBezTo>
                  <a:cubicBezTo>
                    <a:pt x="59" y="30"/>
                    <a:pt x="61" y="30"/>
                    <a:pt x="62" y="30"/>
                  </a:cubicBezTo>
                  <a:cubicBezTo>
                    <a:pt x="68" y="27"/>
                    <a:pt x="68" y="27"/>
                    <a:pt x="68" y="27"/>
                  </a:cubicBezTo>
                  <a:cubicBezTo>
                    <a:pt x="70" y="26"/>
                    <a:pt x="71" y="25"/>
                    <a:pt x="71" y="23"/>
                  </a:cubicBezTo>
                  <a:cubicBezTo>
                    <a:pt x="71" y="10"/>
                    <a:pt x="71" y="10"/>
                    <a:pt x="71" y="10"/>
                  </a:cubicBezTo>
                  <a:cubicBezTo>
                    <a:pt x="71" y="4"/>
                    <a:pt x="76" y="0"/>
                    <a:pt x="81" y="0"/>
                  </a:cubicBezTo>
                  <a:cubicBezTo>
                    <a:pt x="102" y="0"/>
                    <a:pt x="102" y="0"/>
                    <a:pt x="102" y="0"/>
                  </a:cubicBezTo>
                  <a:cubicBezTo>
                    <a:pt x="107" y="0"/>
                    <a:pt x="112" y="4"/>
                    <a:pt x="112" y="10"/>
                  </a:cubicBezTo>
                  <a:cubicBezTo>
                    <a:pt x="112" y="23"/>
                    <a:pt x="112" y="23"/>
                    <a:pt x="112" y="23"/>
                  </a:cubicBezTo>
                  <a:cubicBezTo>
                    <a:pt x="112" y="25"/>
                    <a:pt x="113" y="26"/>
                    <a:pt x="114" y="27"/>
                  </a:cubicBezTo>
                  <a:cubicBezTo>
                    <a:pt x="120" y="29"/>
                    <a:pt x="120" y="29"/>
                    <a:pt x="120" y="29"/>
                  </a:cubicBezTo>
                  <a:cubicBezTo>
                    <a:pt x="122" y="30"/>
                    <a:pt x="124" y="30"/>
                    <a:pt x="125" y="29"/>
                  </a:cubicBezTo>
                  <a:cubicBezTo>
                    <a:pt x="135" y="19"/>
                    <a:pt x="135" y="19"/>
                    <a:pt x="135" y="19"/>
                  </a:cubicBezTo>
                  <a:cubicBezTo>
                    <a:pt x="138" y="16"/>
                    <a:pt x="145" y="16"/>
                    <a:pt x="148" y="19"/>
                  </a:cubicBezTo>
                  <a:cubicBezTo>
                    <a:pt x="163" y="34"/>
                    <a:pt x="163" y="34"/>
                    <a:pt x="163" y="34"/>
                  </a:cubicBezTo>
                  <a:cubicBezTo>
                    <a:pt x="165" y="36"/>
                    <a:pt x="166" y="38"/>
                    <a:pt x="166" y="41"/>
                  </a:cubicBezTo>
                  <a:cubicBezTo>
                    <a:pt x="166" y="44"/>
                    <a:pt x="165" y="46"/>
                    <a:pt x="163" y="48"/>
                  </a:cubicBezTo>
                  <a:cubicBezTo>
                    <a:pt x="154" y="57"/>
                    <a:pt x="154" y="57"/>
                    <a:pt x="154" y="57"/>
                  </a:cubicBezTo>
                  <a:cubicBezTo>
                    <a:pt x="153" y="58"/>
                    <a:pt x="152" y="60"/>
                    <a:pt x="153" y="62"/>
                  </a:cubicBezTo>
                  <a:cubicBezTo>
                    <a:pt x="156" y="68"/>
                    <a:pt x="156" y="68"/>
                    <a:pt x="156" y="68"/>
                  </a:cubicBezTo>
                  <a:cubicBezTo>
                    <a:pt x="156" y="70"/>
                    <a:pt x="158" y="71"/>
                    <a:pt x="159" y="71"/>
                  </a:cubicBezTo>
                  <a:cubicBezTo>
                    <a:pt x="173" y="71"/>
                    <a:pt x="173" y="71"/>
                    <a:pt x="173" y="71"/>
                  </a:cubicBezTo>
                  <a:cubicBezTo>
                    <a:pt x="178" y="71"/>
                    <a:pt x="182" y="75"/>
                    <a:pt x="182" y="81"/>
                  </a:cubicBezTo>
                  <a:cubicBezTo>
                    <a:pt x="182" y="101"/>
                    <a:pt x="182" y="101"/>
                    <a:pt x="182" y="101"/>
                  </a:cubicBezTo>
                  <a:cubicBezTo>
                    <a:pt x="182" y="107"/>
                    <a:pt x="178" y="111"/>
                    <a:pt x="173" y="111"/>
                  </a:cubicBezTo>
                  <a:cubicBezTo>
                    <a:pt x="159" y="111"/>
                    <a:pt x="159" y="111"/>
                    <a:pt x="159" y="111"/>
                  </a:cubicBezTo>
                  <a:cubicBezTo>
                    <a:pt x="158" y="111"/>
                    <a:pt x="156" y="112"/>
                    <a:pt x="156" y="114"/>
                  </a:cubicBezTo>
                  <a:cubicBezTo>
                    <a:pt x="153" y="120"/>
                    <a:pt x="153" y="120"/>
                    <a:pt x="153" y="120"/>
                  </a:cubicBezTo>
                  <a:cubicBezTo>
                    <a:pt x="152" y="122"/>
                    <a:pt x="153" y="124"/>
                    <a:pt x="154" y="125"/>
                  </a:cubicBezTo>
                  <a:cubicBezTo>
                    <a:pt x="163" y="134"/>
                    <a:pt x="163" y="134"/>
                    <a:pt x="163" y="134"/>
                  </a:cubicBezTo>
                  <a:cubicBezTo>
                    <a:pt x="165" y="136"/>
                    <a:pt x="166" y="139"/>
                    <a:pt x="166" y="141"/>
                  </a:cubicBezTo>
                  <a:cubicBezTo>
                    <a:pt x="166" y="144"/>
                    <a:pt x="165" y="146"/>
                    <a:pt x="163" y="148"/>
                  </a:cubicBezTo>
                  <a:cubicBezTo>
                    <a:pt x="148" y="163"/>
                    <a:pt x="148" y="163"/>
                    <a:pt x="148" y="163"/>
                  </a:cubicBezTo>
                  <a:cubicBezTo>
                    <a:pt x="145" y="166"/>
                    <a:pt x="138" y="166"/>
                    <a:pt x="135" y="163"/>
                  </a:cubicBezTo>
                  <a:cubicBezTo>
                    <a:pt x="125" y="153"/>
                    <a:pt x="125" y="153"/>
                    <a:pt x="125" y="153"/>
                  </a:cubicBezTo>
                  <a:cubicBezTo>
                    <a:pt x="124" y="152"/>
                    <a:pt x="122" y="152"/>
                    <a:pt x="121" y="153"/>
                  </a:cubicBezTo>
                  <a:cubicBezTo>
                    <a:pt x="114" y="155"/>
                    <a:pt x="114" y="155"/>
                    <a:pt x="114" y="155"/>
                  </a:cubicBezTo>
                  <a:cubicBezTo>
                    <a:pt x="113" y="156"/>
                    <a:pt x="112" y="158"/>
                    <a:pt x="112" y="159"/>
                  </a:cubicBezTo>
                  <a:cubicBezTo>
                    <a:pt x="112" y="172"/>
                    <a:pt x="112" y="172"/>
                    <a:pt x="112" y="172"/>
                  </a:cubicBezTo>
                  <a:cubicBezTo>
                    <a:pt x="112" y="178"/>
                    <a:pt x="107" y="182"/>
                    <a:pt x="102" y="182"/>
                  </a:cubicBezTo>
                  <a:close/>
                  <a:moveTo>
                    <a:pt x="61" y="144"/>
                  </a:moveTo>
                  <a:cubicBezTo>
                    <a:pt x="62" y="144"/>
                    <a:pt x="64" y="145"/>
                    <a:pt x="66" y="145"/>
                  </a:cubicBezTo>
                  <a:cubicBezTo>
                    <a:pt x="71" y="148"/>
                    <a:pt x="71" y="148"/>
                    <a:pt x="71" y="148"/>
                  </a:cubicBezTo>
                  <a:cubicBezTo>
                    <a:pt x="76" y="149"/>
                    <a:pt x="79" y="154"/>
                    <a:pt x="79" y="159"/>
                  </a:cubicBezTo>
                  <a:cubicBezTo>
                    <a:pt x="79" y="172"/>
                    <a:pt x="79" y="172"/>
                    <a:pt x="79" y="172"/>
                  </a:cubicBezTo>
                  <a:cubicBezTo>
                    <a:pt x="79" y="173"/>
                    <a:pt x="80" y="174"/>
                    <a:pt x="81" y="174"/>
                  </a:cubicBezTo>
                  <a:cubicBezTo>
                    <a:pt x="102" y="174"/>
                    <a:pt x="102" y="174"/>
                    <a:pt x="102" y="174"/>
                  </a:cubicBezTo>
                  <a:cubicBezTo>
                    <a:pt x="103" y="174"/>
                    <a:pt x="103" y="173"/>
                    <a:pt x="103" y="172"/>
                  </a:cubicBezTo>
                  <a:cubicBezTo>
                    <a:pt x="103" y="159"/>
                    <a:pt x="103" y="159"/>
                    <a:pt x="103" y="159"/>
                  </a:cubicBezTo>
                  <a:cubicBezTo>
                    <a:pt x="103" y="154"/>
                    <a:pt x="107" y="149"/>
                    <a:pt x="112" y="148"/>
                  </a:cubicBezTo>
                  <a:cubicBezTo>
                    <a:pt x="117" y="145"/>
                    <a:pt x="117" y="145"/>
                    <a:pt x="117" y="145"/>
                  </a:cubicBezTo>
                  <a:cubicBezTo>
                    <a:pt x="119" y="145"/>
                    <a:pt x="120" y="144"/>
                    <a:pt x="122" y="144"/>
                  </a:cubicBezTo>
                  <a:cubicBezTo>
                    <a:pt x="126" y="144"/>
                    <a:pt x="129" y="145"/>
                    <a:pt x="131" y="148"/>
                  </a:cubicBezTo>
                  <a:cubicBezTo>
                    <a:pt x="140" y="157"/>
                    <a:pt x="140" y="157"/>
                    <a:pt x="140" y="157"/>
                  </a:cubicBezTo>
                  <a:cubicBezTo>
                    <a:pt x="141" y="158"/>
                    <a:pt x="142" y="158"/>
                    <a:pt x="143" y="157"/>
                  </a:cubicBezTo>
                  <a:cubicBezTo>
                    <a:pt x="157" y="142"/>
                    <a:pt x="157" y="142"/>
                    <a:pt x="157" y="142"/>
                  </a:cubicBezTo>
                  <a:cubicBezTo>
                    <a:pt x="158" y="142"/>
                    <a:pt x="158" y="141"/>
                    <a:pt x="158" y="141"/>
                  </a:cubicBezTo>
                  <a:cubicBezTo>
                    <a:pt x="158" y="141"/>
                    <a:pt x="158" y="140"/>
                    <a:pt x="157" y="140"/>
                  </a:cubicBezTo>
                  <a:cubicBezTo>
                    <a:pt x="148" y="131"/>
                    <a:pt x="148" y="131"/>
                    <a:pt x="148" y="131"/>
                  </a:cubicBezTo>
                  <a:cubicBezTo>
                    <a:pt x="144" y="127"/>
                    <a:pt x="143" y="121"/>
                    <a:pt x="146" y="117"/>
                  </a:cubicBezTo>
                  <a:cubicBezTo>
                    <a:pt x="148" y="111"/>
                    <a:pt x="148" y="111"/>
                    <a:pt x="148" y="111"/>
                  </a:cubicBezTo>
                  <a:cubicBezTo>
                    <a:pt x="149" y="107"/>
                    <a:pt x="154" y="103"/>
                    <a:pt x="159" y="103"/>
                  </a:cubicBezTo>
                  <a:cubicBezTo>
                    <a:pt x="173" y="103"/>
                    <a:pt x="173" y="103"/>
                    <a:pt x="173" y="103"/>
                  </a:cubicBezTo>
                  <a:cubicBezTo>
                    <a:pt x="174" y="103"/>
                    <a:pt x="174" y="102"/>
                    <a:pt x="174" y="101"/>
                  </a:cubicBezTo>
                  <a:cubicBezTo>
                    <a:pt x="174" y="81"/>
                    <a:pt x="174" y="81"/>
                    <a:pt x="174" y="81"/>
                  </a:cubicBezTo>
                  <a:cubicBezTo>
                    <a:pt x="174" y="80"/>
                    <a:pt x="174" y="79"/>
                    <a:pt x="173" y="79"/>
                  </a:cubicBezTo>
                  <a:cubicBezTo>
                    <a:pt x="159" y="79"/>
                    <a:pt x="159" y="79"/>
                    <a:pt x="159" y="79"/>
                  </a:cubicBezTo>
                  <a:cubicBezTo>
                    <a:pt x="154" y="79"/>
                    <a:pt x="149" y="76"/>
                    <a:pt x="148" y="71"/>
                  </a:cubicBezTo>
                  <a:cubicBezTo>
                    <a:pt x="146" y="65"/>
                    <a:pt x="146" y="65"/>
                    <a:pt x="146" y="65"/>
                  </a:cubicBezTo>
                  <a:cubicBezTo>
                    <a:pt x="143" y="61"/>
                    <a:pt x="144" y="55"/>
                    <a:pt x="148" y="52"/>
                  </a:cubicBezTo>
                  <a:cubicBezTo>
                    <a:pt x="157" y="42"/>
                    <a:pt x="157" y="42"/>
                    <a:pt x="157" y="42"/>
                  </a:cubicBezTo>
                  <a:cubicBezTo>
                    <a:pt x="158" y="42"/>
                    <a:pt x="158" y="41"/>
                    <a:pt x="158" y="41"/>
                  </a:cubicBezTo>
                  <a:cubicBezTo>
                    <a:pt x="158" y="41"/>
                    <a:pt x="158" y="40"/>
                    <a:pt x="157" y="40"/>
                  </a:cubicBezTo>
                  <a:cubicBezTo>
                    <a:pt x="143" y="25"/>
                    <a:pt x="143" y="25"/>
                    <a:pt x="143" y="25"/>
                  </a:cubicBezTo>
                  <a:cubicBezTo>
                    <a:pt x="142" y="24"/>
                    <a:pt x="141" y="24"/>
                    <a:pt x="140" y="25"/>
                  </a:cubicBezTo>
                  <a:cubicBezTo>
                    <a:pt x="131" y="35"/>
                    <a:pt x="131" y="35"/>
                    <a:pt x="131" y="35"/>
                  </a:cubicBezTo>
                  <a:cubicBezTo>
                    <a:pt x="128" y="38"/>
                    <a:pt x="121" y="39"/>
                    <a:pt x="117" y="37"/>
                  </a:cubicBezTo>
                  <a:cubicBezTo>
                    <a:pt x="111" y="34"/>
                    <a:pt x="111" y="34"/>
                    <a:pt x="111" y="34"/>
                  </a:cubicBezTo>
                  <a:cubicBezTo>
                    <a:pt x="107" y="33"/>
                    <a:pt x="103" y="28"/>
                    <a:pt x="103" y="23"/>
                  </a:cubicBezTo>
                  <a:cubicBezTo>
                    <a:pt x="103" y="10"/>
                    <a:pt x="103" y="10"/>
                    <a:pt x="103" y="10"/>
                  </a:cubicBezTo>
                  <a:cubicBezTo>
                    <a:pt x="103" y="9"/>
                    <a:pt x="103" y="8"/>
                    <a:pt x="102" y="8"/>
                  </a:cubicBezTo>
                  <a:cubicBezTo>
                    <a:pt x="81" y="8"/>
                    <a:pt x="81" y="8"/>
                    <a:pt x="81" y="8"/>
                  </a:cubicBezTo>
                  <a:cubicBezTo>
                    <a:pt x="80" y="8"/>
                    <a:pt x="79" y="9"/>
                    <a:pt x="79" y="10"/>
                  </a:cubicBezTo>
                  <a:cubicBezTo>
                    <a:pt x="79" y="23"/>
                    <a:pt x="79" y="23"/>
                    <a:pt x="79" y="23"/>
                  </a:cubicBezTo>
                  <a:cubicBezTo>
                    <a:pt x="79" y="28"/>
                    <a:pt x="76" y="33"/>
                    <a:pt x="71" y="35"/>
                  </a:cubicBezTo>
                  <a:cubicBezTo>
                    <a:pt x="65" y="37"/>
                    <a:pt x="65" y="37"/>
                    <a:pt x="65" y="37"/>
                  </a:cubicBezTo>
                  <a:cubicBezTo>
                    <a:pt x="64" y="38"/>
                    <a:pt x="62" y="38"/>
                    <a:pt x="61" y="38"/>
                  </a:cubicBezTo>
                  <a:cubicBezTo>
                    <a:pt x="57" y="38"/>
                    <a:pt x="54" y="37"/>
                    <a:pt x="52" y="35"/>
                  </a:cubicBezTo>
                  <a:cubicBezTo>
                    <a:pt x="42" y="25"/>
                    <a:pt x="42" y="25"/>
                    <a:pt x="42" y="25"/>
                  </a:cubicBezTo>
                  <a:cubicBezTo>
                    <a:pt x="42" y="24"/>
                    <a:pt x="41" y="24"/>
                    <a:pt x="40" y="25"/>
                  </a:cubicBezTo>
                  <a:cubicBezTo>
                    <a:pt x="25" y="40"/>
                    <a:pt x="25" y="40"/>
                    <a:pt x="25" y="40"/>
                  </a:cubicBezTo>
                  <a:cubicBezTo>
                    <a:pt x="25" y="40"/>
                    <a:pt x="25" y="41"/>
                    <a:pt x="25" y="41"/>
                  </a:cubicBezTo>
                  <a:cubicBezTo>
                    <a:pt x="25" y="41"/>
                    <a:pt x="25" y="42"/>
                    <a:pt x="25" y="42"/>
                  </a:cubicBezTo>
                  <a:cubicBezTo>
                    <a:pt x="35" y="52"/>
                    <a:pt x="35" y="52"/>
                    <a:pt x="35" y="52"/>
                  </a:cubicBezTo>
                  <a:cubicBezTo>
                    <a:pt x="38" y="55"/>
                    <a:pt x="39" y="61"/>
                    <a:pt x="37" y="65"/>
                  </a:cubicBezTo>
                  <a:cubicBezTo>
                    <a:pt x="35" y="71"/>
                    <a:pt x="35" y="71"/>
                    <a:pt x="35" y="71"/>
                  </a:cubicBezTo>
                  <a:cubicBezTo>
                    <a:pt x="33" y="76"/>
                    <a:pt x="28" y="79"/>
                    <a:pt x="24" y="79"/>
                  </a:cubicBezTo>
                  <a:cubicBezTo>
                    <a:pt x="10" y="79"/>
                    <a:pt x="10" y="79"/>
                    <a:pt x="10" y="79"/>
                  </a:cubicBezTo>
                  <a:cubicBezTo>
                    <a:pt x="9" y="79"/>
                    <a:pt x="8" y="80"/>
                    <a:pt x="8" y="81"/>
                  </a:cubicBezTo>
                  <a:cubicBezTo>
                    <a:pt x="8" y="101"/>
                    <a:pt x="8" y="101"/>
                    <a:pt x="8" y="101"/>
                  </a:cubicBezTo>
                  <a:cubicBezTo>
                    <a:pt x="8" y="102"/>
                    <a:pt x="9" y="103"/>
                    <a:pt x="10" y="103"/>
                  </a:cubicBezTo>
                  <a:cubicBezTo>
                    <a:pt x="24" y="103"/>
                    <a:pt x="24" y="103"/>
                    <a:pt x="24" y="103"/>
                  </a:cubicBezTo>
                  <a:cubicBezTo>
                    <a:pt x="28" y="103"/>
                    <a:pt x="33" y="107"/>
                    <a:pt x="35" y="111"/>
                  </a:cubicBezTo>
                  <a:cubicBezTo>
                    <a:pt x="37" y="117"/>
                    <a:pt x="37" y="117"/>
                    <a:pt x="37" y="117"/>
                  </a:cubicBezTo>
                  <a:cubicBezTo>
                    <a:pt x="39" y="121"/>
                    <a:pt x="38" y="127"/>
                    <a:pt x="35" y="131"/>
                  </a:cubicBezTo>
                  <a:cubicBezTo>
                    <a:pt x="25" y="140"/>
                    <a:pt x="25" y="140"/>
                    <a:pt x="25" y="140"/>
                  </a:cubicBezTo>
                  <a:cubicBezTo>
                    <a:pt x="25" y="140"/>
                    <a:pt x="25" y="141"/>
                    <a:pt x="25" y="141"/>
                  </a:cubicBezTo>
                  <a:cubicBezTo>
                    <a:pt x="25" y="141"/>
                    <a:pt x="25" y="142"/>
                    <a:pt x="25" y="142"/>
                  </a:cubicBezTo>
                  <a:cubicBezTo>
                    <a:pt x="40" y="157"/>
                    <a:pt x="40" y="157"/>
                    <a:pt x="40" y="157"/>
                  </a:cubicBezTo>
                  <a:cubicBezTo>
                    <a:pt x="41" y="158"/>
                    <a:pt x="42" y="158"/>
                    <a:pt x="42" y="157"/>
                  </a:cubicBezTo>
                  <a:cubicBezTo>
                    <a:pt x="52" y="148"/>
                    <a:pt x="52" y="148"/>
                    <a:pt x="52" y="148"/>
                  </a:cubicBezTo>
                  <a:cubicBezTo>
                    <a:pt x="54" y="145"/>
                    <a:pt x="57" y="144"/>
                    <a:pt x="61" y="144"/>
                  </a:cubicBezTo>
                  <a:close/>
                  <a:moveTo>
                    <a:pt x="91" y="123"/>
                  </a:moveTo>
                  <a:cubicBezTo>
                    <a:pt x="74" y="123"/>
                    <a:pt x="60" y="108"/>
                    <a:pt x="60" y="91"/>
                  </a:cubicBezTo>
                  <a:cubicBezTo>
                    <a:pt x="60" y="74"/>
                    <a:pt x="74" y="60"/>
                    <a:pt x="91" y="60"/>
                  </a:cubicBezTo>
                  <a:cubicBezTo>
                    <a:pt x="109" y="60"/>
                    <a:pt x="123" y="74"/>
                    <a:pt x="123" y="91"/>
                  </a:cubicBezTo>
                  <a:cubicBezTo>
                    <a:pt x="123" y="108"/>
                    <a:pt x="109" y="123"/>
                    <a:pt x="91" y="123"/>
                  </a:cubicBezTo>
                  <a:close/>
                  <a:moveTo>
                    <a:pt x="91" y="68"/>
                  </a:moveTo>
                  <a:cubicBezTo>
                    <a:pt x="79" y="68"/>
                    <a:pt x="68" y="78"/>
                    <a:pt x="68" y="91"/>
                  </a:cubicBezTo>
                  <a:cubicBezTo>
                    <a:pt x="68" y="104"/>
                    <a:pt x="79" y="114"/>
                    <a:pt x="91" y="114"/>
                  </a:cubicBezTo>
                  <a:cubicBezTo>
                    <a:pt x="104" y="114"/>
                    <a:pt x="115" y="104"/>
                    <a:pt x="115" y="91"/>
                  </a:cubicBezTo>
                  <a:cubicBezTo>
                    <a:pt x="115" y="78"/>
                    <a:pt x="104" y="68"/>
                    <a:pt x="91"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66" name="组合 26"/>
          <p:cNvGrpSpPr/>
          <p:nvPr/>
        </p:nvGrpSpPr>
        <p:grpSpPr bwMode="auto">
          <a:xfrm>
            <a:off x="9640223" y="1890713"/>
            <a:ext cx="1335088" cy="1346200"/>
            <a:chOff x="10767331" y="2082800"/>
            <a:chExt cx="1335088" cy="1346200"/>
          </a:xfrm>
        </p:grpSpPr>
        <p:sp>
          <p:nvSpPr>
            <p:cNvPr id="67" name="Oval 16"/>
            <p:cNvSpPr>
              <a:spLocks noChangeArrowheads="1"/>
            </p:cNvSpPr>
            <p:nvPr/>
          </p:nvSpPr>
          <p:spPr bwMode="auto">
            <a:xfrm>
              <a:off x="10767331" y="2082800"/>
              <a:ext cx="1335088" cy="1346200"/>
            </a:xfrm>
            <a:prstGeom prst="ellipse">
              <a:avLst/>
            </a:prstGeom>
            <a:solidFill>
              <a:srgbClr val="43A99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defRPr/>
              </a:pPr>
              <a:endParaRPr lang="zh-CN" altLang="en-US" sz="1600" dirty="0">
                <a:latin typeface="微软雅黑" panose="020B0503020204020204" pitchFamily="34" charset="-122"/>
                <a:ea typeface="微软雅黑" panose="020B0503020204020204" pitchFamily="34" charset="-122"/>
              </a:endParaRPr>
            </a:p>
          </p:txBody>
        </p:sp>
        <p:sp>
          <p:nvSpPr>
            <p:cNvPr id="68" name="Freeform 17"/>
            <p:cNvSpPr>
              <a:spLocks noEditPoints="1"/>
            </p:cNvSpPr>
            <p:nvPr/>
          </p:nvSpPr>
          <p:spPr bwMode="auto">
            <a:xfrm>
              <a:off x="11081656" y="2416175"/>
              <a:ext cx="593725" cy="539750"/>
            </a:xfrm>
            <a:custGeom>
              <a:avLst/>
              <a:gdLst>
                <a:gd name="T0" fmla="*/ 2147483646 w 158"/>
                <a:gd name="T1" fmla="*/ 2147483646 h 143"/>
                <a:gd name="T2" fmla="*/ 2147483646 w 158"/>
                <a:gd name="T3" fmla="*/ 2147483646 h 143"/>
                <a:gd name="T4" fmla="*/ 2147483646 w 158"/>
                <a:gd name="T5" fmla="*/ 2147483646 h 143"/>
                <a:gd name="T6" fmla="*/ 2147483646 w 158"/>
                <a:gd name="T7" fmla="*/ 2147483646 h 143"/>
                <a:gd name="T8" fmla="*/ 2147483646 w 158"/>
                <a:gd name="T9" fmla="*/ 2147483646 h 143"/>
                <a:gd name="T10" fmla="*/ 0 w 158"/>
                <a:gd name="T11" fmla="*/ 2147483646 h 143"/>
                <a:gd name="T12" fmla="*/ 2147483646 w 158"/>
                <a:gd name="T13" fmla="*/ 0 h 143"/>
                <a:gd name="T14" fmla="*/ 2147483646 w 158"/>
                <a:gd name="T15" fmla="*/ 2147483646 h 143"/>
                <a:gd name="T16" fmla="*/ 2147483646 w 158"/>
                <a:gd name="T17" fmla="*/ 2147483646 h 143"/>
                <a:gd name="T18" fmla="*/ 2147483646 w 158"/>
                <a:gd name="T19" fmla="*/ 2147483646 h 143"/>
                <a:gd name="T20" fmla="*/ 2147483646 w 158"/>
                <a:gd name="T21" fmla="*/ 2147483646 h 143"/>
                <a:gd name="T22" fmla="*/ 2147483646 w 158"/>
                <a:gd name="T23" fmla="*/ 2147483646 h 143"/>
                <a:gd name="T24" fmla="*/ 2147483646 w 158"/>
                <a:gd name="T25" fmla="*/ 2147483646 h 143"/>
                <a:gd name="T26" fmla="*/ 2147483646 w 158"/>
                <a:gd name="T27" fmla="*/ 2147483646 h 143"/>
                <a:gd name="T28" fmla="*/ 2147483646 w 158"/>
                <a:gd name="T29" fmla="*/ 2147483646 h 143"/>
                <a:gd name="T30" fmla="*/ 2147483646 w 158"/>
                <a:gd name="T31" fmla="*/ 2147483646 h 143"/>
                <a:gd name="T32" fmla="*/ 2147483646 w 158"/>
                <a:gd name="T33" fmla="*/ 2147483646 h 143"/>
                <a:gd name="T34" fmla="*/ 2147483646 w 158"/>
                <a:gd name="T35" fmla="*/ 2147483646 h 143"/>
                <a:gd name="T36" fmla="*/ 2147483646 w 158"/>
                <a:gd name="T37" fmla="*/ 2147483646 h 143"/>
                <a:gd name="T38" fmla="*/ 2147483646 w 158"/>
                <a:gd name="T39" fmla="*/ 2147483646 h 143"/>
                <a:gd name="T40" fmla="*/ 2147483646 w 158"/>
                <a:gd name="T41" fmla="*/ 2147483646 h 143"/>
                <a:gd name="T42" fmla="*/ 2147483646 w 158"/>
                <a:gd name="T43" fmla="*/ 2147483646 h 143"/>
                <a:gd name="T44" fmla="*/ 2147483646 w 158"/>
                <a:gd name="T45" fmla="*/ 2147483646 h 1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8" h="143">
                  <a:moveTo>
                    <a:pt x="30" y="143"/>
                  </a:moveTo>
                  <a:cubicBezTo>
                    <a:pt x="28" y="143"/>
                    <a:pt x="26" y="143"/>
                    <a:pt x="24" y="143"/>
                  </a:cubicBezTo>
                  <a:cubicBezTo>
                    <a:pt x="23" y="143"/>
                    <a:pt x="21" y="142"/>
                    <a:pt x="21" y="140"/>
                  </a:cubicBezTo>
                  <a:cubicBezTo>
                    <a:pt x="20" y="138"/>
                    <a:pt x="21" y="136"/>
                    <a:pt x="23" y="135"/>
                  </a:cubicBezTo>
                  <a:cubicBezTo>
                    <a:pt x="31" y="132"/>
                    <a:pt x="37" y="126"/>
                    <a:pt x="41" y="119"/>
                  </a:cubicBezTo>
                  <a:cubicBezTo>
                    <a:pt x="16" y="108"/>
                    <a:pt x="0" y="87"/>
                    <a:pt x="0" y="64"/>
                  </a:cubicBezTo>
                  <a:cubicBezTo>
                    <a:pt x="0" y="29"/>
                    <a:pt x="36" y="0"/>
                    <a:pt x="79" y="0"/>
                  </a:cubicBezTo>
                  <a:cubicBezTo>
                    <a:pt x="123" y="0"/>
                    <a:pt x="158" y="29"/>
                    <a:pt x="158" y="64"/>
                  </a:cubicBezTo>
                  <a:cubicBezTo>
                    <a:pt x="158" y="98"/>
                    <a:pt x="123" y="127"/>
                    <a:pt x="79" y="127"/>
                  </a:cubicBezTo>
                  <a:cubicBezTo>
                    <a:pt x="78" y="127"/>
                    <a:pt x="76" y="127"/>
                    <a:pt x="75" y="127"/>
                  </a:cubicBezTo>
                  <a:cubicBezTo>
                    <a:pt x="64" y="137"/>
                    <a:pt x="48" y="143"/>
                    <a:pt x="30" y="143"/>
                  </a:cubicBezTo>
                  <a:close/>
                  <a:moveTo>
                    <a:pt x="79" y="8"/>
                  </a:moveTo>
                  <a:cubicBezTo>
                    <a:pt x="40" y="8"/>
                    <a:pt x="8" y="33"/>
                    <a:pt x="8" y="64"/>
                  </a:cubicBezTo>
                  <a:cubicBezTo>
                    <a:pt x="8" y="85"/>
                    <a:pt x="24" y="104"/>
                    <a:pt x="49" y="113"/>
                  </a:cubicBezTo>
                  <a:cubicBezTo>
                    <a:pt x="50" y="114"/>
                    <a:pt x="50" y="115"/>
                    <a:pt x="51" y="116"/>
                  </a:cubicBezTo>
                  <a:cubicBezTo>
                    <a:pt x="51" y="117"/>
                    <a:pt x="51" y="118"/>
                    <a:pt x="51" y="119"/>
                  </a:cubicBezTo>
                  <a:cubicBezTo>
                    <a:pt x="50" y="120"/>
                    <a:pt x="50" y="120"/>
                    <a:pt x="50" y="120"/>
                  </a:cubicBezTo>
                  <a:cubicBezTo>
                    <a:pt x="50" y="121"/>
                    <a:pt x="50" y="121"/>
                    <a:pt x="49" y="122"/>
                  </a:cubicBezTo>
                  <a:cubicBezTo>
                    <a:pt x="46" y="127"/>
                    <a:pt x="43" y="131"/>
                    <a:pt x="39" y="135"/>
                  </a:cubicBezTo>
                  <a:cubicBezTo>
                    <a:pt x="51" y="133"/>
                    <a:pt x="62" y="128"/>
                    <a:pt x="70" y="120"/>
                  </a:cubicBezTo>
                  <a:cubicBezTo>
                    <a:pt x="71" y="119"/>
                    <a:pt x="72" y="119"/>
                    <a:pt x="74" y="119"/>
                  </a:cubicBezTo>
                  <a:cubicBezTo>
                    <a:pt x="115" y="121"/>
                    <a:pt x="150" y="95"/>
                    <a:pt x="150" y="64"/>
                  </a:cubicBezTo>
                  <a:cubicBezTo>
                    <a:pt x="150" y="33"/>
                    <a:pt x="118" y="8"/>
                    <a:pt x="79"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69" name="Freeform 18"/>
            <p:cNvSpPr/>
            <p:nvPr/>
          </p:nvSpPr>
          <p:spPr bwMode="auto">
            <a:xfrm>
              <a:off x="11351531" y="2619375"/>
              <a:ext cx="481013" cy="431800"/>
            </a:xfrm>
            <a:custGeom>
              <a:avLst/>
              <a:gdLst>
                <a:gd name="T0" fmla="*/ 2147483646 w 128"/>
                <a:gd name="T1" fmla="*/ 2147483646 h 114"/>
                <a:gd name="T2" fmla="*/ 2147483646 w 128"/>
                <a:gd name="T3" fmla="*/ 2147483646 h 114"/>
                <a:gd name="T4" fmla="*/ 2147483646 w 128"/>
                <a:gd name="T5" fmla="*/ 2147483646 h 114"/>
                <a:gd name="T6" fmla="*/ 2147483646 w 128"/>
                <a:gd name="T7" fmla="*/ 2147483646 h 114"/>
                <a:gd name="T8" fmla="*/ 2147483646 w 128"/>
                <a:gd name="T9" fmla="*/ 2147483646 h 114"/>
                <a:gd name="T10" fmla="*/ 2147483646 w 128"/>
                <a:gd name="T11" fmla="*/ 2147483646 h 114"/>
                <a:gd name="T12" fmla="*/ 2147483646 w 128"/>
                <a:gd name="T13" fmla="*/ 2147483646 h 114"/>
                <a:gd name="T14" fmla="*/ 2147483646 w 128"/>
                <a:gd name="T15" fmla="*/ 2147483646 h 114"/>
                <a:gd name="T16" fmla="*/ 2147483646 w 128"/>
                <a:gd name="T17" fmla="*/ 2147483646 h 114"/>
                <a:gd name="T18" fmla="*/ 2147483646 w 128"/>
                <a:gd name="T19" fmla="*/ 2147483646 h 114"/>
                <a:gd name="T20" fmla="*/ 2147483646 w 128"/>
                <a:gd name="T21" fmla="*/ 2147483646 h 114"/>
                <a:gd name="T22" fmla="*/ 2147483646 w 128"/>
                <a:gd name="T23" fmla="*/ 2147483646 h 114"/>
                <a:gd name="T24" fmla="*/ 2147483646 w 128"/>
                <a:gd name="T25" fmla="*/ 2147483646 h 114"/>
                <a:gd name="T26" fmla="*/ 2147483646 w 128"/>
                <a:gd name="T27" fmla="*/ 2147483646 h 114"/>
                <a:gd name="T28" fmla="*/ 2147483646 w 128"/>
                <a:gd name="T29" fmla="*/ 2147483646 h 114"/>
                <a:gd name="T30" fmla="*/ 2147483646 w 128"/>
                <a:gd name="T31" fmla="*/ 2147483646 h 114"/>
                <a:gd name="T32" fmla="*/ 2147483646 w 128"/>
                <a:gd name="T33" fmla="*/ 2147483646 h 114"/>
                <a:gd name="T34" fmla="*/ 2147483646 w 128"/>
                <a:gd name="T35" fmla="*/ 2147483646 h 114"/>
                <a:gd name="T36" fmla="*/ 2147483646 w 128"/>
                <a:gd name="T37" fmla="*/ 2147483646 h 114"/>
                <a:gd name="T38" fmla="*/ 2147483646 w 128"/>
                <a:gd name="T39" fmla="*/ 2147483646 h 114"/>
                <a:gd name="T40" fmla="*/ 2147483646 w 128"/>
                <a:gd name="T41" fmla="*/ 2147483646 h 114"/>
                <a:gd name="T42" fmla="*/ 2147483646 w 128"/>
                <a:gd name="T43" fmla="*/ 2147483646 h 114"/>
                <a:gd name="T44" fmla="*/ 2147483646 w 128"/>
                <a:gd name="T45" fmla="*/ 2147483646 h 114"/>
                <a:gd name="T46" fmla="*/ 2147483646 w 128"/>
                <a:gd name="T47" fmla="*/ 2147483646 h 114"/>
                <a:gd name="T48" fmla="*/ 2147483646 w 128"/>
                <a:gd name="T49" fmla="*/ 2147483646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114">
                  <a:moveTo>
                    <a:pt x="101" y="114"/>
                  </a:moveTo>
                  <a:cubicBezTo>
                    <a:pt x="90" y="114"/>
                    <a:pt x="81" y="111"/>
                    <a:pt x="73" y="105"/>
                  </a:cubicBezTo>
                  <a:cubicBezTo>
                    <a:pt x="72" y="105"/>
                    <a:pt x="71" y="106"/>
                    <a:pt x="70" y="106"/>
                  </a:cubicBezTo>
                  <a:cubicBezTo>
                    <a:pt x="40" y="111"/>
                    <a:pt x="11" y="98"/>
                    <a:pt x="1" y="74"/>
                  </a:cubicBezTo>
                  <a:cubicBezTo>
                    <a:pt x="0" y="72"/>
                    <a:pt x="1" y="70"/>
                    <a:pt x="3" y="69"/>
                  </a:cubicBezTo>
                  <a:cubicBezTo>
                    <a:pt x="5" y="68"/>
                    <a:pt x="8" y="69"/>
                    <a:pt x="9" y="71"/>
                  </a:cubicBezTo>
                  <a:cubicBezTo>
                    <a:pt x="17" y="91"/>
                    <a:pt x="42" y="103"/>
                    <a:pt x="69" y="98"/>
                  </a:cubicBezTo>
                  <a:cubicBezTo>
                    <a:pt x="70" y="98"/>
                    <a:pt x="71" y="97"/>
                    <a:pt x="73" y="97"/>
                  </a:cubicBezTo>
                  <a:cubicBezTo>
                    <a:pt x="74" y="97"/>
                    <a:pt x="75" y="97"/>
                    <a:pt x="76" y="98"/>
                  </a:cubicBezTo>
                  <a:cubicBezTo>
                    <a:pt x="83" y="103"/>
                    <a:pt x="92" y="106"/>
                    <a:pt x="101" y="106"/>
                  </a:cubicBezTo>
                  <a:cubicBezTo>
                    <a:pt x="98" y="103"/>
                    <a:pt x="95" y="101"/>
                    <a:pt x="92" y="97"/>
                  </a:cubicBezTo>
                  <a:cubicBezTo>
                    <a:pt x="92" y="97"/>
                    <a:pt x="91" y="96"/>
                    <a:pt x="91" y="95"/>
                  </a:cubicBezTo>
                  <a:cubicBezTo>
                    <a:pt x="91" y="95"/>
                    <a:pt x="91" y="95"/>
                    <a:pt x="91" y="95"/>
                  </a:cubicBezTo>
                  <a:cubicBezTo>
                    <a:pt x="90" y="94"/>
                    <a:pt x="90" y="93"/>
                    <a:pt x="90" y="92"/>
                  </a:cubicBezTo>
                  <a:cubicBezTo>
                    <a:pt x="90" y="91"/>
                    <a:pt x="91" y="90"/>
                    <a:pt x="92" y="89"/>
                  </a:cubicBezTo>
                  <a:cubicBezTo>
                    <a:pt x="110" y="78"/>
                    <a:pt x="120" y="59"/>
                    <a:pt x="117" y="41"/>
                  </a:cubicBezTo>
                  <a:cubicBezTo>
                    <a:pt x="115" y="27"/>
                    <a:pt x="104" y="15"/>
                    <a:pt x="89" y="9"/>
                  </a:cubicBezTo>
                  <a:cubicBezTo>
                    <a:pt x="87" y="8"/>
                    <a:pt x="86" y="5"/>
                    <a:pt x="87" y="3"/>
                  </a:cubicBezTo>
                  <a:cubicBezTo>
                    <a:pt x="88" y="1"/>
                    <a:pt x="90" y="0"/>
                    <a:pt x="92" y="1"/>
                  </a:cubicBezTo>
                  <a:cubicBezTo>
                    <a:pt x="110" y="8"/>
                    <a:pt x="122" y="23"/>
                    <a:pt x="125" y="40"/>
                  </a:cubicBezTo>
                  <a:cubicBezTo>
                    <a:pt x="128" y="60"/>
                    <a:pt x="118" y="80"/>
                    <a:pt x="100" y="93"/>
                  </a:cubicBezTo>
                  <a:cubicBezTo>
                    <a:pt x="104" y="98"/>
                    <a:pt x="109" y="102"/>
                    <a:pt x="116" y="104"/>
                  </a:cubicBezTo>
                  <a:cubicBezTo>
                    <a:pt x="118" y="105"/>
                    <a:pt x="119" y="106"/>
                    <a:pt x="119" y="108"/>
                  </a:cubicBezTo>
                  <a:cubicBezTo>
                    <a:pt x="119" y="110"/>
                    <a:pt x="117" y="111"/>
                    <a:pt x="116" y="112"/>
                  </a:cubicBezTo>
                  <a:cubicBezTo>
                    <a:pt x="111" y="113"/>
                    <a:pt x="106" y="114"/>
                    <a:pt x="101" y="1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70" name="Freeform 19"/>
            <p:cNvSpPr>
              <a:spLocks noEditPoints="1"/>
            </p:cNvSpPr>
            <p:nvPr/>
          </p:nvSpPr>
          <p:spPr bwMode="auto">
            <a:xfrm>
              <a:off x="11221356" y="2619375"/>
              <a:ext cx="77788" cy="79375"/>
            </a:xfrm>
            <a:custGeom>
              <a:avLst/>
              <a:gdLst>
                <a:gd name="T0" fmla="*/ 2147483646 w 21"/>
                <a:gd name="T1" fmla="*/ 2147483646 h 21"/>
                <a:gd name="T2" fmla="*/ 2147483646 w 21"/>
                <a:gd name="T3" fmla="*/ 2147483646 h 21"/>
                <a:gd name="T4" fmla="*/ 2147483646 w 21"/>
                <a:gd name="T5" fmla="*/ 2147483646 h 21"/>
                <a:gd name="T6" fmla="*/ 2147483646 w 21"/>
                <a:gd name="T7" fmla="*/ 2147483646 h 21"/>
                <a:gd name="T8" fmla="*/ 2147483646 w 21"/>
                <a:gd name="T9" fmla="*/ 2147483646 h 21"/>
                <a:gd name="T10" fmla="*/ 2147483646 w 21"/>
                <a:gd name="T11" fmla="*/ 0 h 21"/>
                <a:gd name="T12" fmla="*/ 0 w 21"/>
                <a:gd name="T13" fmla="*/ 2147483646 h 21"/>
                <a:gd name="T14" fmla="*/ 2147483646 w 21"/>
                <a:gd name="T15" fmla="*/ 2147483646 h 21"/>
                <a:gd name="T16" fmla="*/ 2147483646 w 21"/>
                <a:gd name="T17" fmla="*/ 2147483646 h 21"/>
                <a:gd name="T18" fmla="*/ 2147483646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1">
                  <a:moveTo>
                    <a:pt x="10" y="8"/>
                  </a:moveTo>
                  <a:cubicBezTo>
                    <a:pt x="11" y="8"/>
                    <a:pt x="13" y="9"/>
                    <a:pt x="13" y="11"/>
                  </a:cubicBezTo>
                  <a:cubicBezTo>
                    <a:pt x="13" y="12"/>
                    <a:pt x="11" y="13"/>
                    <a:pt x="10" y="13"/>
                  </a:cubicBezTo>
                  <a:cubicBezTo>
                    <a:pt x="9" y="13"/>
                    <a:pt x="8" y="12"/>
                    <a:pt x="8" y="11"/>
                  </a:cubicBezTo>
                  <a:cubicBezTo>
                    <a:pt x="8" y="9"/>
                    <a:pt x="9" y="8"/>
                    <a:pt x="10" y="8"/>
                  </a:cubicBezTo>
                  <a:moveTo>
                    <a:pt x="10" y="0"/>
                  </a:moveTo>
                  <a:cubicBezTo>
                    <a:pt x="4" y="0"/>
                    <a:pt x="0" y="5"/>
                    <a:pt x="0" y="11"/>
                  </a:cubicBezTo>
                  <a:cubicBezTo>
                    <a:pt x="0" y="16"/>
                    <a:pt x="4" y="21"/>
                    <a:pt x="10" y="21"/>
                  </a:cubicBezTo>
                  <a:cubicBezTo>
                    <a:pt x="16" y="21"/>
                    <a:pt x="21" y="16"/>
                    <a:pt x="21" y="11"/>
                  </a:cubicBezTo>
                  <a:cubicBezTo>
                    <a:pt x="21" y="5"/>
                    <a:pt x="16" y="0"/>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71" name="Freeform 20"/>
            <p:cNvSpPr>
              <a:spLocks noEditPoints="1"/>
            </p:cNvSpPr>
            <p:nvPr/>
          </p:nvSpPr>
          <p:spPr bwMode="auto">
            <a:xfrm>
              <a:off x="11340419" y="2619375"/>
              <a:ext cx="79375" cy="79375"/>
            </a:xfrm>
            <a:custGeom>
              <a:avLst/>
              <a:gdLst>
                <a:gd name="T0" fmla="*/ 2147483646 w 21"/>
                <a:gd name="T1" fmla="*/ 2147483646 h 21"/>
                <a:gd name="T2" fmla="*/ 2147483646 w 21"/>
                <a:gd name="T3" fmla="*/ 2147483646 h 21"/>
                <a:gd name="T4" fmla="*/ 2147483646 w 21"/>
                <a:gd name="T5" fmla="*/ 2147483646 h 21"/>
                <a:gd name="T6" fmla="*/ 2147483646 w 21"/>
                <a:gd name="T7" fmla="*/ 2147483646 h 21"/>
                <a:gd name="T8" fmla="*/ 2147483646 w 21"/>
                <a:gd name="T9" fmla="*/ 2147483646 h 21"/>
                <a:gd name="T10" fmla="*/ 2147483646 w 21"/>
                <a:gd name="T11" fmla="*/ 0 h 21"/>
                <a:gd name="T12" fmla="*/ 0 w 21"/>
                <a:gd name="T13" fmla="*/ 2147483646 h 21"/>
                <a:gd name="T14" fmla="*/ 2147483646 w 21"/>
                <a:gd name="T15" fmla="*/ 2147483646 h 21"/>
                <a:gd name="T16" fmla="*/ 2147483646 w 21"/>
                <a:gd name="T17" fmla="*/ 2147483646 h 21"/>
                <a:gd name="T18" fmla="*/ 2147483646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1">
                  <a:moveTo>
                    <a:pt x="10" y="8"/>
                  </a:moveTo>
                  <a:cubicBezTo>
                    <a:pt x="12" y="8"/>
                    <a:pt x="13" y="9"/>
                    <a:pt x="13" y="11"/>
                  </a:cubicBezTo>
                  <a:cubicBezTo>
                    <a:pt x="13" y="12"/>
                    <a:pt x="12" y="13"/>
                    <a:pt x="10" y="13"/>
                  </a:cubicBezTo>
                  <a:cubicBezTo>
                    <a:pt x="9" y="13"/>
                    <a:pt x="8" y="12"/>
                    <a:pt x="8" y="11"/>
                  </a:cubicBezTo>
                  <a:cubicBezTo>
                    <a:pt x="8" y="9"/>
                    <a:pt x="9" y="8"/>
                    <a:pt x="10" y="8"/>
                  </a:cubicBezTo>
                  <a:moveTo>
                    <a:pt x="10" y="0"/>
                  </a:moveTo>
                  <a:cubicBezTo>
                    <a:pt x="5" y="0"/>
                    <a:pt x="0" y="5"/>
                    <a:pt x="0" y="11"/>
                  </a:cubicBezTo>
                  <a:cubicBezTo>
                    <a:pt x="0" y="16"/>
                    <a:pt x="5" y="21"/>
                    <a:pt x="10" y="21"/>
                  </a:cubicBezTo>
                  <a:cubicBezTo>
                    <a:pt x="16" y="21"/>
                    <a:pt x="21" y="16"/>
                    <a:pt x="21" y="11"/>
                  </a:cubicBezTo>
                  <a:cubicBezTo>
                    <a:pt x="21" y="5"/>
                    <a:pt x="16" y="0"/>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72" name="Freeform 21"/>
            <p:cNvSpPr>
              <a:spLocks noEditPoints="1"/>
            </p:cNvSpPr>
            <p:nvPr/>
          </p:nvSpPr>
          <p:spPr bwMode="auto">
            <a:xfrm>
              <a:off x="11461069" y="2619375"/>
              <a:ext cx="79375" cy="79375"/>
            </a:xfrm>
            <a:custGeom>
              <a:avLst/>
              <a:gdLst>
                <a:gd name="T0" fmla="*/ 2147483646 w 21"/>
                <a:gd name="T1" fmla="*/ 2147483646 h 21"/>
                <a:gd name="T2" fmla="*/ 2147483646 w 21"/>
                <a:gd name="T3" fmla="*/ 2147483646 h 21"/>
                <a:gd name="T4" fmla="*/ 2147483646 w 21"/>
                <a:gd name="T5" fmla="*/ 2147483646 h 21"/>
                <a:gd name="T6" fmla="*/ 2147483646 w 21"/>
                <a:gd name="T7" fmla="*/ 2147483646 h 21"/>
                <a:gd name="T8" fmla="*/ 2147483646 w 21"/>
                <a:gd name="T9" fmla="*/ 2147483646 h 21"/>
                <a:gd name="T10" fmla="*/ 2147483646 w 21"/>
                <a:gd name="T11" fmla="*/ 0 h 21"/>
                <a:gd name="T12" fmla="*/ 0 w 21"/>
                <a:gd name="T13" fmla="*/ 2147483646 h 21"/>
                <a:gd name="T14" fmla="*/ 2147483646 w 21"/>
                <a:gd name="T15" fmla="*/ 2147483646 h 21"/>
                <a:gd name="T16" fmla="*/ 2147483646 w 21"/>
                <a:gd name="T17" fmla="*/ 2147483646 h 21"/>
                <a:gd name="T18" fmla="*/ 2147483646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1">
                  <a:moveTo>
                    <a:pt x="11" y="8"/>
                  </a:moveTo>
                  <a:cubicBezTo>
                    <a:pt x="12" y="8"/>
                    <a:pt x="13" y="9"/>
                    <a:pt x="13" y="11"/>
                  </a:cubicBezTo>
                  <a:cubicBezTo>
                    <a:pt x="13" y="12"/>
                    <a:pt x="12" y="13"/>
                    <a:pt x="11" y="13"/>
                  </a:cubicBezTo>
                  <a:cubicBezTo>
                    <a:pt x="9" y="13"/>
                    <a:pt x="8" y="12"/>
                    <a:pt x="8" y="11"/>
                  </a:cubicBezTo>
                  <a:cubicBezTo>
                    <a:pt x="8" y="9"/>
                    <a:pt x="9" y="8"/>
                    <a:pt x="11" y="8"/>
                  </a:cubicBezTo>
                  <a:moveTo>
                    <a:pt x="11" y="0"/>
                  </a:moveTo>
                  <a:cubicBezTo>
                    <a:pt x="5" y="0"/>
                    <a:pt x="0" y="5"/>
                    <a:pt x="0" y="11"/>
                  </a:cubicBezTo>
                  <a:cubicBezTo>
                    <a:pt x="0" y="16"/>
                    <a:pt x="5" y="21"/>
                    <a:pt x="11" y="21"/>
                  </a:cubicBezTo>
                  <a:cubicBezTo>
                    <a:pt x="17" y="21"/>
                    <a:pt x="21" y="16"/>
                    <a:pt x="21" y="11"/>
                  </a:cubicBezTo>
                  <a:cubicBezTo>
                    <a:pt x="21" y="5"/>
                    <a:pt x="17" y="0"/>
                    <a:pt x="1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grpSp>
      <p:sp>
        <p:nvSpPr>
          <p:cNvPr id="73" name="文本框 30"/>
          <p:cNvSpPr txBox="1">
            <a:spLocks noChangeArrowheads="1"/>
          </p:cNvSpPr>
          <p:nvPr/>
        </p:nvSpPr>
        <p:spPr bwMode="auto">
          <a:xfrm>
            <a:off x="1159798" y="340042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添加标题</a:t>
            </a:r>
          </a:p>
        </p:txBody>
      </p:sp>
      <p:sp>
        <p:nvSpPr>
          <p:cNvPr id="74" name="矩形 31"/>
          <p:cNvSpPr>
            <a:spLocks noChangeArrowheads="1"/>
          </p:cNvSpPr>
          <p:nvPr/>
        </p:nvSpPr>
        <p:spPr bwMode="auto">
          <a:xfrm>
            <a:off x="791498" y="4191000"/>
            <a:ext cx="2376488"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fontAlgn="ctr">
              <a:lnSpc>
                <a:spcPct val="15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inpin heiti" panose="00000500000000000000" pitchFamily="2" charset="-122"/>
            </a:endParaRPr>
          </a:p>
        </p:txBody>
      </p:sp>
      <p:sp>
        <p:nvSpPr>
          <p:cNvPr id="75" name="文本框 32"/>
          <p:cNvSpPr txBox="1">
            <a:spLocks noChangeArrowheads="1"/>
          </p:cNvSpPr>
          <p:nvPr/>
        </p:nvSpPr>
        <p:spPr bwMode="auto">
          <a:xfrm>
            <a:off x="3945861" y="340042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添加标题</a:t>
            </a:r>
          </a:p>
        </p:txBody>
      </p:sp>
      <p:sp>
        <p:nvSpPr>
          <p:cNvPr id="76" name="矩形 33"/>
          <p:cNvSpPr>
            <a:spLocks noChangeArrowheads="1"/>
          </p:cNvSpPr>
          <p:nvPr/>
        </p:nvSpPr>
        <p:spPr bwMode="auto">
          <a:xfrm>
            <a:off x="3579148" y="4191000"/>
            <a:ext cx="237490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fontAlgn="ctr">
              <a:lnSpc>
                <a:spcPct val="15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inpin heiti" panose="00000500000000000000" pitchFamily="2" charset="-122"/>
            </a:endParaRPr>
          </a:p>
        </p:txBody>
      </p:sp>
      <p:sp>
        <p:nvSpPr>
          <p:cNvPr id="77" name="文本框 34"/>
          <p:cNvSpPr txBox="1">
            <a:spLocks noChangeArrowheads="1"/>
          </p:cNvSpPr>
          <p:nvPr/>
        </p:nvSpPr>
        <p:spPr bwMode="auto">
          <a:xfrm>
            <a:off x="6747798" y="340042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添加标题</a:t>
            </a:r>
          </a:p>
        </p:txBody>
      </p:sp>
      <p:sp>
        <p:nvSpPr>
          <p:cNvPr id="78" name="矩形 35"/>
          <p:cNvSpPr>
            <a:spLocks noChangeArrowheads="1"/>
          </p:cNvSpPr>
          <p:nvPr/>
        </p:nvSpPr>
        <p:spPr bwMode="auto">
          <a:xfrm>
            <a:off x="6379498" y="4191000"/>
            <a:ext cx="2376488"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fontAlgn="ctr">
              <a:lnSpc>
                <a:spcPct val="15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inpin heiti" panose="00000500000000000000" pitchFamily="2" charset="-122"/>
            </a:endParaRPr>
          </a:p>
        </p:txBody>
      </p:sp>
      <p:sp>
        <p:nvSpPr>
          <p:cNvPr id="79" name="文本框 36"/>
          <p:cNvSpPr txBox="1">
            <a:spLocks noChangeArrowheads="1"/>
          </p:cNvSpPr>
          <p:nvPr/>
        </p:nvSpPr>
        <p:spPr bwMode="auto">
          <a:xfrm>
            <a:off x="9505286" y="340042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添加标题</a:t>
            </a:r>
          </a:p>
        </p:txBody>
      </p:sp>
      <p:sp>
        <p:nvSpPr>
          <p:cNvPr id="80" name="矩形 37"/>
          <p:cNvSpPr>
            <a:spLocks noChangeArrowheads="1"/>
          </p:cNvSpPr>
          <p:nvPr/>
        </p:nvSpPr>
        <p:spPr bwMode="auto">
          <a:xfrm>
            <a:off x="9136986" y="4191000"/>
            <a:ext cx="2376487"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fontAlgn="ctr">
              <a:lnSpc>
                <a:spcPct val="15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inpin heiti" panose="00000500000000000000" pitchFamily="2" charset="-122"/>
            </a:endParaRPr>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14"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929094" y="1755164"/>
            <a:ext cx="10359212" cy="3753671"/>
            <a:chOff x="916394" y="1755164"/>
            <a:chExt cx="10359212" cy="3753671"/>
          </a:xfrm>
        </p:grpSpPr>
        <p:grpSp>
          <p:nvGrpSpPr>
            <p:cNvPr id="15" name="组合 14"/>
            <p:cNvGrpSpPr/>
            <p:nvPr/>
          </p:nvGrpSpPr>
          <p:grpSpPr>
            <a:xfrm>
              <a:off x="916394" y="1755164"/>
              <a:ext cx="10359212" cy="3753671"/>
              <a:chOff x="1107307" y="2048147"/>
              <a:chExt cx="9979813" cy="3616195"/>
            </a:xfrm>
          </p:grpSpPr>
          <p:sp>
            <p:nvSpPr>
              <p:cNvPr id="24" name="Shape 2012"/>
              <p:cNvSpPr/>
              <p:nvPr/>
            </p:nvSpPr>
            <p:spPr>
              <a:xfrm>
                <a:off x="7055425" y="2048147"/>
                <a:ext cx="3561372" cy="1686613"/>
              </a:xfrm>
              <a:prstGeom prst="roundRect">
                <a:avLst>
                  <a:gd name="adj" fmla="val 6918"/>
                </a:avLst>
              </a:prstGeom>
              <a:noFill/>
              <a:ln w="12700">
                <a:solidFill>
                  <a:srgbClr val="A6AAA9"/>
                </a:solidFill>
                <a:miter lim="400000"/>
              </a:ln>
            </p:spPr>
            <p:txBody>
              <a:bodyPr lIns="19051" tIns="19051" rIns="19051" bIns="19051" anchor="ctr"/>
              <a:lstStyle/>
              <a:p>
                <a:pPr lvl="0"/>
                <a:endParaRPr sz="1735"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Shape 2013"/>
              <p:cNvSpPr/>
              <p:nvPr/>
            </p:nvSpPr>
            <p:spPr>
              <a:xfrm>
                <a:off x="7055425" y="3978623"/>
                <a:ext cx="3561372" cy="1684827"/>
              </a:xfrm>
              <a:prstGeom prst="roundRect">
                <a:avLst>
                  <a:gd name="adj" fmla="val 6925"/>
                </a:avLst>
              </a:prstGeom>
              <a:noFill/>
              <a:ln w="12700">
                <a:solidFill>
                  <a:srgbClr val="A6AAA9"/>
                </a:solidFill>
                <a:miter lim="400000"/>
              </a:ln>
            </p:spPr>
            <p:txBody>
              <a:bodyPr lIns="19051" tIns="19051" rIns="19051" bIns="19051" anchor="ctr"/>
              <a:lstStyle/>
              <a:p>
                <a:pPr lvl="0"/>
                <a:endParaRPr sz="1735"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Shape 2014"/>
              <p:cNvSpPr/>
              <p:nvPr/>
            </p:nvSpPr>
            <p:spPr>
              <a:xfrm>
                <a:off x="1581951" y="3977730"/>
                <a:ext cx="3561372" cy="1686612"/>
              </a:xfrm>
              <a:prstGeom prst="roundRect">
                <a:avLst>
                  <a:gd name="adj" fmla="val 6918"/>
                </a:avLst>
              </a:prstGeom>
              <a:noFill/>
              <a:ln w="12700">
                <a:solidFill>
                  <a:srgbClr val="A6AAA9"/>
                </a:solidFill>
                <a:miter lim="400000"/>
              </a:ln>
            </p:spPr>
            <p:txBody>
              <a:bodyPr lIns="19051" tIns="19051" rIns="19051" bIns="19051" anchor="ctr"/>
              <a:lstStyle/>
              <a:p>
                <a:pPr lvl="0"/>
                <a:endParaRPr sz="1735"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2" name="Shape 2015"/>
              <p:cNvSpPr/>
              <p:nvPr/>
            </p:nvSpPr>
            <p:spPr>
              <a:xfrm>
                <a:off x="1581951" y="2048147"/>
                <a:ext cx="3561372" cy="1686613"/>
              </a:xfrm>
              <a:prstGeom prst="roundRect">
                <a:avLst>
                  <a:gd name="adj" fmla="val 6918"/>
                </a:avLst>
              </a:prstGeom>
              <a:noFill/>
              <a:ln w="12700">
                <a:solidFill>
                  <a:srgbClr val="A6AAA9"/>
                </a:solidFill>
                <a:miter lim="400000"/>
              </a:ln>
            </p:spPr>
            <p:txBody>
              <a:bodyPr lIns="19051" tIns="19051" rIns="19051" bIns="19051" anchor="ctr"/>
              <a:lstStyle/>
              <a:p>
                <a:pPr lvl="0"/>
                <a:endParaRPr sz="1735"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Shape 2016"/>
              <p:cNvSpPr/>
              <p:nvPr/>
            </p:nvSpPr>
            <p:spPr>
              <a:xfrm>
                <a:off x="4826939" y="2590801"/>
                <a:ext cx="2537880" cy="25378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9945D"/>
              </a:solidFill>
              <a:ln w="12700">
                <a:noFill/>
                <a:miter lim="400000"/>
              </a:ln>
            </p:spPr>
            <p:txBody>
              <a:bodyPr lIns="25400" tIns="25400" rIns="25400" bIns="25400" anchor="ctr"/>
              <a:lstStyle/>
              <a:p>
                <a:pPr lvl="0"/>
                <a:endParaRPr sz="1735"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4" name="Shape 2021"/>
              <p:cNvSpPr/>
              <p:nvPr/>
            </p:nvSpPr>
            <p:spPr>
              <a:xfrm>
                <a:off x="2329994" y="2480128"/>
                <a:ext cx="2321933" cy="1036306"/>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font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a:p>
                <a:pPr fontAlgn="ct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Shape 2022"/>
              <p:cNvSpPr/>
              <p:nvPr/>
            </p:nvSpPr>
            <p:spPr>
              <a:xfrm>
                <a:off x="2322199" y="2061715"/>
                <a:ext cx="1869332" cy="401615"/>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标题内容</a:t>
                </a:r>
              </a:p>
            </p:txBody>
          </p:sp>
          <p:sp>
            <p:nvSpPr>
              <p:cNvPr id="36" name="Shape 2023"/>
              <p:cNvSpPr/>
              <p:nvPr/>
            </p:nvSpPr>
            <p:spPr>
              <a:xfrm>
                <a:off x="2329994" y="4416697"/>
                <a:ext cx="2321933" cy="986785"/>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font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a:p>
                <a:pPr fontAlgn="ct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7" name="Shape 2024"/>
              <p:cNvSpPr/>
              <p:nvPr/>
            </p:nvSpPr>
            <p:spPr>
              <a:xfrm>
                <a:off x="2322199" y="4026248"/>
                <a:ext cx="1869332" cy="401615"/>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标题内容</a:t>
                </a:r>
              </a:p>
            </p:txBody>
          </p:sp>
          <p:sp>
            <p:nvSpPr>
              <p:cNvPr id="39" name="Shape 2025"/>
              <p:cNvSpPr/>
              <p:nvPr/>
            </p:nvSpPr>
            <p:spPr>
              <a:xfrm>
                <a:off x="7539829" y="2480128"/>
                <a:ext cx="2312667" cy="1036306"/>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font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a:p>
                <a:pPr fontAlgn="ct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0" name="Shape 2026"/>
              <p:cNvSpPr/>
              <p:nvPr/>
            </p:nvSpPr>
            <p:spPr>
              <a:xfrm>
                <a:off x="7983687" y="2061715"/>
                <a:ext cx="1869332" cy="401615"/>
              </a:xfrm>
              <a:prstGeom prst="rect">
                <a:avLst/>
              </a:prstGeom>
              <a:ln w="12700">
                <a:miter lim="400000"/>
              </a:ln>
            </p:spPr>
            <p:txBody>
              <a:bodyPr lIns="0" tIns="0" rIns="0" bIns="0" anchor="ctr"/>
              <a:lstStyle>
                <a:lvl1pPr algn="r">
                  <a:defRPr sz="3500">
                    <a:solidFill>
                      <a:srgbClr val="53585F"/>
                    </a:solidFill>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标题内容</a:t>
                </a:r>
              </a:p>
            </p:txBody>
          </p:sp>
          <p:sp>
            <p:nvSpPr>
              <p:cNvPr id="41" name="Shape 2027"/>
              <p:cNvSpPr/>
              <p:nvPr/>
            </p:nvSpPr>
            <p:spPr>
              <a:xfrm>
                <a:off x="7539831" y="4416703"/>
                <a:ext cx="2312667" cy="986783"/>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font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a:p>
                <a:pPr fontAlgn="ct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Shape 2028"/>
              <p:cNvSpPr/>
              <p:nvPr/>
            </p:nvSpPr>
            <p:spPr>
              <a:xfrm>
                <a:off x="7983687" y="4026248"/>
                <a:ext cx="1869332" cy="401615"/>
              </a:xfrm>
              <a:prstGeom prst="rect">
                <a:avLst/>
              </a:prstGeom>
              <a:ln w="12700">
                <a:miter lim="400000"/>
              </a:ln>
            </p:spPr>
            <p:txBody>
              <a:bodyPr lIns="0" tIns="0" rIns="0" bIns="0" anchor="ctr"/>
              <a:lstStyle>
                <a:lvl1pPr algn="r">
                  <a:defRPr sz="3500">
                    <a:solidFill>
                      <a:srgbClr val="53585F"/>
                    </a:solidFill>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标题内容</a:t>
                </a:r>
              </a:p>
            </p:txBody>
          </p:sp>
          <p:sp>
            <p:nvSpPr>
              <p:cNvPr id="43" name="Shape 2029"/>
              <p:cNvSpPr/>
              <p:nvPr/>
            </p:nvSpPr>
            <p:spPr>
              <a:xfrm>
                <a:off x="1107307" y="2413711"/>
                <a:ext cx="955486" cy="955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lumMod val="60000"/>
                  <a:lumOff val="40000"/>
                </a:schemeClr>
              </a:solidFill>
              <a:ln w="12700" cap="flat">
                <a:noFill/>
                <a:miter lim="400000"/>
              </a:ln>
              <a:effectLst/>
            </p:spPr>
            <p:txBody>
              <a:bodyPr wrap="square" lIns="33867" tIns="33867" rIns="33867" bIns="33867" numCol="1" anchor="ctr">
                <a:noAutofit/>
              </a:bodyPr>
              <a:lstStyle/>
              <a:p>
                <a:pPr lvl="0"/>
                <a:endParaRPr sz="1735"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4" name="Shape 2032"/>
              <p:cNvSpPr/>
              <p:nvPr/>
            </p:nvSpPr>
            <p:spPr>
              <a:xfrm>
                <a:off x="1109754" y="4345856"/>
                <a:ext cx="953096" cy="9500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A992"/>
              </a:solidFill>
              <a:ln w="12700" cap="flat">
                <a:noFill/>
                <a:miter lim="400000"/>
              </a:ln>
              <a:effectLst/>
            </p:spPr>
            <p:txBody>
              <a:bodyPr wrap="square" lIns="33867" tIns="33867" rIns="33867" bIns="33867" numCol="1" anchor="ctr">
                <a:noAutofit/>
              </a:bodyPr>
              <a:lstStyle/>
              <a:p>
                <a:endParaRPr sz="1735"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Shape 2035"/>
              <p:cNvSpPr/>
              <p:nvPr/>
            </p:nvSpPr>
            <p:spPr>
              <a:xfrm>
                <a:off x="10136941" y="4345960"/>
                <a:ext cx="950152" cy="950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5BDA3"/>
              </a:solidFill>
              <a:ln w="12700" cap="flat">
                <a:noFill/>
                <a:miter lim="400000"/>
              </a:ln>
              <a:effectLst/>
            </p:spPr>
            <p:txBody>
              <a:bodyPr wrap="square" lIns="33867" tIns="33867" rIns="33867" bIns="33867" numCol="1" anchor="ctr">
                <a:noAutofit/>
              </a:bodyPr>
              <a:lstStyle/>
              <a:p>
                <a:endParaRPr sz="1735"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Shape 2038"/>
              <p:cNvSpPr/>
              <p:nvPr/>
            </p:nvSpPr>
            <p:spPr>
              <a:xfrm>
                <a:off x="10131634" y="2413711"/>
                <a:ext cx="955486" cy="955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3DBE3"/>
              </a:solidFill>
              <a:ln w="12700" cap="flat">
                <a:noFill/>
                <a:miter lim="400000"/>
              </a:ln>
              <a:effectLst/>
            </p:spPr>
            <p:txBody>
              <a:bodyPr wrap="square" lIns="33867" tIns="33867" rIns="33867" bIns="33867" numCol="1" anchor="ctr">
                <a:noAutofit/>
              </a:bodyPr>
              <a:lstStyle/>
              <a:p>
                <a:pPr lvl="0"/>
                <a:endParaRPr sz="1735"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pic>
          <p:nvPicPr>
            <p:cNvPr id="47" name="图片 46" descr="图片包含 游戏机, 女孩, 小, 房间&#10;&#10;描述已自动生成"/>
            <p:cNvPicPr>
              <a:picLocks noChangeAspect="1"/>
            </p:cNvPicPr>
            <p:nvPr/>
          </p:nvPicPr>
          <p:blipFill rotWithShape="1">
            <a:blip r:embed="rId3" cstate="screen"/>
            <a:srcRect/>
            <a:stretch>
              <a:fillRect/>
            </a:stretch>
          </p:blipFill>
          <p:spPr>
            <a:xfrm>
              <a:off x="4905812" y="2257586"/>
              <a:ext cx="2402151" cy="2687165"/>
            </a:xfrm>
            <a:prstGeom prst="rect">
              <a:avLst/>
            </a:prstGeom>
          </p:spPr>
        </p:pic>
        <p:pic>
          <p:nvPicPr>
            <p:cNvPr id="48" name="图形 30" descr="头上的大脑"/>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444141" y="2257586"/>
              <a:ext cx="715431" cy="715431"/>
            </a:xfrm>
            <a:prstGeom prst="rect">
              <a:avLst/>
            </a:prstGeom>
          </p:spPr>
        </p:pic>
        <p:pic>
          <p:nvPicPr>
            <p:cNvPr id="49" name="图形 32" descr="药品"/>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476832" y="4293148"/>
              <a:ext cx="682740" cy="682740"/>
            </a:xfrm>
            <a:prstGeom prst="rect">
              <a:avLst/>
            </a:prstGeom>
          </p:spPr>
        </p:pic>
        <p:pic>
          <p:nvPicPr>
            <p:cNvPr id="50" name="图形 34" descr="听诊器"/>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1100940" y="2318448"/>
              <a:ext cx="636651" cy="636651"/>
            </a:xfrm>
            <a:prstGeom prst="rect">
              <a:avLst/>
            </a:prstGeom>
          </p:spPr>
        </p:pic>
        <p:pic>
          <p:nvPicPr>
            <p:cNvPr id="51" name="图形 36" descr="IV"/>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1074633" y="4290361"/>
              <a:ext cx="654390" cy="654390"/>
            </a:xfrm>
            <a:prstGeom prst="rect">
              <a:avLst/>
            </a:prstGeom>
          </p:spPr>
        </p:pic>
      </p:gr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文本框 11"/>
          <p:cNvSpPr txBox="1"/>
          <p:nvPr/>
        </p:nvSpPr>
        <p:spPr>
          <a:xfrm>
            <a:off x="3515360" y="2525395"/>
            <a:ext cx="3479165" cy="922020"/>
          </a:xfrm>
          <a:prstGeom prst="rect">
            <a:avLst/>
          </a:prstGeom>
          <a:noFill/>
        </p:spPr>
        <p:txBody>
          <a:bodyPr wrap="square" rtlCol="0">
            <a:spAutoFit/>
          </a:bodyPr>
          <a:lstStyle/>
          <a:p>
            <a:pPr indent="0" fontAlgn="ctr">
              <a:lnSpc>
                <a:spcPct val="15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p>
        </p:txBody>
      </p:sp>
      <p:sp>
        <p:nvSpPr>
          <p:cNvPr id="8" name="文本框 7"/>
          <p:cNvSpPr txBox="1"/>
          <p:nvPr/>
        </p:nvSpPr>
        <p:spPr>
          <a:xfrm>
            <a:off x="3515360" y="2218690"/>
            <a:ext cx="2794000" cy="368300"/>
          </a:xfrm>
          <a:prstGeom prst="rect">
            <a:avLst/>
          </a:prstGeom>
          <a:noFill/>
        </p:spPr>
        <p:txBody>
          <a:bodyPr wrap="square" rtlCol="0">
            <a:spAutoFit/>
          </a:bodyPr>
          <a:lstStyle/>
          <a:p>
            <a:pPr algn="l" fontAlgn="t">
              <a:spcBef>
                <a:spcPts val="0"/>
              </a:spcBef>
              <a:spcAft>
                <a:spcPts val="0"/>
              </a:spcAft>
              <a:buClrTx/>
              <a:buSzTx/>
              <a:buFontTx/>
              <a:defRPr/>
            </a:pPr>
            <a:r>
              <a:rPr lang="zh-CN" altLang="en-US" kern="0" noProof="0" dirty="0">
                <a:ln>
                  <a:noFill/>
                </a:ln>
                <a:solidFill>
                  <a:schemeClr val="tx1">
                    <a:lumMod val="65000"/>
                    <a:lumOff val="35000"/>
                  </a:schemeClr>
                </a:solidFill>
                <a:uLnTx/>
                <a:uFillTx/>
                <a:latin typeface="汉仪乐喵体简" panose="00020600040101010101" charset="-122"/>
                <a:ea typeface="汉仪乐喵体简" panose="00020600040101010101" charset="-122"/>
              </a:rPr>
              <a:t>单击此处输入您的文本</a:t>
            </a:r>
          </a:p>
        </p:txBody>
      </p:sp>
      <p:sp>
        <p:nvSpPr>
          <p:cNvPr id="4" name="文本框 3"/>
          <p:cNvSpPr txBox="1"/>
          <p:nvPr/>
        </p:nvSpPr>
        <p:spPr>
          <a:xfrm>
            <a:off x="5610860" y="5166995"/>
            <a:ext cx="3479165" cy="922020"/>
          </a:xfrm>
          <a:prstGeom prst="rect">
            <a:avLst/>
          </a:prstGeom>
          <a:noFill/>
        </p:spPr>
        <p:txBody>
          <a:bodyPr wrap="square" rtlCol="0">
            <a:spAutoFit/>
          </a:bodyPr>
          <a:lstStyle/>
          <a:p>
            <a:pPr indent="0" fontAlgn="ctr">
              <a:lnSpc>
                <a:spcPct val="15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p>
        </p:txBody>
      </p:sp>
      <p:sp>
        <p:nvSpPr>
          <p:cNvPr id="5" name="文本框 4"/>
          <p:cNvSpPr txBox="1"/>
          <p:nvPr/>
        </p:nvSpPr>
        <p:spPr>
          <a:xfrm>
            <a:off x="5610860" y="4806315"/>
            <a:ext cx="2794000" cy="368300"/>
          </a:xfrm>
          <a:prstGeom prst="rect">
            <a:avLst/>
          </a:prstGeom>
          <a:noFill/>
        </p:spPr>
        <p:txBody>
          <a:bodyPr wrap="square" rtlCol="0">
            <a:spAutoFit/>
          </a:bodyPr>
          <a:lstStyle/>
          <a:p>
            <a:pPr algn="l" fontAlgn="t">
              <a:spcBef>
                <a:spcPts val="0"/>
              </a:spcBef>
              <a:spcAft>
                <a:spcPts val="0"/>
              </a:spcAft>
              <a:buClrTx/>
              <a:buSzTx/>
              <a:buFontTx/>
              <a:defRPr/>
            </a:pPr>
            <a:r>
              <a:rPr lang="zh-CN" altLang="en-US" kern="0" noProof="0" dirty="0">
                <a:ln>
                  <a:noFill/>
                </a:ln>
                <a:solidFill>
                  <a:schemeClr val="tx1">
                    <a:lumMod val="65000"/>
                    <a:lumOff val="35000"/>
                  </a:schemeClr>
                </a:solidFill>
                <a:uLnTx/>
                <a:uFillTx/>
                <a:latin typeface="汉仪乐喵体简" panose="00020600040101010101" charset="-122"/>
                <a:ea typeface="汉仪乐喵体简" panose="00020600040101010101" charset="-122"/>
              </a:rPr>
              <a:t>单击此处输入您的文本</a:t>
            </a:r>
          </a:p>
        </p:txBody>
      </p:sp>
      <p:sp>
        <p:nvSpPr>
          <p:cNvPr id="6" name="文本框 5"/>
          <p:cNvSpPr txBox="1"/>
          <p:nvPr/>
        </p:nvSpPr>
        <p:spPr>
          <a:xfrm>
            <a:off x="7820660" y="3158490"/>
            <a:ext cx="3479165" cy="922020"/>
          </a:xfrm>
          <a:prstGeom prst="rect">
            <a:avLst/>
          </a:prstGeom>
          <a:noFill/>
        </p:spPr>
        <p:txBody>
          <a:bodyPr wrap="square" rtlCol="0">
            <a:spAutoFit/>
          </a:bodyPr>
          <a:lstStyle/>
          <a:p>
            <a:pPr indent="0" fontAlgn="ctr">
              <a:lnSpc>
                <a:spcPct val="15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点击输入文字点击输入文字点击此处更换文本点击输入文字点击点击输入文字点击输入文字点击此处更换文本</a:t>
            </a:r>
          </a:p>
        </p:txBody>
      </p:sp>
      <p:sp>
        <p:nvSpPr>
          <p:cNvPr id="7" name="文本框 6"/>
          <p:cNvSpPr txBox="1"/>
          <p:nvPr/>
        </p:nvSpPr>
        <p:spPr>
          <a:xfrm>
            <a:off x="7820660" y="2851785"/>
            <a:ext cx="2794000" cy="368300"/>
          </a:xfrm>
          <a:prstGeom prst="rect">
            <a:avLst/>
          </a:prstGeom>
          <a:noFill/>
        </p:spPr>
        <p:txBody>
          <a:bodyPr wrap="square" rtlCol="0">
            <a:spAutoFit/>
          </a:bodyPr>
          <a:lstStyle/>
          <a:p>
            <a:pPr algn="l" fontAlgn="t">
              <a:spcBef>
                <a:spcPts val="0"/>
              </a:spcBef>
              <a:spcAft>
                <a:spcPts val="0"/>
              </a:spcAft>
              <a:buClrTx/>
              <a:buSzTx/>
              <a:buFontTx/>
              <a:defRPr/>
            </a:pPr>
            <a:r>
              <a:rPr lang="zh-CN" altLang="en-US" kern="0" noProof="0" dirty="0">
                <a:ln>
                  <a:noFill/>
                </a:ln>
                <a:solidFill>
                  <a:schemeClr val="tx1">
                    <a:lumMod val="65000"/>
                    <a:lumOff val="35000"/>
                  </a:schemeClr>
                </a:solidFill>
                <a:uLnTx/>
                <a:uFillTx/>
                <a:latin typeface="汉仪乐喵体简" panose="00020600040101010101" charset="-122"/>
                <a:ea typeface="汉仪乐喵体简" panose="00020600040101010101" charset="-122"/>
              </a:rPr>
              <a:t>单击此处输入您的文本</a:t>
            </a:r>
          </a:p>
        </p:txBody>
      </p:sp>
      <p:pic>
        <p:nvPicPr>
          <p:cNvPr id="10" name="图片 9" descr="341"/>
          <p:cNvPicPr>
            <a:picLocks noChangeAspect="1"/>
          </p:cNvPicPr>
          <p:nvPr/>
        </p:nvPicPr>
        <p:blipFill>
          <a:blip r:embed="rId3"/>
          <a:stretch>
            <a:fillRect/>
          </a:stretch>
        </p:blipFill>
        <p:spPr>
          <a:xfrm>
            <a:off x="5623560" y="3999230"/>
            <a:ext cx="685800" cy="647700"/>
          </a:xfrm>
          <a:prstGeom prst="rect">
            <a:avLst/>
          </a:prstGeom>
        </p:spPr>
      </p:pic>
      <p:pic>
        <p:nvPicPr>
          <p:cNvPr id="11" name="图片 10" descr="341"/>
          <p:cNvPicPr>
            <a:picLocks noChangeAspect="1"/>
          </p:cNvPicPr>
          <p:nvPr/>
        </p:nvPicPr>
        <p:blipFill>
          <a:blip r:embed="rId3"/>
          <a:stretch>
            <a:fillRect/>
          </a:stretch>
        </p:blipFill>
        <p:spPr>
          <a:xfrm>
            <a:off x="7954010" y="1784985"/>
            <a:ext cx="685800" cy="647700"/>
          </a:xfrm>
          <a:prstGeom prst="rect">
            <a:avLst/>
          </a:prstGeom>
        </p:spPr>
      </p:pic>
      <p:pic>
        <p:nvPicPr>
          <p:cNvPr id="13" name="图片 12" descr="341"/>
          <p:cNvPicPr>
            <a:picLocks noChangeAspect="1"/>
          </p:cNvPicPr>
          <p:nvPr/>
        </p:nvPicPr>
        <p:blipFill>
          <a:blip r:embed="rId3"/>
          <a:stretch>
            <a:fillRect/>
          </a:stretch>
        </p:blipFill>
        <p:spPr>
          <a:xfrm>
            <a:off x="3515360" y="1454785"/>
            <a:ext cx="685800" cy="647700"/>
          </a:xfrm>
          <a:prstGeom prst="rect">
            <a:avLst/>
          </a:prstGeom>
        </p:spPr>
      </p:pic>
      <p:sp>
        <p:nvSpPr>
          <p:cNvPr id="14" name="矩形 13"/>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15"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卡通人物&#10;&#10;描述已自动生成"/>
          <p:cNvPicPr>
            <a:picLocks noChangeAspect="1"/>
          </p:cNvPicPr>
          <p:nvPr userDrawn="1"/>
        </p:nvPicPr>
        <p:blipFill>
          <a:blip r:embed="rId4" cstate="screen"/>
          <a:stretch>
            <a:fillRect/>
          </a:stretch>
        </p:blipFill>
        <p:spPr>
          <a:xfrm flipH="1">
            <a:off x="937883" y="3029585"/>
            <a:ext cx="2685944" cy="3617194"/>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寒假海报.4"/>
          <p:cNvPicPr>
            <a:picLocks noChangeAspect="1"/>
          </p:cNvPicPr>
          <p:nvPr/>
        </p:nvPicPr>
        <p:blipFill>
          <a:blip r:embed="rId3"/>
          <a:srcRect t="52727" b="7719"/>
          <a:stretch>
            <a:fillRect/>
          </a:stretch>
        </p:blipFill>
        <p:spPr>
          <a:xfrm>
            <a:off x="-635" y="427990"/>
            <a:ext cx="12192000" cy="6430010"/>
          </a:xfrm>
          <a:prstGeom prst="rect">
            <a:avLst/>
          </a:prstGeom>
        </p:spPr>
      </p:pic>
      <p:sp>
        <p:nvSpPr>
          <p:cNvPr id="53" name="文本框 52"/>
          <p:cNvSpPr txBox="1"/>
          <p:nvPr/>
        </p:nvSpPr>
        <p:spPr>
          <a:xfrm>
            <a:off x="4615180" y="1649730"/>
            <a:ext cx="2962275" cy="156845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9600" noProof="0" dirty="0">
                <a:ln>
                  <a:noFill/>
                </a:ln>
                <a:solidFill>
                  <a:srgbClr val="43A992"/>
                </a:solidFill>
                <a:uLnTx/>
                <a:uFillTx/>
                <a:latin typeface="汉仪黑荔枝体简" panose="00020600040101010101" charset="-122"/>
                <a:ea typeface="汉仪黑荔枝体简" panose="00020600040101010101" charset="-122"/>
                <a:sym typeface="+mn-ea"/>
              </a:rPr>
              <a:t>02</a:t>
            </a:r>
          </a:p>
        </p:txBody>
      </p:sp>
      <p:sp>
        <p:nvSpPr>
          <p:cNvPr id="51" name="文本框 50"/>
          <p:cNvSpPr txBox="1"/>
          <p:nvPr/>
        </p:nvSpPr>
        <p:spPr>
          <a:xfrm>
            <a:off x="3333115" y="3066415"/>
            <a:ext cx="5526405" cy="713740"/>
          </a:xfrm>
          <a:prstGeom prst="rect">
            <a:avLst/>
          </a:prstGeom>
          <a:noFill/>
        </p:spPr>
        <p:txBody>
          <a:bodyPr anchor="ctr"/>
          <a:lstStyle/>
          <a:p>
            <a:pPr marL="0" marR="0" lvl="0" indent="0" algn="ctr" defTabSz="914400" rtl="0" eaLnBrk="1" fontAlgn="t" latinLnBrk="0" hangingPunct="1">
              <a:spcBef>
                <a:spcPts val="0"/>
              </a:spcBef>
              <a:spcAft>
                <a:spcPts val="0"/>
              </a:spcAft>
              <a:buClrTx/>
              <a:buSzTx/>
              <a:buFontTx/>
              <a:buNone/>
              <a:defRPr/>
            </a:pPr>
            <a:r>
              <a:rPr kumimoji="0" lang="zh-CN" altLang="en-US" sz="4000" i="0" u="none" strike="noStrike" kern="0" cap="none" spc="0" normalizeH="0" baseline="0" noProof="0" dirty="0">
                <a:ln>
                  <a:noFill/>
                </a:ln>
                <a:solidFill>
                  <a:srgbClr val="43A992"/>
                </a:solidFill>
                <a:effectLst/>
                <a:uLnTx/>
                <a:uFillTx/>
                <a:latin typeface="汉仪黑荔枝体简" panose="00020600040101010101" charset="-122"/>
                <a:ea typeface="汉仪黑荔枝体简" panose="00020600040101010101" charset="-122"/>
                <a:cs typeface="+mn-lt"/>
                <a:sym typeface="+mn-ea"/>
              </a:rPr>
              <a:t>点击此处输入标题文本</a:t>
            </a:r>
          </a:p>
        </p:txBody>
      </p:sp>
      <p:sp>
        <p:nvSpPr>
          <p:cNvPr id="22" name="文本框 34"/>
          <p:cNvSpPr txBox="1"/>
          <p:nvPr/>
        </p:nvSpPr>
        <p:spPr>
          <a:xfrm>
            <a:off x="3206433" y="3780155"/>
            <a:ext cx="577977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025" fontAlgn="auto">
              <a:lnSpc>
                <a:spcPct val="200000"/>
              </a:lnSpc>
              <a:spcBef>
                <a:spcPts val="0"/>
              </a:spcBef>
            </a:pP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20"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3"/>
          <p:cNvSpPr>
            <a:spLocks noChangeArrowheads="1"/>
          </p:cNvSpPr>
          <p:nvPr/>
        </p:nvSpPr>
        <p:spPr bwMode="auto">
          <a:xfrm>
            <a:off x="8682990" y="1747838"/>
            <a:ext cx="1778000" cy="1778000"/>
          </a:xfrm>
          <a:prstGeom prst="ellipse">
            <a:avLst/>
          </a:prstGeom>
          <a:solidFill>
            <a:srgbClr val="A5BD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latin typeface="微软雅黑" panose="020B0503020204020204" pitchFamily="34" charset="-122"/>
              <a:ea typeface="微软雅黑" panose="020B0503020204020204" pitchFamily="34" charset="-122"/>
            </a:endParaRPr>
          </a:p>
        </p:txBody>
      </p:sp>
      <p:sp>
        <p:nvSpPr>
          <p:cNvPr id="22" name="椭圆 4"/>
          <p:cNvSpPr>
            <a:spLocks noChangeArrowheads="1"/>
          </p:cNvSpPr>
          <p:nvPr/>
        </p:nvSpPr>
        <p:spPr bwMode="auto">
          <a:xfrm>
            <a:off x="9176703" y="1160463"/>
            <a:ext cx="782637" cy="7826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sz="4000" dirty="0">
                <a:solidFill>
                  <a:schemeClr val="tx1"/>
                </a:solidFill>
                <a:latin typeface="微软雅黑" panose="020B0503020204020204" pitchFamily="34" charset="-122"/>
                <a:ea typeface="微软雅黑" panose="020B0503020204020204" pitchFamily="34" charset="-122"/>
                <a:cs typeface="Microsoft Tai Le" panose="020B0502040204020203" pitchFamily="34" charset="0"/>
              </a:rPr>
              <a:t>4</a:t>
            </a:r>
            <a:endParaRPr lang="en-US" altLang="en-US" sz="4000" dirty="0">
              <a:solidFill>
                <a:schemeClr val="tx1"/>
              </a:solidFill>
              <a:latin typeface="微软雅黑" panose="020B0503020204020204" pitchFamily="34" charset="-122"/>
              <a:ea typeface="微软雅黑" panose="020B0503020204020204" pitchFamily="34" charset="-122"/>
              <a:cs typeface="Microsoft Tai Le" panose="020B0502040204020203" pitchFamily="34" charset="0"/>
            </a:endParaRPr>
          </a:p>
        </p:txBody>
      </p:sp>
      <p:sp>
        <p:nvSpPr>
          <p:cNvPr id="23" name="椭圆 6"/>
          <p:cNvSpPr>
            <a:spLocks noChangeArrowheads="1"/>
          </p:cNvSpPr>
          <p:nvPr/>
        </p:nvSpPr>
        <p:spPr bwMode="auto">
          <a:xfrm>
            <a:off x="6263640" y="2628900"/>
            <a:ext cx="1871663" cy="1871663"/>
          </a:xfrm>
          <a:prstGeom prst="ellipse">
            <a:avLst/>
          </a:prstGeom>
          <a:solidFill>
            <a:srgbClr val="E9945D"/>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24" name="椭圆 7"/>
          <p:cNvSpPr>
            <a:spLocks noChangeArrowheads="1"/>
          </p:cNvSpPr>
          <p:nvPr/>
        </p:nvSpPr>
        <p:spPr bwMode="auto">
          <a:xfrm>
            <a:off x="6781165" y="2068513"/>
            <a:ext cx="782638" cy="7810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sz="4000" dirty="0">
                <a:solidFill>
                  <a:schemeClr val="tx1"/>
                </a:solidFill>
                <a:latin typeface="微软雅黑" panose="020B0503020204020204" pitchFamily="34" charset="-122"/>
                <a:ea typeface="微软雅黑" panose="020B0503020204020204" pitchFamily="34" charset="-122"/>
                <a:cs typeface="Microsoft Tai Le" panose="020B0502040204020203" pitchFamily="34" charset="0"/>
              </a:rPr>
              <a:t>3</a:t>
            </a:r>
            <a:endParaRPr lang="en-US" altLang="en-US" sz="4000" dirty="0">
              <a:solidFill>
                <a:schemeClr val="tx1"/>
              </a:solidFill>
              <a:latin typeface="微软雅黑" panose="020B0503020204020204" pitchFamily="34" charset="-122"/>
              <a:ea typeface="微软雅黑" panose="020B0503020204020204" pitchFamily="34" charset="-122"/>
              <a:cs typeface="Microsoft Tai Le" panose="020B0502040204020203" pitchFamily="34" charset="0"/>
            </a:endParaRPr>
          </a:p>
        </p:txBody>
      </p:sp>
      <p:sp>
        <p:nvSpPr>
          <p:cNvPr id="25" name="椭圆 9"/>
          <p:cNvSpPr>
            <a:spLocks noChangeArrowheads="1"/>
          </p:cNvSpPr>
          <p:nvPr/>
        </p:nvSpPr>
        <p:spPr bwMode="auto">
          <a:xfrm>
            <a:off x="3776028" y="3643313"/>
            <a:ext cx="1873250" cy="1871662"/>
          </a:xfrm>
          <a:prstGeom prst="ellipse">
            <a:avLst/>
          </a:prstGeom>
          <a:solidFill>
            <a:srgbClr val="B3DBE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30" name="椭圆 11"/>
          <p:cNvSpPr>
            <a:spLocks noChangeArrowheads="1"/>
          </p:cNvSpPr>
          <p:nvPr/>
        </p:nvSpPr>
        <p:spPr bwMode="auto">
          <a:xfrm>
            <a:off x="1420178" y="2220913"/>
            <a:ext cx="1873250" cy="1871662"/>
          </a:xfrm>
          <a:prstGeom prst="ellipse">
            <a:avLst/>
          </a:prstGeom>
          <a:solidFill>
            <a:srgbClr val="43A99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31" name="椭圆 12"/>
          <p:cNvSpPr>
            <a:spLocks noChangeArrowheads="1"/>
          </p:cNvSpPr>
          <p:nvPr/>
        </p:nvSpPr>
        <p:spPr bwMode="auto">
          <a:xfrm>
            <a:off x="2232978" y="1771650"/>
            <a:ext cx="782637" cy="78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sz="4000" dirty="0">
                <a:solidFill>
                  <a:schemeClr val="tx1"/>
                </a:solidFill>
                <a:latin typeface="微软雅黑" panose="020B0503020204020204" pitchFamily="34" charset="-122"/>
                <a:ea typeface="微软雅黑" panose="020B0503020204020204" pitchFamily="34" charset="-122"/>
                <a:cs typeface="Microsoft Tai Le" panose="020B0502040204020203" pitchFamily="34" charset="0"/>
              </a:rPr>
              <a:t>1</a:t>
            </a:r>
            <a:endParaRPr lang="en-US" altLang="en-US" sz="4000" dirty="0">
              <a:solidFill>
                <a:schemeClr val="tx1"/>
              </a:solidFill>
              <a:latin typeface="微软雅黑" panose="020B0503020204020204" pitchFamily="34" charset="-122"/>
              <a:ea typeface="微软雅黑" panose="020B0503020204020204" pitchFamily="34" charset="-122"/>
              <a:cs typeface="Microsoft Tai Le" panose="020B0502040204020203" pitchFamily="34" charset="0"/>
            </a:endParaRPr>
          </a:p>
        </p:txBody>
      </p:sp>
      <p:sp>
        <p:nvSpPr>
          <p:cNvPr id="32" name="椭圆 13"/>
          <p:cNvSpPr>
            <a:spLocks noChangeArrowheads="1"/>
          </p:cNvSpPr>
          <p:nvPr/>
        </p:nvSpPr>
        <p:spPr bwMode="auto">
          <a:xfrm>
            <a:off x="4282440" y="3082925"/>
            <a:ext cx="782638" cy="78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sz="4000" dirty="0">
                <a:solidFill>
                  <a:schemeClr val="tx1"/>
                </a:solidFill>
                <a:latin typeface="微软雅黑" panose="020B0503020204020204" pitchFamily="34" charset="-122"/>
                <a:ea typeface="微软雅黑" panose="020B0503020204020204" pitchFamily="34" charset="-122"/>
                <a:cs typeface="Microsoft Tai Le" panose="020B0502040204020203" pitchFamily="34" charset="0"/>
              </a:rPr>
              <a:t>2</a:t>
            </a:r>
            <a:endParaRPr lang="en-US" altLang="en-US" sz="4000" dirty="0">
              <a:solidFill>
                <a:schemeClr val="tx1"/>
              </a:solidFill>
              <a:latin typeface="微软雅黑" panose="020B0503020204020204" pitchFamily="34" charset="-122"/>
              <a:ea typeface="微软雅黑" panose="020B0503020204020204" pitchFamily="34" charset="-122"/>
              <a:cs typeface="Microsoft Tai Le" panose="020B0502040204020203" pitchFamily="34" charset="0"/>
            </a:endParaRPr>
          </a:p>
        </p:txBody>
      </p:sp>
      <p:sp>
        <p:nvSpPr>
          <p:cNvPr id="19470" name="文本框 29"/>
          <p:cNvSpPr txBox="1">
            <a:spLocks noChangeArrowheads="1"/>
          </p:cNvSpPr>
          <p:nvPr/>
        </p:nvSpPr>
        <p:spPr bwMode="auto">
          <a:xfrm>
            <a:off x="1570990" y="2979245"/>
            <a:ext cx="1595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Enter your subtitle</a:t>
            </a:r>
          </a:p>
        </p:txBody>
      </p:sp>
      <p:sp>
        <p:nvSpPr>
          <p:cNvPr id="19471" name="文本框 30"/>
          <p:cNvSpPr txBox="1">
            <a:spLocks noChangeArrowheads="1"/>
          </p:cNvSpPr>
          <p:nvPr/>
        </p:nvSpPr>
        <p:spPr bwMode="auto">
          <a:xfrm>
            <a:off x="3923665" y="4384976"/>
            <a:ext cx="1595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Enter your subtitle</a:t>
            </a:r>
          </a:p>
        </p:txBody>
      </p:sp>
      <p:sp>
        <p:nvSpPr>
          <p:cNvPr id="19472" name="文本框 31"/>
          <p:cNvSpPr txBox="1">
            <a:spLocks noChangeArrowheads="1"/>
          </p:cNvSpPr>
          <p:nvPr/>
        </p:nvSpPr>
        <p:spPr bwMode="auto">
          <a:xfrm>
            <a:off x="6379528" y="3334845"/>
            <a:ext cx="1595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Enter your subtitle</a:t>
            </a:r>
          </a:p>
        </p:txBody>
      </p:sp>
      <p:sp>
        <p:nvSpPr>
          <p:cNvPr id="19473" name="文本框 32"/>
          <p:cNvSpPr txBox="1">
            <a:spLocks noChangeArrowheads="1"/>
          </p:cNvSpPr>
          <p:nvPr/>
        </p:nvSpPr>
        <p:spPr bwMode="auto">
          <a:xfrm>
            <a:off x="8767128" y="2403776"/>
            <a:ext cx="1595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Enter your subtitle</a:t>
            </a:r>
          </a:p>
        </p:txBody>
      </p:sp>
      <p:sp>
        <p:nvSpPr>
          <p:cNvPr id="34" name="右箭头 33"/>
          <p:cNvSpPr/>
          <p:nvPr/>
        </p:nvSpPr>
        <p:spPr>
          <a:xfrm rot="2033293">
            <a:off x="3096578" y="3829050"/>
            <a:ext cx="606425" cy="527050"/>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latin typeface="微软雅黑" panose="020B0503020204020204" pitchFamily="34" charset="-122"/>
              <a:ea typeface="微软雅黑" panose="020B0503020204020204" pitchFamily="34" charset="-122"/>
            </a:endParaRPr>
          </a:p>
        </p:txBody>
      </p:sp>
      <p:sp>
        <p:nvSpPr>
          <p:cNvPr id="35" name="右箭头 34"/>
          <p:cNvSpPr/>
          <p:nvPr/>
        </p:nvSpPr>
        <p:spPr>
          <a:xfrm rot="20351684">
            <a:off x="5657215" y="3829050"/>
            <a:ext cx="606425" cy="527050"/>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latin typeface="微软雅黑" panose="020B0503020204020204" pitchFamily="34" charset="-122"/>
              <a:ea typeface="微软雅黑" panose="020B0503020204020204" pitchFamily="34" charset="-122"/>
            </a:endParaRPr>
          </a:p>
        </p:txBody>
      </p:sp>
      <p:sp>
        <p:nvSpPr>
          <p:cNvPr id="36" name="右箭头 35"/>
          <p:cNvSpPr/>
          <p:nvPr/>
        </p:nvSpPr>
        <p:spPr>
          <a:xfrm rot="20351684">
            <a:off x="8144828" y="2855913"/>
            <a:ext cx="606425" cy="528637"/>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latin typeface="微软雅黑" panose="020B0503020204020204" pitchFamily="34" charset="-122"/>
              <a:ea typeface="微软雅黑" panose="020B0503020204020204" pitchFamily="34" charset="-122"/>
            </a:endParaRPr>
          </a:p>
        </p:txBody>
      </p:sp>
      <p:sp>
        <p:nvSpPr>
          <p:cNvPr id="33" name="文本框 41"/>
          <p:cNvSpPr txBox="1">
            <a:spLocks noChangeArrowheads="1"/>
          </p:cNvSpPr>
          <p:nvPr/>
        </p:nvSpPr>
        <p:spPr bwMode="auto">
          <a:xfrm>
            <a:off x="1149448" y="4260542"/>
            <a:ext cx="2031028"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点击输入文字点击点击输入文字点击输入文字点击此处更换文本</a:t>
            </a:r>
            <a:r>
              <a:rPr lang="en-US" altLang="zh-CN" sz="1400" dirty="0">
                <a:solidFill>
                  <a:srgbClr val="000000"/>
                </a:solidFill>
                <a:latin typeface="微软雅黑" panose="020B0503020204020204" pitchFamily="34" charset="-122"/>
                <a:ea typeface="微软雅黑" panose="020B0503020204020204" pitchFamily="34" charset="-122"/>
              </a:rPr>
              <a:t> </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点击输入文字点击此处更换文本</a:t>
            </a:r>
            <a:r>
              <a:rPr lang="en-US" altLang="zh-CN" sz="1400" dirty="0">
                <a:solidFill>
                  <a:srgbClr val="000000"/>
                </a:solidFill>
                <a:latin typeface="微软雅黑" panose="020B0503020204020204" pitchFamily="34" charset="-122"/>
                <a:ea typeface="微软雅黑" panose="020B0503020204020204" pitchFamily="34" charset="-122"/>
                <a:sym typeface="+mn-ea"/>
              </a:rPr>
              <a:t> </a:t>
            </a:r>
            <a:endParaRPr lang="en-US" altLang="zh-CN" sz="1400" dirty="0">
              <a:solidFill>
                <a:srgbClr val="000000"/>
              </a:solidFill>
              <a:latin typeface="微软雅黑" panose="020B0503020204020204" pitchFamily="34" charset="-122"/>
              <a:ea typeface="微软雅黑" panose="020B0503020204020204" pitchFamily="34" charset="-122"/>
            </a:endParaRPr>
          </a:p>
          <a:p>
            <a:endParaRPr lang="en-US" altLang="zh-CN" sz="1400" dirty="0">
              <a:solidFill>
                <a:srgbClr val="000000"/>
              </a:solidFill>
              <a:latin typeface="微软雅黑" panose="020B0503020204020204" pitchFamily="34" charset="-122"/>
              <a:ea typeface="微软雅黑" panose="020B0503020204020204" pitchFamily="34" charset="-122"/>
            </a:endParaRPr>
          </a:p>
        </p:txBody>
      </p:sp>
      <p:sp>
        <p:nvSpPr>
          <p:cNvPr id="37" name="文本框 41"/>
          <p:cNvSpPr txBox="1">
            <a:spLocks noChangeArrowheads="1"/>
          </p:cNvSpPr>
          <p:nvPr/>
        </p:nvSpPr>
        <p:spPr bwMode="auto">
          <a:xfrm>
            <a:off x="3819862" y="1819867"/>
            <a:ext cx="2031028"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点击输入文字点击点击输入文字点击输入文字点击此处更换文本</a:t>
            </a:r>
            <a:r>
              <a:rPr lang="en-US" altLang="zh-CN" sz="1400" dirty="0">
                <a:solidFill>
                  <a:srgbClr val="000000"/>
                </a:solidFill>
                <a:latin typeface="微软雅黑" panose="020B0503020204020204" pitchFamily="34" charset="-122"/>
                <a:ea typeface="微软雅黑" panose="020B0503020204020204" pitchFamily="34" charset="-122"/>
              </a:rPr>
              <a:t> </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点击输入文字点击此处更换文本</a:t>
            </a:r>
            <a:r>
              <a:rPr lang="en-US" altLang="zh-CN" sz="1400" dirty="0">
                <a:solidFill>
                  <a:srgbClr val="000000"/>
                </a:solidFill>
                <a:latin typeface="微软雅黑" panose="020B0503020204020204" pitchFamily="34" charset="-122"/>
                <a:ea typeface="微软雅黑" panose="020B0503020204020204" pitchFamily="34" charset="-122"/>
                <a:sym typeface="+mn-ea"/>
              </a:rPr>
              <a:t> </a:t>
            </a:r>
            <a:endParaRPr lang="en-US" altLang="zh-CN" sz="1400" dirty="0">
              <a:solidFill>
                <a:srgbClr val="000000"/>
              </a:solidFill>
              <a:latin typeface="微软雅黑" panose="020B0503020204020204" pitchFamily="34" charset="-122"/>
              <a:ea typeface="微软雅黑" panose="020B0503020204020204" pitchFamily="34" charset="-122"/>
            </a:endParaRPr>
          </a:p>
          <a:p>
            <a:endParaRPr lang="en-US" altLang="zh-CN" sz="1400" dirty="0">
              <a:solidFill>
                <a:srgbClr val="000000"/>
              </a:solidFill>
              <a:latin typeface="微软雅黑" panose="020B0503020204020204" pitchFamily="34" charset="-122"/>
              <a:ea typeface="微软雅黑" panose="020B0503020204020204" pitchFamily="34" charset="-122"/>
            </a:endParaRPr>
          </a:p>
        </p:txBody>
      </p:sp>
      <p:sp>
        <p:nvSpPr>
          <p:cNvPr id="38" name="文本框 41"/>
          <p:cNvSpPr txBox="1">
            <a:spLocks noChangeArrowheads="1"/>
          </p:cNvSpPr>
          <p:nvPr/>
        </p:nvSpPr>
        <p:spPr bwMode="auto">
          <a:xfrm>
            <a:off x="6433407" y="4532134"/>
            <a:ext cx="2031028"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点击输入文字点击点击输入文字点击输入文字点击此处更换文本</a:t>
            </a:r>
            <a:r>
              <a:rPr lang="en-US" altLang="zh-CN" sz="1400" dirty="0">
                <a:solidFill>
                  <a:srgbClr val="000000"/>
                </a:solidFill>
                <a:latin typeface="微软雅黑" panose="020B0503020204020204" pitchFamily="34" charset="-122"/>
                <a:ea typeface="微软雅黑" panose="020B0503020204020204" pitchFamily="34" charset="-122"/>
              </a:rPr>
              <a:t> </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点击输入文字点击此处更换文本</a:t>
            </a:r>
            <a:r>
              <a:rPr lang="en-US" altLang="zh-CN" sz="1400" dirty="0">
                <a:solidFill>
                  <a:srgbClr val="000000"/>
                </a:solidFill>
                <a:latin typeface="微软雅黑" panose="020B0503020204020204" pitchFamily="34" charset="-122"/>
                <a:ea typeface="微软雅黑" panose="020B0503020204020204" pitchFamily="34" charset="-122"/>
                <a:sym typeface="+mn-ea"/>
              </a:rPr>
              <a:t> </a:t>
            </a:r>
            <a:endParaRPr lang="en-US" altLang="zh-CN" sz="1400" dirty="0">
              <a:solidFill>
                <a:srgbClr val="000000"/>
              </a:solidFill>
              <a:latin typeface="微软雅黑" panose="020B0503020204020204" pitchFamily="34" charset="-122"/>
              <a:ea typeface="微软雅黑" panose="020B0503020204020204" pitchFamily="34" charset="-122"/>
            </a:endParaRPr>
          </a:p>
          <a:p>
            <a:endParaRPr lang="en-US" altLang="zh-CN" sz="1400" dirty="0">
              <a:solidFill>
                <a:srgbClr val="000000"/>
              </a:solidFill>
              <a:latin typeface="微软雅黑" panose="020B0503020204020204" pitchFamily="34" charset="-122"/>
              <a:ea typeface="微软雅黑" panose="020B0503020204020204" pitchFamily="34" charset="-122"/>
            </a:endParaRPr>
          </a:p>
        </p:txBody>
      </p:sp>
      <p:sp>
        <p:nvSpPr>
          <p:cNvPr id="39" name="文本框 41"/>
          <p:cNvSpPr txBox="1">
            <a:spLocks noChangeArrowheads="1"/>
          </p:cNvSpPr>
          <p:nvPr/>
        </p:nvSpPr>
        <p:spPr bwMode="auto">
          <a:xfrm>
            <a:off x="8794468" y="3607724"/>
            <a:ext cx="2031028"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点击输入文字点击点击输入文字点击输入文字点击此处更换文本点击输入文字点击此处更换文本</a:t>
            </a:r>
            <a:r>
              <a:rPr lang="en-US" altLang="zh-CN" sz="1400" dirty="0">
                <a:solidFill>
                  <a:srgbClr val="000000"/>
                </a:solidFill>
                <a:latin typeface="微软雅黑" panose="020B0503020204020204" pitchFamily="34" charset="-122"/>
                <a:ea typeface="微软雅黑" panose="020B0503020204020204" pitchFamily="34" charset="-122"/>
                <a:sym typeface="+mn-ea"/>
              </a:rPr>
              <a:t> </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20"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1135908" y="1410269"/>
            <a:ext cx="9920184" cy="4445272"/>
            <a:chOff x="1294426" y="1395279"/>
            <a:chExt cx="9920184" cy="4445272"/>
          </a:xfrm>
        </p:grpSpPr>
        <p:sp>
          <p:nvSpPr>
            <p:cNvPr id="3" name="椭圆 2"/>
            <p:cNvSpPr/>
            <p:nvPr/>
          </p:nvSpPr>
          <p:spPr>
            <a:xfrm>
              <a:off x="7456825" y="1845279"/>
              <a:ext cx="3545276" cy="3545276"/>
            </a:xfrm>
            <a:prstGeom prst="ellipse">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87" tIns="60943" rIns="121887" bIns="60943" rtlCol="0" anchor="ctr"/>
            <a:lstStyle/>
            <a:p>
              <a:pPr algn="ctr" defTabSz="913765"/>
              <a:endParaRPr lang="zh-CN" altLang="en-US" sz="1300" dirty="0">
                <a:solidFill>
                  <a:prstClr val="white"/>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 name="椭圆 3"/>
            <p:cNvSpPr/>
            <p:nvPr/>
          </p:nvSpPr>
          <p:spPr>
            <a:xfrm>
              <a:off x="8066254" y="2454707"/>
              <a:ext cx="2326416" cy="232641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7" tIns="60943" rIns="121887" bIns="60943" rtlCol="0" anchor="ctr"/>
            <a:lstStyle/>
            <a:p>
              <a:pPr algn="ctr" defTabSz="913765"/>
              <a:endParaRPr lang="zh-CN" altLang="en-US" sz="1300" dirty="0">
                <a:solidFill>
                  <a:prstClr val="white"/>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任意多边形 9"/>
            <p:cNvSpPr/>
            <p:nvPr/>
          </p:nvSpPr>
          <p:spPr>
            <a:xfrm>
              <a:off x="7244319" y="4054236"/>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rgbClr val="B3DBE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755015">
                <a:lnSpc>
                  <a:spcPct val="90000"/>
                </a:lnSpc>
                <a:spcBef>
                  <a:spcPct val="0"/>
                </a:spcBef>
                <a:spcAft>
                  <a:spcPct val="35000"/>
                </a:spcAft>
              </a:pPr>
              <a:endParaRPr lang="zh-CN" altLang="en-US" dirty="0">
                <a:solidFill>
                  <a:prstClr val="white"/>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任意多边形 12"/>
            <p:cNvSpPr/>
            <p:nvPr/>
          </p:nvSpPr>
          <p:spPr>
            <a:xfrm>
              <a:off x="8779466" y="1395279"/>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rgbClr val="43A99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755015">
                <a:lnSpc>
                  <a:spcPct val="90000"/>
                </a:lnSpc>
                <a:spcBef>
                  <a:spcPct val="0"/>
                </a:spcBef>
                <a:spcAft>
                  <a:spcPct val="35000"/>
                </a:spcAft>
              </a:pPr>
              <a:endParaRPr lang="zh-CN" altLang="en-US" dirty="0">
                <a:solidFill>
                  <a:prstClr val="white"/>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任意多边形 15"/>
            <p:cNvSpPr/>
            <p:nvPr/>
          </p:nvSpPr>
          <p:spPr>
            <a:xfrm>
              <a:off x="10314615" y="4054236"/>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rgbClr val="B3DBE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755015">
                <a:lnSpc>
                  <a:spcPct val="90000"/>
                </a:lnSpc>
                <a:spcBef>
                  <a:spcPct val="0"/>
                </a:spcBef>
                <a:spcAft>
                  <a:spcPct val="35000"/>
                </a:spcAft>
              </a:pPr>
              <a:endParaRPr lang="zh-CN" altLang="en-US" dirty="0">
                <a:solidFill>
                  <a:prstClr val="white"/>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5" name="任意多边形 18"/>
            <p:cNvSpPr/>
            <p:nvPr/>
          </p:nvSpPr>
          <p:spPr>
            <a:xfrm>
              <a:off x="8731944" y="494055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rgbClr val="E9945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1718" tIns="181718" rIns="181718" bIns="181718" numCol="1" spcCol="1270" anchor="ctr" anchorCtr="0">
              <a:noAutofit/>
            </a:bodyPr>
            <a:lstStyle/>
            <a:p>
              <a:pPr algn="ctr" defTabSz="1288415">
                <a:lnSpc>
                  <a:spcPct val="90000"/>
                </a:lnSpc>
                <a:spcBef>
                  <a:spcPct val="0"/>
                </a:spcBef>
                <a:spcAft>
                  <a:spcPct val="35000"/>
                </a:spcAft>
              </a:pPr>
              <a:endParaRPr lang="zh-CN" altLang="en-US" sz="2900" dirty="0">
                <a:solidFill>
                  <a:prstClr val="white"/>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任意多边形 21"/>
            <p:cNvSpPr/>
            <p:nvPr/>
          </p:nvSpPr>
          <p:spPr>
            <a:xfrm>
              <a:off x="10314615"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rgbClr val="E9945D"/>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755015">
                <a:lnSpc>
                  <a:spcPct val="90000"/>
                </a:lnSpc>
                <a:spcBef>
                  <a:spcPct val="0"/>
                </a:spcBef>
                <a:spcAft>
                  <a:spcPct val="35000"/>
                </a:spcAft>
              </a:pPr>
              <a:endParaRPr lang="zh-CN" altLang="en-US" dirty="0">
                <a:solidFill>
                  <a:prstClr val="white"/>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任意多边形 24"/>
            <p:cNvSpPr/>
            <p:nvPr/>
          </p:nvSpPr>
          <p:spPr>
            <a:xfrm>
              <a:off x="7244319"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rgbClr val="A5BDA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755015">
                <a:lnSpc>
                  <a:spcPct val="90000"/>
                </a:lnSpc>
                <a:spcBef>
                  <a:spcPct val="0"/>
                </a:spcBef>
                <a:spcAft>
                  <a:spcPct val="35000"/>
                </a:spcAft>
              </a:pPr>
              <a:endParaRPr lang="zh-CN" altLang="en-US" dirty="0">
                <a:solidFill>
                  <a:prstClr val="white"/>
                </a:solidFill>
                <a:latin typeface="微软雅黑" panose="020B0503020204020204" pitchFamily="34" charset="-122"/>
                <a:ea typeface="微软雅黑" panose="020B0503020204020204" pitchFamily="34" charset="-122"/>
                <a:sym typeface="inpin heiti" panose="00000500000000000000" pitchFamily="2" charset="-122"/>
              </a:endParaRPr>
            </a:p>
          </p:txBody>
        </p:sp>
        <p:cxnSp>
          <p:nvCxnSpPr>
            <p:cNvPr id="23" name="直接连接符 22"/>
            <p:cNvCxnSpPr/>
            <p:nvPr/>
          </p:nvCxnSpPr>
          <p:spPr>
            <a:xfrm>
              <a:off x="3806905" y="2040577"/>
              <a:ext cx="0" cy="3271787"/>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1294426" y="2015196"/>
              <a:ext cx="2411815" cy="906211"/>
              <a:chOff x="1294421" y="2015194"/>
              <a:chExt cx="2411814" cy="906211"/>
            </a:xfrm>
          </p:grpSpPr>
          <p:sp>
            <p:nvSpPr>
              <p:cNvPr id="25" name="文本框 24"/>
              <p:cNvSpPr txBox="1"/>
              <p:nvPr/>
            </p:nvSpPr>
            <p:spPr>
              <a:xfrm>
                <a:off x="1294421" y="2015194"/>
                <a:ext cx="2317999" cy="320088"/>
              </a:xfrm>
              <a:prstGeom prst="rect">
                <a:avLst/>
              </a:prstGeom>
              <a:noFill/>
            </p:spPr>
            <p:txBody>
              <a:bodyPr wrap="square" rtlCol="0">
                <a:spAutoFit/>
              </a:bodyPr>
              <a:lstStyle/>
              <a:p>
                <a:pPr defTabSz="913765">
                  <a:lnSpc>
                    <a:spcPct val="9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添加标题</a:t>
                </a:r>
              </a:p>
            </p:txBody>
          </p:sp>
          <p:sp>
            <p:nvSpPr>
              <p:cNvPr id="26" name="文本框 25"/>
              <p:cNvSpPr txBox="1"/>
              <p:nvPr/>
            </p:nvSpPr>
            <p:spPr>
              <a:xfrm>
                <a:off x="1301340" y="2287705"/>
                <a:ext cx="2404895" cy="633700"/>
              </a:xfrm>
              <a:prstGeom prst="rect">
                <a:avLst/>
              </a:prstGeom>
              <a:noFill/>
            </p:spPr>
            <p:txBody>
              <a:bodyPr wrap="square" rtlCol="0">
                <a:spAutoFit/>
              </a:bodyPr>
              <a:lstStyle/>
              <a:p>
                <a:pPr algn="just" defTabSz="913765">
                  <a:lnSpc>
                    <a:spcPct val="13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p:txBody>
          </p:sp>
        </p:grpSp>
        <p:grpSp>
          <p:nvGrpSpPr>
            <p:cNvPr id="27" name="组合 26"/>
            <p:cNvGrpSpPr/>
            <p:nvPr/>
          </p:nvGrpSpPr>
          <p:grpSpPr>
            <a:xfrm>
              <a:off x="1294426" y="3156493"/>
              <a:ext cx="2411815" cy="906211"/>
              <a:chOff x="1294421" y="3156490"/>
              <a:chExt cx="2411814" cy="906211"/>
            </a:xfrm>
          </p:grpSpPr>
          <p:sp>
            <p:nvSpPr>
              <p:cNvPr id="28" name="文本框 27"/>
              <p:cNvSpPr txBox="1"/>
              <p:nvPr/>
            </p:nvSpPr>
            <p:spPr>
              <a:xfrm>
                <a:off x="1294421" y="3156490"/>
                <a:ext cx="2317999" cy="320088"/>
              </a:xfrm>
              <a:prstGeom prst="rect">
                <a:avLst/>
              </a:prstGeom>
              <a:noFill/>
            </p:spPr>
            <p:txBody>
              <a:bodyPr wrap="square" rtlCol="0">
                <a:spAutoFit/>
              </a:bodyPr>
              <a:lstStyle/>
              <a:p>
                <a:pPr defTabSz="913765">
                  <a:lnSpc>
                    <a:spcPct val="9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添加标题</a:t>
                </a:r>
              </a:p>
            </p:txBody>
          </p:sp>
          <p:sp>
            <p:nvSpPr>
              <p:cNvPr id="29" name="文本框 28"/>
              <p:cNvSpPr txBox="1"/>
              <p:nvPr/>
            </p:nvSpPr>
            <p:spPr>
              <a:xfrm>
                <a:off x="1301340" y="3429001"/>
                <a:ext cx="2404895" cy="633700"/>
              </a:xfrm>
              <a:prstGeom prst="rect">
                <a:avLst/>
              </a:prstGeom>
              <a:noFill/>
            </p:spPr>
            <p:txBody>
              <a:bodyPr wrap="square" rtlCol="0">
                <a:spAutoFit/>
              </a:bodyPr>
              <a:lstStyle/>
              <a:p>
                <a:pPr algn="just" defTabSz="913765">
                  <a:lnSpc>
                    <a:spcPct val="13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p:txBody>
          </p:sp>
        </p:grpSp>
        <p:grpSp>
          <p:nvGrpSpPr>
            <p:cNvPr id="30" name="组合 29"/>
            <p:cNvGrpSpPr/>
            <p:nvPr/>
          </p:nvGrpSpPr>
          <p:grpSpPr>
            <a:xfrm>
              <a:off x="1294426" y="4280954"/>
              <a:ext cx="2411815" cy="906211"/>
              <a:chOff x="1294421" y="4280954"/>
              <a:chExt cx="2411814" cy="906211"/>
            </a:xfrm>
          </p:grpSpPr>
          <p:sp>
            <p:nvSpPr>
              <p:cNvPr id="31" name="文本框 30"/>
              <p:cNvSpPr txBox="1"/>
              <p:nvPr/>
            </p:nvSpPr>
            <p:spPr>
              <a:xfrm>
                <a:off x="1294421" y="4280954"/>
                <a:ext cx="2317999" cy="320088"/>
              </a:xfrm>
              <a:prstGeom prst="rect">
                <a:avLst/>
              </a:prstGeom>
              <a:noFill/>
            </p:spPr>
            <p:txBody>
              <a:bodyPr wrap="square" rtlCol="0">
                <a:spAutoFit/>
              </a:bodyPr>
              <a:lstStyle/>
              <a:p>
                <a:pPr defTabSz="913765">
                  <a:lnSpc>
                    <a:spcPct val="9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添加标题</a:t>
                </a:r>
              </a:p>
            </p:txBody>
          </p:sp>
          <p:sp>
            <p:nvSpPr>
              <p:cNvPr id="32" name="文本框 31"/>
              <p:cNvSpPr txBox="1"/>
              <p:nvPr/>
            </p:nvSpPr>
            <p:spPr>
              <a:xfrm>
                <a:off x="1301340" y="4553465"/>
                <a:ext cx="2404895" cy="633700"/>
              </a:xfrm>
              <a:prstGeom prst="rect">
                <a:avLst/>
              </a:prstGeom>
              <a:noFill/>
            </p:spPr>
            <p:txBody>
              <a:bodyPr wrap="square" rtlCol="0">
                <a:spAutoFit/>
              </a:bodyPr>
              <a:lstStyle/>
              <a:p>
                <a:pPr algn="just" defTabSz="913765">
                  <a:lnSpc>
                    <a:spcPct val="13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p:txBody>
          </p:sp>
        </p:grpSp>
        <p:grpSp>
          <p:nvGrpSpPr>
            <p:cNvPr id="33" name="组合 32"/>
            <p:cNvGrpSpPr/>
            <p:nvPr/>
          </p:nvGrpSpPr>
          <p:grpSpPr>
            <a:xfrm>
              <a:off x="4274174" y="2015196"/>
              <a:ext cx="2411815" cy="906211"/>
              <a:chOff x="4274170" y="2015194"/>
              <a:chExt cx="2411814" cy="906211"/>
            </a:xfrm>
          </p:grpSpPr>
          <p:sp>
            <p:nvSpPr>
              <p:cNvPr id="34" name="文本框 33"/>
              <p:cNvSpPr txBox="1"/>
              <p:nvPr/>
            </p:nvSpPr>
            <p:spPr>
              <a:xfrm>
                <a:off x="4274170" y="2015194"/>
                <a:ext cx="2317999" cy="320088"/>
              </a:xfrm>
              <a:prstGeom prst="rect">
                <a:avLst/>
              </a:prstGeom>
              <a:noFill/>
            </p:spPr>
            <p:txBody>
              <a:bodyPr wrap="square" rtlCol="0">
                <a:spAutoFit/>
              </a:bodyPr>
              <a:lstStyle/>
              <a:p>
                <a:pPr defTabSz="913765">
                  <a:lnSpc>
                    <a:spcPct val="9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添加标题</a:t>
                </a:r>
              </a:p>
            </p:txBody>
          </p:sp>
          <p:sp>
            <p:nvSpPr>
              <p:cNvPr id="35" name="文本框 34"/>
              <p:cNvSpPr txBox="1"/>
              <p:nvPr/>
            </p:nvSpPr>
            <p:spPr>
              <a:xfrm>
                <a:off x="4281089" y="2287705"/>
                <a:ext cx="2404895" cy="633700"/>
              </a:xfrm>
              <a:prstGeom prst="rect">
                <a:avLst/>
              </a:prstGeom>
              <a:noFill/>
            </p:spPr>
            <p:txBody>
              <a:bodyPr wrap="square" rtlCol="0">
                <a:spAutoFit/>
              </a:bodyPr>
              <a:lstStyle/>
              <a:p>
                <a:pPr algn="just" defTabSz="913765">
                  <a:lnSpc>
                    <a:spcPct val="13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p:txBody>
          </p:sp>
        </p:grpSp>
        <p:grpSp>
          <p:nvGrpSpPr>
            <p:cNvPr id="36" name="组合 35"/>
            <p:cNvGrpSpPr/>
            <p:nvPr/>
          </p:nvGrpSpPr>
          <p:grpSpPr>
            <a:xfrm>
              <a:off x="4274174" y="3156493"/>
              <a:ext cx="2411815" cy="906211"/>
              <a:chOff x="4274170" y="3156490"/>
              <a:chExt cx="2411814" cy="906211"/>
            </a:xfrm>
          </p:grpSpPr>
          <p:sp>
            <p:nvSpPr>
              <p:cNvPr id="37" name="文本框 36"/>
              <p:cNvSpPr txBox="1"/>
              <p:nvPr/>
            </p:nvSpPr>
            <p:spPr>
              <a:xfrm>
                <a:off x="4274170" y="3156490"/>
                <a:ext cx="2317999" cy="320088"/>
              </a:xfrm>
              <a:prstGeom prst="rect">
                <a:avLst/>
              </a:prstGeom>
              <a:noFill/>
            </p:spPr>
            <p:txBody>
              <a:bodyPr wrap="square" rtlCol="0">
                <a:spAutoFit/>
              </a:bodyPr>
              <a:lstStyle/>
              <a:p>
                <a:pPr defTabSz="913765">
                  <a:lnSpc>
                    <a:spcPct val="9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添加标题</a:t>
                </a:r>
              </a:p>
            </p:txBody>
          </p:sp>
          <p:sp>
            <p:nvSpPr>
              <p:cNvPr id="38" name="文本框 37"/>
              <p:cNvSpPr txBox="1"/>
              <p:nvPr/>
            </p:nvSpPr>
            <p:spPr>
              <a:xfrm>
                <a:off x="4281089" y="3429001"/>
                <a:ext cx="2404895" cy="633700"/>
              </a:xfrm>
              <a:prstGeom prst="rect">
                <a:avLst/>
              </a:prstGeom>
              <a:noFill/>
            </p:spPr>
            <p:txBody>
              <a:bodyPr wrap="square" rtlCol="0">
                <a:spAutoFit/>
              </a:bodyPr>
              <a:lstStyle/>
              <a:p>
                <a:pPr algn="just" defTabSz="913765">
                  <a:lnSpc>
                    <a:spcPct val="13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p:txBody>
          </p:sp>
        </p:grpSp>
        <p:grpSp>
          <p:nvGrpSpPr>
            <p:cNvPr id="39" name="组合 38"/>
            <p:cNvGrpSpPr/>
            <p:nvPr/>
          </p:nvGrpSpPr>
          <p:grpSpPr>
            <a:xfrm>
              <a:off x="4274174" y="4280954"/>
              <a:ext cx="2411815" cy="906211"/>
              <a:chOff x="4274170" y="4280954"/>
              <a:chExt cx="2411814" cy="906211"/>
            </a:xfrm>
          </p:grpSpPr>
          <p:sp>
            <p:nvSpPr>
              <p:cNvPr id="40" name="文本框 39"/>
              <p:cNvSpPr txBox="1"/>
              <p:nvPr/>
            </p:nvSpPr>
            <p:spPr>
              <a:xfrm>
                <a:off x="4274170" y="4280954"/>
                <a:ext cx="2317999" cy="320088"/>
              </a:xfrm>
              <a:prstGeom prst="rect">
                <a:avLst/>
              </a:prstGeom>
              <a:noFill/>
            </p:spPr>
            <p:txBody>
              <a:bodyPr wrap="square" rtlCol="0">
                <a:spAutoFit/>
              </a:bodyPr>
              <a:lstStyle/>
              <a:p>
                <a:pPr defTabSz="913765">
                  <a:lnSpc>
                    <a:spcPct val="90000"/>
                  </a:lnSpc>
                  <a:spcBef>
                    <a:spcPts val="100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添加标题</a:t>
                </a:r>
              </a:p>
            </p:txBody>
          </p:sp>
          <p:sp>
            <p:nvSpPr>
              <p:cNvPr id="41" name="文本框 40"/>
              <p:cNvSpPr txBox="1"/>
              <p:nvPr/>
            </p:nvSpPr>
            <p:spPr>
              <a:xfrm>
                <a:off x="4281089" y="4553465"/>
                <a:ext cx="2404895" cy="633700"/>
              </a:xfrm>
              <a:prstGeom prst="rect">
                <a:avLst/>
              </a:prstGeom>
              <a:noFill/>
            </p:spPr>
            <p:txBody>
              <a:bodyPr wrap="square" rtlCol="0">
                <a:spAutoFit/>
              </a:bodyPr>
              <a:lstStyle/>
              <a:p>
                <a:pPr algn="just" defTabSz="913765">
                  <a:lnSpc>
                    <a:spcPct val="13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p:txBody>
          </p:sp>
        </p:grpSp>
        <p:grpSp>
          <p:nvGrpSpPr>
            <p:cNvPr id="42" name="组合 41"/>
            <p:cNvGrpSpPr/>
            <p:nvPr/>
          </p:nvGrpSpPr>
          <p:grpSpPr>
            <a:xfrm>
              <a:off x="8446729" y="2928991"/>
              <a:ext cx="1564655" cy="1377847"/>
              <a:chOff x="8446724" y="2928989"/>
              <a:chExt cx="1564655" cy="1377846"/>
            </a:xfrm>
          </p:grpSpPr>
          <p:sp>
            <p:nvSpPr>
              <p:cNvPr id="43" name="椭圆 42"/>
              <p:cNvSpPr/>
              <p:nvPr/>
            </p:nvSpPr>
            <p:spPr>
              <a:xfrm>
                <a:off x="8540538" y="2928989"/>
                <a:ext cx="1377846" cy="1377846"/>
              </a:xfrm>
              <a:prstGeom prst="ellipse">
                <a:avLst/>
              </a:prstGeom>
              <a:solidFill>
                <a:srgbClr val="43A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300" dirty="0">
                  <a:solidFill>
                    <a:prstClr val="white"/>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4" name="文本框 43"/>
              <p:cNvSpPr txBox="1"/>
              <p:nvPr/>
            </p:nvSpPr>
            <p:spPr>
              <a:xfrm>
                <a:off x="8446724" y="3422281"/>
                <a:ext cx="1564655" cy="391261"/>
              </a:xfrm>
              <a:prstGeom prst="rect">
                <a:avLst/>
              </a:prstGeom>
              <a:noFill/>
            </p:spPr>
            <p:txBody>
              <a:bodyPr wrap="square" rtlCol="0" anchor="ctr">
                <a:spAutoFit/>
              </a:bodyPr>
              <a:lstStyle/>
              <a:p>
                <a:pPr algn="ctr" defTabSz="913765">
                  <a:lnSpc>
                    <a:spcPct val="90000"/>
                  </a:lnSpc>
                  <a:spcBef>
                    <a:spcPts val="1000"/>
                  </a:spcBef>
                </a:pPr>
                <a:r>
                  <a:rPr lang="zh-CN" altLang="en-US" sz="2100" dirty="0">
                    <a:solidFill>
                      <a:srgbClr val="FFFFFF">
                        <a:lumMod val="95000"/>
                      </a:srgbClr>
                    </a:solidFill>
                    <a:latin typeface="微软雅黑" panose="020B0503020204020204" pitchFamily="34" charset="-122"/>
                    <a:ea typeface="微软雅黑" panose="020B0503020204020204" pitchFamily="34" charset="-122"/>
                    <a:sym typeface="inpin heiti" panose="00000500000000000000" pitchFamily="2" charset="-122"/>
                  </a:rPr>
                  <a:t>添加标题</a:t>
                </a:r>
              </a:p>
            </p:txBody>
          </p:sp>
        </p:grpSp>
      </p:grpSp>
      <p:grpSp>
        <p:nvGrpSpPr>
          <p:cNvPr id="62" name="组合 61"/>
          <p:cNvGrpSpPr/>
          <p:nvPr/>
        </p:nvGrpSpPr>
        <p:grpSpPr>
          <a:xfrm>
            <a:off x="7196079" y="1598979"/>
            <a:ext cx="3688613" cy="4061712"/>
            <a:chOff x="7196079" y="1598979"/>
            <a:chExt cx="3688613" cy="4061712"/>
          </a:xfrm>
        </p:grpSpPr>
        <p:pic>
          <p:nvPicPr>
            <p:cNvPr id="7" name="图形 50" descr="听诊器"/>
            <p:cNvPicPr>
              <a:picLocks noChangeAspect="1"/>
            </p:cNvPicPr>
            <p:nvPr/>
          </p:nvPicPr>
          <p:blipFill>
            <a:blip r:embed="rId3" cstate="screen">
              <a:extLst>
                <a:ext uri="{96DAC541-7B7A-43D3-8B79-37D633B846F1}">
                  <asvg:svgBlip xmlns:asvg="http://schemas.microsoft.com/office/drawing/2016/SVG/main" xmlns="" r:embed="rId4"/>
                </a:ext>
              </a:extLst>
            </a:blip>
            <a:stretch>
              <a:fillRect/>
            </a:stretch>
          </p:blipFill>
          <p:spPr>
            <a:xfrm>
              <a:off x="8813239" y="1598979"/>
              <a:ext cx="542639" cy="542639"/>
            </a:xfrm>
            <a:prstGeom prst="rect">
              <a:avLst/>
            </a:prstGeom>
          </p:spPr>
        </p:pic>
        <p:pic>
          <p:nvPicPr>
            <p:cNvPr id="8" name="图形 52" descr="心跳"/>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7196079" y="2431155"/>
              <a:ext cx="630856" cy="630856"/>
            </a:xfrm>
            <a:prstGeom prst="rect">
              <a:avLst/>
            </a:prstGeom>
          </p:spPr>
        </p:pic>
        <p:pic>
          <p:nvPicPr>
            <p:cNvPr id="55" name="图形 54" descr="药品"/>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7264732" y="4255618"/>
              <a:ext cx="586766" cy="586766"/>
            </a:xfrm>
            <a:prstGeom prst="rect">
              <a:avLst/>
            </a:prstGeom>
          </p:spPr>
        </p:pic>
        <p:pic>
          <p:nvPicPr>
            <p:cNvPr id="57" name="图形 56" descr="滴管"/>
            <p:cNvPicPr>
              <a:picLocks noChangeAspect="1"/>
            </p:cNvPicPr>
            <p:nvPr/>
          </p:nvPicPr>
          <p:blipFill>
            <a:blip r:embed="rId9" cstate="screen">
              <a:extLst>
                <a:ext uri="{96DAC541-7B7A-43D3-8B79-37D633B846F1}">
                  <asvg:svgBlip xmlns:asvg="http://schemas.microsoft.com/office/drawing/2016/SVG/main" xmlns="" r:embed="rId10"/>
                </a:ext>
              </a:extLst>
            </a:blip>
            <a:stretch>
              <a:fillRect/>
            </a:stretch>
          </p:blipFill>
          <p:spPr>
            <a:xfrm>
              <a:off x="10345600" y="2469697"/>
              <a:ext cx="518537" cy="518537"/>
            </a:xfrm>
            <a:prstGeom prst="rect">
              <a:avLst/>
            </a:prstGeom>
          </p:spPr>
        </p:pic>
        <p:pic>
          <p:nvPicPr>
            <p:cNvPr id="59" name="图形 58" descr="DNA"/>
            <p:cNvPicPr>
              <a:picLocks noChangeAspect="1"/>
            </p:cNvPicPr>
            <p:nvPr/>
          </p:nvPicPr>
          <p:blipFill>
            <a:blip r:embed="rId11" cstate="screen">
              <a:extLst>
                <a:ext uri="{96DAC541-7B7A-43D3-8B79-37D633B846F1}">
                  <asvg:svgBlip xmlns:asvg="http://schemas.microsoft.com/office/drawing/2016/SVG/main" xmlns="" r:embed="rId12"/>
                </a:ext>
              </a:extLst>
            </a:blip>
            <a:stretch>
              <a:fillRect/>
            </a:stretch>
          </p:blipFill>
          <p:spPr>
            <a:xfrm>
              <a:off x="10357480" y="4255618"/>
              <a:ext cx="527212" cy="527212"/>
            </a:xfrm>
            <a:prstGeom prst="rect">
              <a:avLst/>
            </a:prstGeom>
          </p:spPr>
        </p:pic>
        <p:pic>
          <p:nvPicPr>
            <p:cNvPr id="61" name="图形 60" descr="急救包"/>
            <p:cNvPicPr>
              <a:picLocks noChangeAspect="1"/>
            </p:cNvPicPr>
            <p:nvPr/>
          </p:nvPicPr>
          <p:blipFill>
            <a:blip r:embed="rId13" cstate="screen">
              <a:extLst>
                <a:ext uri="{96DAC541-7B7A-43D3-8B79-37D633B846F1}">
                  <asvg:svgBlip xmlns:asvg="http://schemas.microsoft.com/office/drawing/2016/SVG/main" xmlns="" r:embed="rId14"/>
                </a:ext>
              </a:extLst>
            </a:blip>
            <a:stretch>
              <a:fillRect/>
            </a:stretch>
          </p:blipFill>
          <p:spPr>
            <a:xfrm>
              <a:off x="8768272" y="5150390"/>
              <a:ext cx="510301" cy="510301"/>
            </a:xfrm>
            <a:prstGeom prst="rect">
              <a:avLst/>
            </a:prstGeom>
          </p:spPr>
        </p:pic>
      </p:gr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5"/>
          <p:cNvPicPr>
            <a:picLocks noChangeAspect="1"/>
          </p:cNvPicPr>
          <p:nvPr/>
        </p:nvPicPr>
        <p:blipFill>
          <a:blip r:embed="rId3"/>
          <a:srcRect b="15699"/>
          <a:stretch>
            <a:fillRect/>
          </a:stretch>
        </p:blipFill>
        <p:spPr>
          <a:xfrm>
            <a:off x="868045" y="605790"/>
            <a:ext cx="4493895" cy="4159885"/>
          </a:xfrm>
          <a:prstGeom prst="rect">
            <a:avLst/>
          </a:prstGeom>
        </p:spPr>
      </p:pic>
      <p:pic>
        <p:nvPicPr>
          <p:cNvPr id="6" name="图片 5" descr="1"/>
          <p:cNvPicPr>
            <a:picLocks noChangeAspect="1"/>
          </p:cNvPicPr>
          <p:nvPr/>
        </p:nvPicPr>
        <p:blipFill>
          <a:blip r:embed="rId4"/>
          <a:stretch>
            <a:fillRect/>
          </a:stretch>
        </p:blipFill>
        <p:spPr>
          <a:xfrm>
            <a:off x="-259080" y="4670425"/>
            <a:ext cx="6748145" cy="6136005"/>
          </a:xfrm>
          <a:prstGeom prst="rect">
            <a:avLst/>
          </a:prstGeom>
        </p:spPr>
      </p:pic>
      <p:pic>
        <p:nvPicPr>
          <p:cNvPr id="7" name="图片 6" descr="8"/>
          <p:cNvPicPr>
            <a:picLocks noChangeAspect="1"/>
          </p:cNvPicPr>
          <p:nvPr/>
        </p:nvPicPr>
        <p:blipFill>
          <a:blip r:embed="rId5"/>
          <a:srcRect l="41215" t="37434" r="47686" b="43056"/>
          <a:stretch>
            <a:fillRect/>
          </a:stretch>
        </p:blipFill>
        <p:spPr>
          <a:xfrm>
            <a:off x="6322060" y="1028700"/>
            <a:ext cx="749300" cy="749300"/>
          </a:xfrm>
          <a:prstGeom prst="rect">
            <a:avLst/>
          </a:prstGeom>
        </p:spPr>
      </p:pic>
      <p:pic>
        <p:nvPicPr>
          <p:cNvPr id="8" name="图片 7" descr="8"/>
          <p:cNvPicPr>
            <a:picLocks noChangeAspect="1"/>
          </p:cNvPicPr>
          <p:nvPr/>
        </p:nvPicPr>
        <p:blipFill>
          <a:blip r:embed="rId5"/>
          <a:srcRect l="91631" t="-1586" r="-284" b="86044"/>
          <a:stretch>
            <a:fillRect/>
          </a:stretch>
        </p:blipFill>
        <p:spPr>
          <a:xfrm>
            <a:off x="6322060" y="2387600"/>
            <a:ext cx="584200" cy="596900"/>
          </a:xfrm>
          <a:prstGeom prst="rect">
            <a:avLst/>
          </a:prstGeom>
        </p:spPr>
      </p:pic>
      <p:pic>
        <p:nvPicPr>
          <p:cNvPr id="9" name="图片 8" descr="8"/>
          <p:cNvPicPr>
            <a:picLocks noChangeAspect="1"/>
          </p:cNvPicPr>
          <p:nvPr/>
        </p:nvPicPr>
        <p:blipFill>
          <a:blip r:embed="rId5"/>
          <a:srcRect l="41215" t="37434" r="47686" b="43056"/>
          <a:stretch>
            <a:fillRect/>
          </a:stretch>
        </p:blipFill>
        <p:spPr>
          <a:xfrm>
            <a:off x="6322060" y="3479165"/>
            <a:ext cx="749300" cy="749300"/>
          </a:xfrm>
          <a:prstGeom prst="rect">
            <a:avLst/>
          </a:prstGeom>
        </p:spPr>
      </p:pic>
      <p:pic>
        <p:nvPicPr>
          <p:cNvPr id="10" name="图片 9" descr="8"/>
          <p:cNvPicPr>
            <a:picLocks noChangeAspect="1"/>
          </p:cNvPicPr>
          <p:nvPr/>
        </p:nvPicPr>
        <p:blipFill>
          <a:blip r:embed="rId5"/>
          <a:srcRect l="91631" t="-1586" r="-284" b="86044"/>
          <a:stretch>
            <a:fillRect/>
          </a:stretch>
        </p:blipFill>
        <p:spPr>
          <a:xfrm>
            <a:off x="6322060" y="4848225"/>
            <a:ext cx="584200" cy="596900"/>
          </a:xfrm>
          <a:prstGeom prst="rect">
            <a:avLst/>
          </a:prstGeom>
        </p:spPr>
      </p:pic>
      <p:sp>
        <p:nvSpPr>
          <p:cNvPr id="11" name="文本框 10"/>
          <p:cNvSpPr txBox="1"/>
          <p:nvPr/>
        </p:nvSpPr>
        <p:spPr>
          <a:xfrm>
            <a:off x="7147560" y="1417320"/>
            <a:ext cx="4609465" cy="891540"/>
          </a:xfrm>
          <a:prstGeom prst="rect">
            <a:avLst/>
          </a:prstGeom>
          <a:noFill/>
        </p:spPr>
        <p:txBody>
          <a:bodyPr wrap="square" rtlCol="0">
            <a:spAutoFit/>
          </a:bodyPr>
          <a:lstStyle/>
          <a:p>
            <a:pPr algn="just" defTabSz="913765">
              <a:lnSpc>
                <a:spcPct val="130000"/>
              </a:lnSpc>
            </a:pP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单击添加文本单击添加文本单击添加文本单击添加文本单击添加文本单击添加文本单击添加文本单击添加文本</a:t>
            </a:r>
          </a:p>
          <a:p>
            <a:pPr algn="just" defTabSz="913765">
              <a:lnSpc>
                <a:spcPct val="130000"/>
              </a:lnSpc>
            </a:pP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a:p>
            <a:pPr algn="just" defTabSz="913765">
              <a:lnSpc>
                <a:spcPct val="130000"/>
              </a:lnSpc>
            </a:pP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文本框 11"/>
          <p:cNvSpPr txBox="1"/>
          <p:nvPr/>
        </p:nvSpPr>
        <p:spPr>
          <a:xfrm>
            <a:off x="7147560" y="1049020"/>
            <a:ext cx="2794000" cy="368300"/>
          </a:xfrm>
          <a:prstGeom prst="rect">
            <a:avLst/>
          </a:prstGeom>
          <a:noFill/>
        </p:spPr>
        <p:txBody>
          <a:bodyPr wrap="square" rtlCol="0">
            <a:spAutoFit/>
          </a:bodyPr>
          <a:lstStyle/>
          <a:p>
            <a:pPr algn="l" fontAlgn="t">
              <a:spcBef>
                <a:spcPts val="0"/>
              </a:spcBef>
              <a:spcAft>
                <a:spcPts val="0"/>
              </a:spcAft>
              <a:buClrTx/>
              <a:buSzTx/>
              <a:buFontTx/>
              <a:defRPr/>
            </a:pPr>
            <a:r>
              <a:rPr lang="zh-CN" altLang="en-US" kern="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单击此处输入您的文本</a:t>
            </a:r>
          </a:p>
        </p:txBody>
      </p:sp>
      <p:sp>
        <p:nvSpPr>
          <p:cNvPr id="13" name="文本框 12"/>
          <p:cNvSpPr txBox="1"/>
          <p:nvPr/>
        </p:nvSpPr>
        <p:spPr>
          <a:xfrm>
            <a:off x="7147560" y="2462530"/>
            <a:ext cx="4609465" cy="891540"/>
          </a:xfrm>
          <a:prstGeom prst="rect">
            <a:avLst/>
          </a:prstGeom>
          <a:noFill/>
        </p:spPr>
        <p:txBody>
          <a:bodyPr wrap="square" rtlCol="0">
            <a:spAutoFit/>
          </a:bodyPr>
          <a:lstStyle/>
          <a:p>
            <a:pPr algn="just" defTabSz="913765">
              <a:lnSpc>
                <a:spcPct val="130000"/>
              </a:lnSpc>
            </a:pP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单击添加文本单击添加文本单击添加文本单击添加文本单击添加文本单击添加文本单击添加文本单击添加文本</a:t>
            </a:r>
          </a:p>
          <a:p>
            <a:pPr algn="just" defTabSz="913765">
              <a:lnSpc>
                <a:spcPct val="130000"/>
              </a:lnSpc>
            </a:pP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a:p>
            <a:pPr algn="just" defTabSz="913765">
              <a:lnSpc>
                <a:spcPct val="130000"/>
              </a:lnSpc>
            </a:pP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4" name="文本框 13"/>
          <p:cNvSpPr txBox="1"/>
          <p:nvPr/>
        </p:nvSpPr>
        <p:spPr>
          <a:xfrm>
            <a:off x="7147560" y="2094230"/>
            <a:ext cx="2794000" cy="368300"/>
          </a:xfrm>
          <a:prstGeom prst="rect">
            <a:avLst/>
          </a:prstGeom>
          <a:noFill/>
        </p:spPr>
        <p:txBody>
          <a:bodyPr wrap="square" rtlCol="0">
            <a:spAutoFit/>
          </a:bodyPr>
          <a:lstStyle/>
          <a:p>
            <a:pPr algn="l" fontAlgn="t">
              <a:spcBef>
                <a:spcPts val="0"/>
              </a:spcBef>
              <a:spcAft>
                <a:spcPts val="0"/>
              </a:spcAft>
              <a:buClrTx/>
              <a:buSzTx/>
              <a:buFontTx/>
              <a:defRPr/>
            </a:pPr>
            <a:r>
              <a:rPr lang="zh-CN" altLang="en-US" kern="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单击此处输入您的文本</a:t>
            </a:r>
          </a:p>
        </p:txBody>
      </p:sp>
      <p:sp>
        <p:nvSpPr>
          <p:cNvPr id="15" name="文本框 14"/>
          <p:cNvSpPr txBox="1"/>
          <p:nvPr/>
        </p:nvSpPr>
        <p:spPr>
          <a:xfrm>
            <a:off x="7147560" y="3706495"/>
            <a:ext cx="4609465" cy="891540"/>
          </a:xfrm>
          <a:prstGeom prst="rect">
            <a:avLst/>
          </a:prstGeom>
          <a:noFill/>
        </p:spPr>
        <p:txBody>
          <a:bodyPr wrap="square" rtlCol="0">
            <a:spAutoFit/>
          </a:bodyPr>
          <a:lstStyle/>
          <a:p>
            <a:pPr algn="just" defTabSz="913765">
              <a:lnSpc>
                <a:spcPct val="130000"/>
              </a:lnSpc>
            </a:pP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单击添加文本单击添加文本单击添加文本单击添加文本单击添加文本单击添加文本单击添加文本单击添加文本</a:t>
            </a:r>
          </a:p>
          <a:p>
            <a:pPr algn="just" defTabSz="913765">
              <a:lnSpc>
                <a:spcPct val="130000"/>
              </a:lnSpc>
            </a:pP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a:p>
            <a:pPr algn="just" defTabSz="913765">
              <a:lnSpc>
                <a:spcPct val="130000"/>
              </a:lnSpc>
            </a:pP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文本框 15"/>
          <p:cNvSpPr txBox="1"/>
          <p:nvPr/>
        </p:nvSpPr>
        <p:spPr>
          <a:xfrm>
            <a:off x="7147560" y="3338195"/>
            <a:ext cx="2794000" cy="368300"/>
          </a:xfrm>
          <a:prstGeom prst="rect">
            <a:avLst/>
          </a:prstGeom>
          <a:noFill/>
        </p:spPr>
        <p:txBody>
          <a:bodyPr wrap="square" rtlCol="0">
            <a:spAutoFit/>
          </a:bodyPr>
          <a:lstStyle/>
          <a:p>
            <a:pPr algn="l" fontAlgn="t">
              <a:spcBef>
                <a:spcPts val="0"/>
              </a:spcBef>
              <a:spcAft>
                <a:spcPts val="0"/>
              </a:spcAft>
              <a:buClrTx/>
              <a:buSzTx/>
              <a:buFontTx/>
              <a:defRPr/>
            </a:pPr>
            <a:r>
              <a:rPr lang="zh-CN" altLang="en-US" kern="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单击此处输入您的文本</a:t>
            </a:r>
          </a:p>
        </p:txBody>
      </p:sp>
      <p:sp>
        <p:nvSpPr>
          <p:cNvPr id="17" name="文本框 16"/>
          <p:cNvSpPr txBox="1"/>
          <p:nvPr/>
        </p:nvSpPr>
        <p:spPr>
          <a:xfrm>
            <a:off x="7147560" y="5038725"/>
            <a:ext cx="4609465" cy="891540"/>
          </a:xfrm>
          <a:prstGeom prst="rect">
            <a:avLst/>
          </a:prstGeom>
          <a:noFill/>
        </p:spPr>
        <p:txBody>
          <a:bodyPr wrap="square" rtlCol="0">
            <a:spAutoFit/>
          </a:bodyPr>
          <a:lstStyle/>
          <a:p>
            <a:pPr algn="just" defTabSz="913765">
              <a:lnSpc>
                <a:spcPct val="130000"/>
              </a:lnSpc>
            </a:pP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单击添加文本单击添加文本单击添加文本单击添加文本单击添加文本单击添加文本单击添加文本单击添加文本</a:t>
            </a:r>
          </a:p>
          <a:p>
            <a:pPr algn="just" defTabSz="913765">
              <a:lnSpc>
                <a:spcPct val="130000"/>
              </a:lnSpc>
            </a:pP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a:t>
            </a:r>
          </a:p>
          <a:p>
            <a:pPr algn="just" defTabSz="913765">
              <a:lnSpc>
                <a:spcPct val="130000"/>
              </a:lnSpc>
            </a:pP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文本框 17"/>
          <p:cNvSpPr txBox="1"/>
          <p:nvPr/>
        </p:nvSpPr>
        <p:spPr>
          <a:xfrm>
            <a:off x="7147560" y="4670425"/>
            <a:ext cx="2794000" cy="368300"/>
          </a:xfrm>
          <a:prstGeom prst="rect">
            <a:avLst/>
          </a:prstGeom>
          <a:noFill/>
        </p:spPr>
        <p:txBody>
          <a:bodyPr wrap="square" rtlCol="0">
            <a:spAutoFit/>
          </a:bodyPr>
          <a:lstStyle/>
          <a:p>
            <a:pPr algn="l" fontAlgn="t">
              <a:spcBef>
                <a:spcPts val="0"/>
              </a:spcBef>
              <a:spcAft>
                <a:spcPts val="0"/>
              </a:spcAft>
              <a:buClrTx/>
              <a:buSzTx/>
              <a:buFontTx/>
              <a:defRPr/>
            </a:pPr>
            <a:r>
              <a:rPr lang="zh-CN" altLang="en-US" kern="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rPr>
              <a:t>单击此处输入您的文本</a:t>
            </a:r>
          </a:p>
        </p:txBody>
      </p:sp>
      <p:sp>
        <p:nvSpPr>
          <p:cNvPr id="19" name="矩形 18"/>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20"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寒假海报.4"/>
          <p:cNvPicPr>
            <a:picLocks noChangeAspect="1"/>
          </p:cNvPicPr>
          <p:nvPr/>
        </p:nvPicPr>
        <p:blipFill>
          <a:blip r:embed="rId3"/>
          <a:srcRect t="52727" b="7719"/>
          <a:stretch>
            <a:fillRect/>
          </a:stretch>
        </p:blipFill>
        <p:spPr>
          <a:xfrm>
            <a:off x="-635" y="427990"/>
            <a:ext cx="12192000" cy="6430010"/>
          </a:xfrm>
          <a:prstGeom prst="rect">
            <a:avLst/>
          </a:prstGeom>
        </p:spPr>
      </p:pic>
      <p:sp>
        <p:nvSpPr>
          <p:cNvPr id="53" name="文本框 52"/>
          <p:cNvSpPr txBox="1"/>
          <p:nvPr/>
        </p:nvSpPr>
        <p:spPr>
          <a:xfrm>
            <a:off x="4615180" y="1649730"/>
            <a:ext cx="2962275" cy="156845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9600" noProof="0" dirty="0">
                <a:ln>
                  <a:noFill/>
                </a:ln>
                <a:solidFill>
                  <a:srgbClr val="43A992"/>
                </a:solidFill>
                <a:uLnTx/>
                <a:uFillTx/>
                <a:latin typeface="汉仪黑荔枝体简" panose="00020600040101010101" charset="-122"/>
                <a:ea typeface="汉仪黑荔枝体简" panose="00020600040101010101" charset="-122"/>
                <a:sym typeface="+mn-ea"/>
              </a:rPr>
              <a:t>03</a:t>
            </a:r>
          </a:p>
        </p:txBody>
      </p:sp>
      <p:sp>
        <p:nvSpPr>
          <p:cNvPr id="51" name="文本框 50"/>
          <p:cNvSpPr txBox="1"/>
          <p:nvPr/>
        </p:nvSpPr>
        <p:spPr>
          <a:xfrm>
            <a:off x="3333115" y="3066415"/>
            <a:ext cx="5526405" cy="713740"/>
          </a:xfrm>
          <a:prstGeom prst="rect">
            <a:avLst/>
          </a:prstGeom>
          <a:noFill/>
        </p:spPr>
        <p:txBody>
          <a:bodyPr anchor="ctr"/>
          <a:lstStyle/>
          <a:p>
            <a:pPr marL="0" marR="0" lvl="0" indent="0" algn="ctr" defTabSz="914400" rtl="0" eaLnBrk="1" fontAlgn="t" latinLnBrk="0" hangingPunct="1">
              <a:spcBef>
                <a:spcPts val="0"/>
              </a:spcBef>
              <a:spcAft>
                <a:spcPts val="0"/>
              </a:spcAft>
              <a:buClrTx/>
              <a:buSzTx/>
              <a:buFontTx/>
              <a:buNone/>
              <a:defRPr/>
            </a:pPr>
            <a:r>
              <a:rPr kumimoji="0" lang="zh-CN" altLang="en-US" sz="4000" i="0" u="none" strike="noStrike" kern="0" cap="none" spc="0" normalizeH="0" baseline="0" noProof="0" dirty="0">
                <a:ln>
                  <a:noFill/>
                </a:ln>
                <a:solidFill>
                  <a:srgbClr val="43A992"/>
                </a:solidFill>
                <a:effectLst/>
                <a:uLnTx/>
                <a:uFillTx/>
                <a:latin typeface="汉仪黑荔枝体简" panose="00020600040101010101" charset="-122"/>
                <a:ea typeface="汉仪黑荔枝体简" panose="00020600040101010101" charset="-122"/>
                <a:cs typeface="+mn-lt"/>
                <a:sym typeface="+mn-ea"/>
              </a:rPr>
              <a:t>点击此处输入标题文本</a:t>
            </a:r>
          </a:p>
        </p:txBody>
      </p:sp>
      <p:sp>
        <p:nvSpPr>
          <p:cNvPr id="22" name="文本框 34"/>
          <p:cNvSpPr txBox="1"/>
          <p:nvPr/>
        </p:nvSpPr>
        <p:spPr>
          <a:xfrm>
            <a:off x="3206433" y="3780155"/>
            <a:ext cx="577977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025" fontAlgn="auto">
              <a:lnSpc>
                <a:spcPct val="200000"/>
              </a:lnSpc>
              <a:spcBef>
                <a:spcPts val="0"/>
              </a:spcBef>
            </a:pP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28"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177447" y="1627182"/>
            <a:ext cx="10061575" cy="4086176"/>
            <a:chOff x="1177447" y="1627182"/>
            <a:chExt cx="10061575" cy="4086176"/>
          </a:xfrm>
        </p:grpSpPr>
        <p:grpSp>
          <p:nvGrpSpPr>
            <p:cNvPr id="35" name="组合 34"/>
            <p:cNvGrpSpPr/>
            <p:nvPr/>
          </p:nvGrpSpPr>
          <p:grpSpPr>
            <a:xfrm>
              <a:off x="1177447" y="1627182"/>
              <a:ext cx="10061575" cy="4086176"/>
              <a:chOff x="1096010" y="1732113"/>
              <a:chExt cx="10061575" cy="4086176"/>
            </a:xfrm>
          </p:grpSpPr>
          <p:sp>
            <p:nvSpPr>
              <p:cNvPr id="13" name="Oval 5"/>
              <p:cNvSpPr/>
              <p:nvPr/>
            </p:nvSpPr>
            <p:spPr>
              <a:xfrm>
                <a:off x="1211490" y="1732119"/>
                <a:ext cx="928914" cy="928914"/>
              </a:xfrm>
              <a:prstGeom prst="ellipse">
                <a:avLst/>
              </a:prstGeom>
              <a:solidFill>
                <a:srgbClr val="B3DB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Oval 6"/>
              <p:cNvSpPr/>
              <p:nvPr/>
            </p:nvSpPr>
            <p:spPr>
              <a:xfrm>
                <a:off x="6378575" y="1732119"/>
                <a:ext cx="928914" cy="928914"/>
              </a:xfrm>
              <a:prstGeom prst="ellipse">
                <a:avLst/>
              </a:prstGeom>
              <a:solidFill>
                <a:srgbClr val="E99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Oval 8"/>
              <p:cNvSpPr/>
              <p:nvPr/>
            </p:nvSpPr>
            <p:spPr>
              <a:xfrm>
                <a:off x="1211490" y="3077813"/>
                <a:ext cx="928914" cy="92891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Oval 9"/>
              <p:cNvSpPr/>
              <p:nvPr/>
            </p:nvSpPr>
            <p:spPr>
              <a:xfrm>
                <a:off x="6378575" y="3077813"/>
                <a:ext cx="928914" cy="928914"/>
              </a:xfrm>
              <a:prstGeom prst="ellipse">
                <a:avLst/>
              </a:prstGeom>
              <a:solidFill>
                <a:srgbClr val="A5B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2203501" y="1732113"/>
                <a:ext cx="3580161" cy="1072718"/>
                <a:chOff x="2022526" y="1732113"/>
                <a:chExt cx="3580161" cy="1072718"/>
              </a:xfrm>
            </p:grpSpPr>
            <p:sp>
              <p:nvSpPr>
                <p:cNvPr id="21" name="矩形 46"/>
                <p:cNvSpPr/>
                <p:nvPr/>
              </p:nvSpPr>
              <p:spPr>
                <a:xfrm>
                  <a:off x="2022526" y="2039237"/>
                  <a:ext cx="3580161" cy="765594"/>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点击输入文字点击输入文字点击此处更换文本点击输入文字点击输入文字点击此处更换文本点击输入文字点击输入文字点击此处更换文本</a:t>
                  </a:r>
                </a:p>
              </p:txBody>
            </p:sp>
            <p:sp>
              <p:nvSpPr>
                <p:cNvPr id="22" name="矩形 4"/>
                <p:cNvSpPr/>
                <p:nvPr/>
              </p:nvSpPr>
              <p:spPr>
                <a:xfrm>
                  <a:off x="2022547" y="1732113"/>
                  <a:ext cx="1605280" cy="306705"/>
                </a:xfrm>
                <a:prstGeom prst="rect">
                  <a:avLst/>
                </a:prstGeom>
              </p:spPr>
              <p:txBody>
                <a:bodyPr wrap="none">
                  <a:spAutoFit/>
                </a:bodyPr>
                <a:lstStyle/>
                <a:p>
                  <a:pPr algn="l"/>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单击此处输入标题</a:t>
                  </a:r>
                </a:p>
              </p:txBody>
            </p:sp>
          </p:grpSp>
          <p:grpSp>
            <p:nvGrpSpPr>
              <p:cNvPr id="23" name="组合 22"/>
              <p:cNvGrpSpPr/>
              <p:nvPr/>
            </p:nvGrpSpPr>
            <p:grpSpPr>
              <a:xfrm>
                <a:off x="7457672" y="1732113"/>
                <a:ext cx="3580161" cy="1090714"/>
                <a:chOff x="7276697" y="1732113"/>
                <a:chExt cx="3580161" cy="1090714"/>
              </a:xfrm>
            </p:grpSpPr>
            <p:sp>
              <p:nvSpPr>
                <p:cNvPr id="24" name="矩形 46"/>
                <p:cNvSpPr/>
                <p:nvPr/>
              </p:nvSpPr>
              <p:spPr>
                <a:xfrm>
                  <a:off x="7276697" y="2039237"/>
                  <a:ext cx="3580161" cy="78359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点击输入文字点击输入文字点击此处更换文本点击输入文字点击输入文字点击此处更换文本点击输入文字点击输入文字点击此处更换文本</a:t>
                  </a:r>
                </a:p>
              </p:txBody>
            </p:sp>
            <p:sp>
              <p:nvSpPr>
                <p:cNvPr id="25" name="矩形 4"/>
                <p:cNvSpPr/>
                <p:nvPr/>
              </p:nvSpPr>
              <p:spPr>
                <a:xfrm>
                  <a:off x="7276718" y="1732113"/>
                  <a:ext cx="1605280" cy="306705"/>
                </a:xfrm>
                <a:prstGeom prst="rect">
                  <a:avLst/>
                </a:prstGeom>
              </p:spPr>
              <p:txBody>
                <a:bodyPr wrap="none">
                  <a:spAutoFit/>
                </a:bodyPr>
                <a:lstStyle/>
                <a:p>
                  <a:pPr algn="l"/>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单击此处输入标题</a:t>
                  </a:r>
                </a:p>
              </p:txBody>
            </p:sp>
          </p:grpSp>
          <p:grpSp>
            <p:nvGrpSpPr>
              <p:cNvPr id="26" name="组合 25"/>
              <p:cNvGrpSpPr/>
              <p:nvPr/>
            </p:nvGrpSpPr>
            <p:grpSpPr>
              <a:xfrm>
                <a:off x="2203501" y="3077660"/>
                <a:ext cx="3580161" cy="1090714"/>
                <a:chOff x="2022526" y="3077660"/>
                <a:chExt cx="3580161" cy="1090714"/>
              </a:xfrm>
            </p:grpSpPr>
            <p:sp>
              <p:nvSpPr>
                <p:cNvPr id="29" name="矩形 46"/>
                <p:cNvSpPr/>
                <p:nvPr/>
              </p:nvSpPr>
              <p:spPr>
                <a:xfrm>
                  <a:off x="2022526" y="3384784"/>
                  <a:ext cx="3580161" cy="78359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点击输入文字点击输入文字点击此处更换文本点击输入文字点击输入文字点击此处更换文本点击输入文字点击输入文字点击此处更换文本</a:t>
                  </a:r>
                </a:p>
              </p:txBody>
            </p:sp>
            <p:sp>
              <p:nvSpPr>
                <p:cNvPr id="30" name="矩形 4"/>
                <p:cNvSpPr/>
                <p:nvPr/>
              </p:nvSpPr>
              <p:spPr>
                <a:xfrm>
                  <a:off x="2022547" y="3077660"/>
                  <a:ext cx="1605280" cy="306705"/>
                </a:xfrm>
                <a:prstGeom prst="rect">
                  <a:avLst/>
                </a:prstGeom>
              </p:spPr>
              <p:txBody>
                <a:bodyPr wrap="none">
                  <a:spAutoFit/>
                </a:bodyPr>
                <a:lstStyle/>
                <a:p>
                  <a:pPr algn="l"/>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单击此处输入标题</a:t>
                  </a:r>
                </a:p>
              </p:txBody>
            </p:sp>
          </p:grpSp>
          <p:grpSp>
            <p:nvGrpSpPr>
              <p:cNvPr id="31" name="组合 30"/>
              <p:cNvGrpSpPr/>
              <p:nvPr/>
            </p:nvGrpSpPr>
            <p:grpSpPr>
              <a:xfrm>
                <a:off x="7457672" y="3077660"/>
                <a:ext cx="3580161" cy="1090714"/>
                <a:chOff x="7276697" y="3077660"/>
                <a:chExt cx="3580161" cy="1090714"/>
              </a:xfrm>
            </p:grpSpPr>
            <p:sp>
              <p:nvSpPr>
                <p:cNvPr id="32" name="矩形 46"/>
                <p:cNvSpPr/>
                <p:nvPr/>
              </p:nvSpPr>
              <p:spPr>
                <a:xfrm>
                  <a:off x="7276697" y="3384784"/>
                  <a:ext cx="3580161" cy="78359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点击输入文字点击输入文字点击此处更换文本点击输入文字点击输入文字点击此处更换文本点击输入文字点击输入文字点击此处更换文本</a:t>
                  </a:r>
                </a:p>
              </p:txBody>
            </p:sp>
            <p:sp>
              <p:nvSpPr>
                <p:cNvPr id="33" name="矩形 4"/>
                <p:cNvSpPr/>
                <p:nvPr/>
              </p:nvSpPr>
              <p:spPr>
                <a:xfrm>
                  <a:off x="7276718" y="3077660"/>
                  <a:ext cx="1605280" cy="306705"/>
                </a:xfrm>
                <a:prstGeom prst="rect">
                  <a:avLst/>
                </a:prstGeom>
              </p:spPr>
              <p:txBody>
                <a:bodyPr wrap="none">
                  <a:spAutoFit/>
                </a:bodyPr>
                <a:lstStyle/>
                <a:p>
                  <a:pPr algn="l"/>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单击此处输入标题</a:t>
                  </a:r>
                </a:p>
              </p:txBody>
            </p:sp>
          </p:grpSp>
          <p:cxnSp>
            <p:nvCxnSpPr>
              <p:cNvPr id="34" name="直接连接符 33"/>
              <p:cNvCxnSpPr/>
              <p:nvPr/>
            </p:nvCxnSpPr>
            <p:spPr>
              <a:xfrm>
                <a:off x="1096010" y="4572000"/>
                <a:ext cx="10000615" cy="0"/>
              </a:xfrm>
              <a:prstGeom prst="line">
                <a:avLst/>
              </a:prstGeom>
              <a:ln w="15875" cmpd="sng">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6" name="TextBox 41"/>
              <p:cNvSpPr txBox="1"/>
              <p:nvPr/>
            </p:nvSpPr>
            <p:spPr>
              <a:xfrm>
                <a:off x="1096299" y="4745700"/>
                <a:ext cx="1605280" cy="306705"/>
              </a:xfrm>
              <a:prstGeom prst="rect">
                <a:avLst/>
              </a:prstGeom>
              <a:noFill/>
            </p:spPr>
            <p:txBody>
              <a:bodyPr wrap="none" rtlCol="0">
                <a:spAutoFit/>
              </a:bodyPr>
              <a:lstStyle/>
              <a:p>
                <a:pPr algn="l"/>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7" name="TextBox 42"/>
              <p:cNvSpPr txBox="1"/>
              <p:nvPr/>
            </p:nvSpPr>
            <p:spPr>
              <a:xfrm>
                <a:off x="1096010" y="5052695"/>
                <a:ext cx="10061575" cy="765594"/>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点击输入文字点击此处更换文本点击输入文字点击输入文字点击此处更换文本点击输入文字点击输入文字点击此处更换文本点击输入文字点击输入文字点击此处更换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点击输入文字点击输入文字点击此处更换文本点击输入文字点击输入文字点击此处更换文本点击输入文字点击输入文字点击此处更换文本</a:t>
                </a:r>
              </a:p>
            </p:txBody>
          </p:sp>
        </p:grpSp>
        <p:pic>
          <p:nvPicPr>
            <p:cNvPr id="38" name="图形 35" descr="听诊器"/>
            <p:cNvPicPr>
              <a:picLocks noChangeAspect="1"/>
            </p:cNvPicPr>
            <p:nvPr/>
          </p:nvPicPr>
          <p:blipFill>
            <a:blip r:embed="rId3" cstate="screen">
              <a:extLst>
                <a:ext uri="{96DAC541-7B7A-43D3-8B79-37D633B846F1}">
                  <asvg:svgBlip xmlns:asvg="http://schemas.microsoft.com/office/drawing/2016/SVG/main" xmlns="" r:embed="rId4"/>
                </a:ext>
              </a:extLst>
            </a:blip>
            <a:stretch>
              <a:fillRect/>
            </a:stretch>
          </p:blipFill>
          <p:spPr>
            <a:xfrm>
              <a:off x="6650049" y="1836425"/>
              <a:ext cx="542639" cy="542639"/>
            </a:xfrm>
            <a:prstGeom prst="rect">
              <a:avLst/>
            </a:prstGeom>
          </p:spPr>
        </p:pic>
        <p:pic>
          <p:nvPicPr>
            <p:cNvPr id="39" name="图形 36" descr="药品"/>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464001" y="3156971"/>
              <a:ext cx="586766" cy="586766"/>
            </a:xfrm>
            <a:prstGeom prst="rect">
              <a:avLst/>
            </a:prstGeom>
          </p:spPr>
        </p:pic>
        <p:pic>
          <p:nvPicPr>
            <p:cNvPr id="41" name="图形 37" descr="DNA"/>
            <p:cNvPicPr>
              <a:picLocks noChangeAspect="1"/>
            </p:cNvPicPr>
            <p:nvPr/>
          </p:nvPicPr>
          <p:blipFill>
            <a:blip r:embed="rId7" cstate="screen">
              <a:extLst>
                <a:ext uri="{96DAC541-7B7A-43D3-8B79-37D633B846F1}">
                  <asvg:svgBlip xmlns:asvg="http://schemas.microsoft.com/office/drawing/2016/SVG/main" xmlns="" r:embed="rId8"/>
                </a:ext>
              </a:extLst>
            </a:blip>
            <a:stretch>
              <a:fillRect/>
            </a:stretch>
          </p:blipFill>
          <p:spPr>
            <a:xfrm>
              <a:off x="6657762" y="3186748"/>
              <a:ext cx="527212" cy="527212"/>
            </a:xfrm>
            <a:prstGeom prst="rect">
              <a:avLst/>
            </a:prstGeom>
          </p:spPr>
        </p:pic>
        <p:pic>
          <p:nvPicPr>
            <p:cNvPr id="42" name="图形 38" descr="急救包"/>
            <p:cNvPicPr>
              <a:picLocks noChangeAspect="1"/>
            </p:cNvPicPr>
            <p:nvPr/>
          </p:nvPicPr>
          <p:blipFill>
            <a:blip r:embed="rId9" cstate="screen">
              <a:extLst>
                <a:ext uri="{96DAC541-7B7A-43D3-8B79-37D633B846F1}">
                  <asvg:svgBlip xmlns:asvg="http://schemas.microsoft.com/office/drawing/2016/SVG/main" xmlns="" r:embed="rId10"/>
                </a:ext>
              </a:extLst>
            </a:blip>
            <a:stretch>
              <a:fillRect/>
            </a:stretch>
          </p:blipFill>
          <p:spPr>
            <a:xfrm>
              <a:off x="1477180" y="1843145"/>
              <a:ext cx="510301" cy="510301"/>
            </a:xfrm>
            <a:prstGeom prst="rect">
              <a:avLst/>
            </a:prstGeom>
          </p:spPr>
        </p:pic>
      </p:gr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7944882" y="-1270"/>
            <a:ext cx="4285218" cy="3069590"/>
          </a:xfrm>
          <a:custGeom>
            <a:avLst/>
            <a:gdLst>
              <a:gd name="connisteX0" fmla="*/ 0 w 5966749"/>
              <a:gd name="connsiteY0" fmla="*/ 225551 h 3502523"/>
              <a:gd name="connisteX1" fmla="*/ 520700 w 5966749"/>
              <a:gd name="connsiteY1" fmla="*/ 1215516 h 3502523"/>
              <a:gd name="connisteX2" fmla="*/ 2311400 w 5966749"/>
              <a:gd name="connsiteY2" fmla="*/ 2155316 h 3502523"/>
              <a:gd name="connisteX3" fmla="*/ 3035300 w 5966749"/>
              <a:gd name="connsiteY3" fmla="*/ 3323716 h 3502523"/>
              <a:gd name="connisteX4" fmla="*/ 5041900 w 5966749"/>
              <a:gd name="connsiteY4" fmla="*/ 3082416 h 3502523"/>
              <a:gd name="connisteX5" fmla="*/ 5549900 w 5966749"/>
              <a:gd name="connsiteY5" fmla="*/ 263651 h 3502523"/>
              <a:gd name="connisteX6" fmla="*/ 152400 w 5966749"/>
              <a:gd name="connsiteY6" fmla="*/ 263651 h 3502523"/>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6748" h="4834">
                <a:moveTo>
                  <a:pt x="0" y="0"/>
                </a:moveTo>
                <a:lnTo>
                  <a:pt x="6748" y="0"/>
                </a:lnTo>
                <a:lnTo>
                  <a:pt x="6748" y="4791"/>
                </a:lnTo>
                <a:lnTo>
                  <a:pt x="6736" y="4793"/>
                </a:lnTo>
                <a:cubicBezTo>
                  <a:pt x="6025" y="4917"/>
                  <a:pt x="5235" y="4735"/>
                  <a:pt x="4697" y="4552"/>
                </a:cubicBezTo>
                <a:cubicBezTo>
                  <a:pt x="3837" y="4260"/>
                  <a:pt x="4349" y="3376"/>
                  <a:pt x="3557" y="2712"/>
                </a:cubicBezTo>
                <a:cubicBezTo>
                  <a:pt x="2765" y="2048"/>
                  <a:pt x="1465" y="1840"/>
                  <a:pt x="737" y="1232"/>
                </a:cubicBezTo>
                <a:cubicBezTo>
                  <a:pt x="225" y="805"/>
                  <a:pt x="81" y="347"/>
                  <a:pt x="3" y="15"/>
                </a:cubicBezTo>
                <a:lnTo>
                  <a:pt x="0" y="0"/>
                </a:lnTo>
                <a:close/>
              </a:path>
            </a:pathLst>
          </a:custGeom>
          <a:solidFill>
            <a:srgbClr val="92CEA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caries_139543"/>
          <p:cNvSpPr>
            <a:spLocks noChangeAspect="1"/>
          </p:cNvSpPr>
          <p:nvPr/>
        </p:nvSpPr>
        <p:spPr bwMode="auto">
          <a:xfrm>
            <a:off x="8220075" y="2896870"/>
            <a:ext cx="2851150" cy="2989580"/>
          </a:xfrm>
          <a:custGeom>
            <a:avLst/>
            <a:gdLst>
              <a:gd name="T0" fmla="*/ 690 w 719"/>
              <a:gd name="T1" fmla="*/ 142 h 755"/>
              <a:gd name="T2" fmla="*/ 600 w 719"/>
              <a:gd name="T3" fmla="*/ 31 h 755"/>
              <a:gd name="T4" fmla="*/ 487 w 719"/>
              <a:gd name="T5" fmla="*/ 0 h 755"/>
              <a:gd name="T6" fmla="*/ 386 w 719"/>
              <a:gd name="T7" fmla="*/ 20 h 755"/>
              <a:gd name="T8" fmla="*/ 383 w 719"/>
              <a:gd name="T9" fmla="*/ 21 h 755"/>
              <a:gd name="T10" fmla="*/ 379 w 719"/>
              <a:gd name="T11" fmla="*/ 23 h 755"/>
              <a:gd name="T12" fmla="*/ 364 w 719"/>
              <a:gd name="T13" fmla="*/ 28 h 755"/>
              <a:gd name="T14" fmla="*/ 355 w 719"/>
              <a:gd name="T15" fmla="*/ 32 h 755"/>
              <a:gd name="T16" fmla="*/ 391 w 719"/>
              <a:gd name="T17" fmla="*/ 66 h 755"/>
              <a:gd name="T18" fmla="*/ 435 w 719"/>
              <a:gd name="T19" fmla="*/ 209 h 755"/>
              <a:gd name="T20" fmla="*/ 435 w 719"/>
              <a:gd name="T21" fmla="*/ 227 h 755"/>
              <a:gd name="T22" fmla="*/ 422 w 719"/>
              <a:gd name="T23" fmla="*/ 240 h 755"/>
              <a:gd name="T24" fmla="*/ 408 w 719"/>
              <a:gd name="T25" fmla="*/ 227 h 755"/>
              <a:gd name="T26" fmla="*/ 408 w 719"/>
              <a:gd name="T27" fmla="*/ 209 h 755"/>
              <a:gd name="T28" fmla="*/ 373 w 719"/>
              <a:gd name="T29" fmla="*/ 86 h 755"/>
              <a:gd name="T30" fmla="*/ 305 w 719"/>
              <a:gd name="T31" fmla="*/ 20 h 755"/>
              <a:gd name="T32" fmla="*/ 203 w 719"/>
              <a:gd name="T33" fmla="*/ 4 h 755"/>
              <a:gd name="T34" fmla="*/ 144 w 719"/>
              <a:gd name="T35" fmla="*/ 13 h 755"/>
              <a:gd name="T36" fmla="*/ 21 w 719"/>
              <a:gd name="T37" fmla="*/ 269 h 755"/>
              <a:gd name="T38" fmla="*/ 28 w 719"/>
              <a:gd name="T39" fmla="*/ 319 h 755"/>
              <a:gd name="T40" fmla="*/ 110 w 719"/>
              <a:gd name="T41" fmla="*/ 676 h 755"/>
              <a:gd name="T42" fmla="*/ 112 w 719"/>
              <a:gd name="T43" fmla="*/ 679 h 755"/>
              <a:gd name="T44" fmla="*/ 176 w 719"/>
              <a:gd name="T45" fmla="*/ 755 h 755"/>
              <a:gd name="T46" fmla="*/ 179 w 719"/>
              <a:gd name="T47" fmla="*/ 755 h 755"/>
              <a:gd name="T48" fmla="*/ 182 w 719"/>
              <a:gd name="T49" fmla="*/ 754 h 755"/>
              <a:gd name="T50" fmla="*/ 232 w 719"/>
              <a:gd name="T51" fmla="*/ 689 h 755"/>
              <a:gd name="T52" fmla="*/ 248 w 719"/>
              <a:gd name="T53" fmla="*/ 645 h 755"/>
              <a:gd name="T54" fmla="*/ 293 w 719"/>
              <a:gd name="T55" fmla="*/ 544 h 755"/>
              <a:gd name="T56" fmla="*/ 371 w 719"/>
              <a:gd name="T57" fmla="*/ 492 h 755"/>
              <a:gd name="T58" fmla="*/ 407 w 719"/>
              <a:gd name="T59" fmla="*/ 503 h 755"/>
              <a:gd name="T60" fmla="*/ 467 w 719"/>
              <a:gd name="T61" fmla="*/ 611 h 755"/>
              <a:gd name="T62" fmla="*/ 477 w 719"/>
              <a:gd name="T63" fmla="*/ 648 h 755"/>
              <a:gd name="T64" fmla="*/ 551 w 719"/>
              <a:gd name="T65" fmla="*/ 752 h 755"/>
              <a:gd name="T66" fmla="*/ 595 w 719"/>
              <a:gd name="T67" fmla="*/ 717 h 755"/>
              <a:gd name="T68" fmla="*/ 643 w 719"/>
              <a:gd name="T69" fmla="*/ 571 h 755"/>
              <a:gd name="T70" fmla="*/ 647 w 719"/>
              <a:gd name="T71" fmla="*/ 554 h 755"/>
              <a:gd name="T72" fmla="*/ 661 w 719"/>
              <a:gd name="T73" fmla="*/ 495 h 755"/>
              <a:gd name="T74" fmla="*/ 690 w 719"/>
              <a:gd name="T75" fmla="*/ 142 h 755"/>
              <a:gd name="T76" fmla="*/ 164 w 719"/>
              <a:gd name="T77" fmla="*/ 467 h 755"/>
              <a:gd name="T78" fmla="*/ 110 w 719"/>
              <a:gd name="T79" fmla="*/ 413 h 755"/>
              <a:gd name="T80" fmla="*/ 164 w 719"/>
              <a:gd name="T81" fmla="*/ 360 h 755"/>
              <a:gd name="T82" fmla="*/ 217 w 719"/>
              <a:gd name="T83" fmla="*/ 413 h 755"/>
              <a:gd name="T84" fmla="*/ 164 w 719"/>
              <a:gd name="T85" fmla="*/ 467 h 755"/>
              <a:gd name="T86" fmla="*/ 564 w 719"/>
              <a:gd name="T87" fmla="*/ 253 h 755"/>
              <a:gd name="T88" fmla="*/ 497 w 719"/>
              <a:gd name="T89" fmla="*/ 187 h 755"/>
              <a:gd name="T90" fmla="*/ 564 w 719"/>
              <a:gd name="T91" fmla="*/ 120 h 755"/>
              <a:gd name="T92" fmla="*/ 630 w 719"/>
              <a:gd name="T93" fmla="*/ 187 h 755"/>
              <a:gd name="T94" fmla="*/ 564 w 719"/>
              <a:gd name="T95" fmla="*/ 253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19" h="755">
                <a:moveTo>
                  <a:pt x="690" y="142"/>
                </a:moveTo>
                <a:cubicBezTo>
                  <a:pt x="679" y="101"/>
                  <a:pt x="647" y="61"/>
                  <a:pt x="600" y="31"/>
                </a:cubicBezTo>
                <a:cubicBezTo>
                  <a:pt x="568" y="11"/>
                  <a:pt x="529" y="0"/>
                  <a:pt x="487" y="0"/>
                </a:cubicBezTo>
                <a:cubicBezTo>
                  <a:pt x="453" y="0"/>
                  <a:pt x="418" y="7"/>
                  <a:pt x="386" y="20"/>
                </a:cubicBezTo>
                <a:lnTo>
                  <a:pt x="383" y="21"/>
                </a:lnTo>
                <a:cubicBezTo>
                  <a:pt x="382" y="22"/>
                  <a:pt x="381" y="22"/>
                  <a:pt x="379" y="23"/>
                </a:cubicBezTo>
                <a:cubicBezTo>
                  <a:pt x="373" y="25"/>
                  <a:pt x="368" y="27"/>
                  <a:pt x="364" y="28"/>
                </a:cubicBezTo>
                <a:cubicBezTo>
                  <a:pt x="360" y="30"/>
                  <a:pt x="357" y="31"/>
                  <a:pt x="355" y="32"/>
                </a:cubicBezTo>
                <a:lnTo>
                  <a:pt x="391" y="66"/>
                </a:lnTo>
                <a:cubicBezTo>
                  <a:pt x="435" y="104"/>
                  <a:pt x="435" y="141"/>
                  <a:pt x="435" y="209"/>
                </a:cubicBezTo>
                <a:lnTo>
                  <a:pt x="435" y="227"/>
                </a:lnTo>
                <a:cubicBezTo>
                  <a:pt x="435" y="234"/>
                  <a:pt x="429" y="240"/>
                  <a:pt x="422" y="240"/>
                </a:cubicBezTo>
                <a:cubicBezTo>
                  <a:pt x="414" y="240"/>
                  <a:pt x="408" y="234"/>
                  <a:pt x="408" y="227"/>
                </a:cubicBezTo>
                <a:lnTo>
                  <a:pt x="408" y="209"/>
                </a:lnTo>
                <a:cubicBezTo>
                  <a:pt x="408" y="143"/>
                  <a:pt x="409" y="116"/>
                  <a:pt x="373" y="86"/>
                </a:cubicBezTo>
                <a:lnTo>
                  <a:pt x="305" y="20"/>
                </a:lnTo>
                <a:cubicBezTo>
                  <a:pt x="274" y="11"/>
                  <a:pt x="238" y="4"/>
                  <a:pt x="203" y="4"/>
                </a:cubicBezTo>
                <a:cubicBezTo>
                  <a:pt x="181" y="4"/>
                  <a:pt x="161" y="7"/>
                  <a:pt x="144" y="13"/>
                </a:cubicBezTo>
                <a:cubicBezTo>
                  <a:pt x="68" y="40"/>
                  <a:pt x="0" y="130"/>
                  <a:pt x="21" y="269"/>
                </a:cubicBezTo>
                <a:cubicBezTo>
                  <a:pt x="23" y="286"/>
                  <a:pt x="26" y="302"/>
                  <a:pt x="28" y="319"/>
                </a:cubicBezTo>
                <a:cubicBezTo>
                  <a:pt x="46" y="439"/>
                  <a:pt x="64" y="563"/>
                  <a:pt x="110" y="676"/>
                </a:cubicBezTo>
                <a:lnTo>
                  <a:pt x="112" y="679"/>
                </a:lnTo>
                <a:cubicBezTo>
                  <a:pt x="123" y="708"/>
                  <a:pt x="143" y="755"/>
                  <a:pt x="176" y="755"/>
                </a:cubicBezTo>
                <a:lnTo>
                  <a:pt x="179" y="755"/>
                </a:lnTo>
                <a:lnTo>
                  <a:pt x="182" y="754"/>
                </a:lnTo>
                <a:cubicBezTo>
                  <a:pt x="212" y="740"/>
                  <a:pt x="224" y="711"/>
                  <a:pt x="232" y="689"/>
                </a:cubicBezTo>
                <a:cubicBezTo>
                  <a:pt x="238" y="675"/>
                  <a:pt x="243" y="660"/>
                  <a:pt x="248" y="645"/>
                </a:cubicBezTo>
                <a:cubicBezTo>
                  <a:pt x="260" y="609"/>
                  <a:pt x="272" y="575"/>
                  <a:pt x="293" y="544"/>
                </a:cubicBezTo>
                <a:cubicBezTo>
                  <a:pt x="316" y="511"/>
                  <a:pt x="344" y="492"/>
                  <a:pt x="371" y="492"/>
                </a:cubicBezTo>
                <a:cubicBezTo>
                  <a:pt x="383" y="492"/>
                  <a:pt x="395" y="496"/>
                  <a:pt x="407" y="503"/>
                </a:cubicBezTo>
                <a:cubicBezTo>
                  <a:pt x="444" y="525"/>
                  <a:pt x="456" y="569"/>
                  <a:pt x="467" y="611"/>
                </a:cubicBezTo>
                <a:cubicBezTo>
                  <a:pt x="470" y="624"/>
                  <a:pt x="473" y="636"/>
                  <a:pt x="477" y="648"/>
                </a:cubicBezTo>
                <a:cubicBezTo>
                  <a:pt x="494" y="700"/>
                  <a:pt x="516" y="752"/>
                  <a:pt x="551" y="752"/>
                </a:cubicBezTo>
                <a:cubicBezTo>
                  <a:pt x="567" y="752"/>
                  <a:pt x="582" y="741"/>
                  <a:pt x="595" y="717"/>
                </a:cubicBezTo>
                <a:cubicBezTo>
                  <a:pt x="621" y="671"/>
                  <a:pt x="632" y="620"/>
                  <a:pt x="643" y="571"/>
                </a:cubicBezTo>
                <a:lnTo>
                  <a:pt x="647" y="554"/>
                </a:lnTo>
                <a:cubicBezTo>
                  <a:pt x="651" y="535"/>
                  <a:pt x="656" y="515"/>
                  <a:pt x="661" y="495"/>
                </a:cubicBezTo>
                <a:cubicBezTo>
                  <a:pt x="688" y="382"/>
                  <a:pt x="719" y="254"/>
                  <a:pt x="690" y="142"/>
                </a:cubicBezTo>
                <a:close/>
                <a:moveTo>
                  <a:pt x="164" y="467"/>
                </a:moveTo>
                <a:cubicBezTo>
                  <a:pt x="134" y="467"/>
                  <a:pt x="110" y="443"/>
                  <a:pt x="110" y="413"/>
                </a:cubicBezTo>
                <a:cubicBezTo>
                  <a:pt x="110" y="384"/>
                  <a:pt x="134" y="360"/>
                  <a:pt x="164" y="360"/>
                </a:cubicBezTo>
                <a:cubicBezTo>
                  <a:pt x="193" y="360"/>
                  <a:pt x="217" y="384"/>
                  <a:pt x="217" y="413"/>
                </a:cubicBezTo>
                <a:cubicBezTo>
                  <a:pt x="217" y="443"/>
                  <a:pt x="193" y="467"/>
                  <a:pt x="164" y="467"/>
                </a:cubicBezTo>
                <a:close/>
                <a:moveTo>
                  <a:pt x="564" y="253"/>
                </a:moveTo>
                <a:cubicBezTo>
                  <a:pt x="527" y="253"/>
                  <a:pt x="497" y="223"/>
                  <a:pt x="497" y="187"/>
                </a:cubicBezTo>
                <a:cubicBezTo>
                  <a:pt x="497" y="150"/>
                  <a:pt x="527" y="120"/>
                  <a:pt x="564" y="120"/>
                </a:cubicBezTo>
                <a:cubicBezTo>
                  <a:pt x="601" y="120"/>
                  <a:pt x="630" y="150"/>
                  <a:pt x="630" y="187"/>
                </a:cubicBezTo>
                <a:cubicBezTo>
                  <a:pt x="630" y="223"/>
                  <a:pt x="601" y="253"/>
                  <a:pt x="564" y="253"/>
                </a:cubicBezTo>
                <a:close/>
              </a:path>
            </a:pathLst>
          </a:custGeom>
          <a:solidFill>
            <a:srgbClr val="B3DBE3"/>
          </a:solidFill>
          <a:ln>
            <a:noFill/>
          </a:ln>
        </p:spPr>
      </p:sp>
      <p:sp>
        <p:nvSpPr>
          <p:cNvPr id="3" name="椭圆 7"/>
          <p:cNvSpPr>
            <a:spLocks noChangeArrowheads="1"/>
          </p:cNvSpPr>
          <p:nvPr/>
        </p:nvSpPr>
        <p:spPr bwMode="auto">
          <a:xfrm>
            <a:off x="9989820" y="3812540"/>
            <a:ext cx="1946275" cy="1948180"/>
          </a:xfrm>
          <a:prstGeom prst="ellipse">
            <a:avLst/>
          </a:prstGeom>
          <a:solidFill>
            <a:srgbClr val="E9945D"/>
          </a:solidFill>
          <a:ln>
            <a:noFill/>
          </a:ln>
        </p:spPr>
        <p:txBody>
          <a:bodyPr anchor="ctr"/>
          <a:lstStyle>
            <a:lvl1pPr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rgbClr val="FFFFFF"/>
              </a:solidFill>
            </a:endParaRPr>
          </a:p>
        </p:txBody>
      </p:sp>
      <p:sp>
        <p:nvSpPr>
          <p:cNvPr id="21" name="矩形 12"/>
          <p:cNvSpPr>
            <a:spLocks noChangeArrowheads="1"/>
          </p:cNvSpPr>
          <p:nvPr/>
        </p:nvSpPr>
        <p:spPr bwMode="auto">
          <a:xfrm>
            <a:off x="1011555" y="3170555"/>
            <a:ext cx="6223000" cy="14890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3765">
              <a:lnSpc>
                <a:spcPct val="13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单击添加文本单击添加文本单击添加文本单击添加文本单击添加文本单击添加文本单击添加文本单击添加文本单击添加文本单击添加文本单击添加文本单击添加文本</a:t>
            </a:r>
          </a:p>
          <a:p>
            <a:pPr algn="just" defTabSz="913765">
              <a:lnSpc>
                <a:spcPct val="130000"/>
              </a:lnSpc>
            </a:pPr>
            <a:endPar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endParaRPr>
          </a:p>
          <a:p>
            <a:pPr algn="just" defTabSz="913765">
              <a:lnSpc>
                <a:spcPct val="130000"/>
              </a:lnSpc>
            </a:pPr>
            <a:endPar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inpin heiti" panose="00000500000000000000" pitchFamily="2" charset="-122"/>
            </a:endParaRPr>
          </a:p>
        </p:txBody>
      </p:sp>
      <p:sp>
        <p:nvSpPr>
          <p:cNvPr id="22" name="TextBox 13"/>
          <p:cNvSpPr txBox="1">
            <a:spLocks noChangeArrowheads="1"/>
          </p:cNvSpPr>
          <p:nvPr/>
        </p:nvSpPr>
        <p:spPr bwMode="auto">
          <a:xfrm>
            <a:off x="1170305" y="2760980"/>
            <a:ext cx="3648710"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1pPr>
            <a:lvl2pPr marL="742950" indent="-285750"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2pPr>
            <a:lvl3pPr marL="1143000" indent="-228600"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3pPr>
            <a:lvl4pPr marL="1600200" indent="-228600"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p>
        </p:txBody>
      </p:sp>
      <p:sp>
        <p:nvSpPr>
          <p:cNvPr id="23" name="doctor_154022"/>
          <p:cNvSpPr>
            <a:spLocks noChangeAspect="1"/>
          </p:cNvSpPr>
          <p:nvPr/>
        </p:nvSpPr>
        <p:spPr bwMode="auto">
          <a:xfrm>
            <a:off x="10593705" y="4309110"/>
            <a:ext cx="726440" cy="95694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7758" h="603052">
                <a:moveTo>
                  <a:pt x="359601" y="388321"/>
                </a:moveTo>
                <a:cubicBezTo>
                  <a:pt x="418907" y="429568"/>
                  <a:pt x="457758" y="498222"/>
                  <a:pt x="457758" y="575645"/>
                </a:cubicBezTo>
                <a:cubicBezTo>
                  <a:pt x="457758" y="590719"/>
                  <a:pt x="445403" y="603052"/>
                  <a:pt x="430301" y="603052"/>
                </a:cubicBezTo>
                <a:lnTo>
                  <a:pt x="256364" y="603052"/>
                </a:lnTo>
                <a:lnTo>
                  <a:pt x="256364" y="512473"/>
                </a:lnTo>
                <a:close/>
                <a:moveTo>
                  <a:pt x="98157" y="388321"/>
                </a:moveTo>
                <a:lnTo>
                  <a:pt x="201394" y="512473"/>
                </a:lnTo>
                <a:lnTo>
                  <a:pt x="201394" y="603052"/>
                </a:lnTo>
                <a:lnTo>
                  <a:pt x="27457" y="603052"/>
                </a:lnTo>
                <a:cubicBezTo>
                  <a:pt x="12355" y="603052"/>
                  <a:pt x="0" y="590719"/>
                  <a:pt x="0" y="575645"/>
                </a:cubicBezTo>
                <a:cubicBezTo>
                  <a:pt x="0" y="498222"/>
                  <a:pt x="38851" y="429568"/>
                  <a:pt x="98157" y="388321"/>
                </a:cubicBezTo>
                <a:close/>
                <a:moveTo>
                  <a:pt x="228879" y="347182"/>
                </a:moveTo>
                <a:cubicBezTo>
                  <a:pt x="257427" y="347182"/>
                  <a:pt x="284740" y="352528"/>
                  <a:pt x="309994" y="362124"/>
                </a:cubicBezTo>
                <a:lnTo>
                  <a:pt x="228879" y="459593"/>
                </a:lnTo>
                <a:lnTo>
                  <a:pt x="147764" y="362124"/>
                </a:lnTo>
                <a:cubicBezTo>
                  <a:pt x="173018" y="352528"/>
                  <a:pt x="200331" y="347182"/>
                  <a:pt x="228879" y="347182"/>
                </a:cubicBezTo>
                <a:close/>
                <a:moveTo>
                  <a:pt x="228879" y="54825"/>
                </a:moveTo>
                <a:cubicBezTo>
                  <a:pt x="213779" y="54825"/>
                  <a:pt x="201426" y="67160"/>
                  <a:pt x="201426" y="82237"/>
                </a:cubicBezTo>
                <a:cubicBezTo>
                  <a:pt x="201426" y="97314"/>
                  <a:pt x="213779" y="109649"/>
                  <a:pt x="228879" y="109649"/>
                </a:cubicBezTo>
                <a:cubicBezTo>
                  <a:pt x="243978" y="109649"/>
                  <a:pt x="256331" y="97314"/>
                  <a:pt x="256331" y="82237"/>
                </a:cubicBezTo>
                <a:cubicBezTo>
                  <a:pt x="256331" y="67160"/>
                  <a:pt x="243978" y="54825"/>
                  <a:pt x="228879" y="54825"/>
                </a:cubicBezTo>
                <a:close/>
                <a:moveTo>
                  <a:pt x="228879" y="0"/>
                </a:moveTo>
                <a:cubicBezTo>
                  <a:pt x="274313" y="0"/>
                  <a:pt x="311237" y="36870"/>
                  <a:pt x="311237" y="82237"/>
                </a:cubicBezTo>
                <a:cubicBezTo>
                  <a:pt x="311237" y="84019"/>
                  <a:pt x="311100" y="85938"/>
                  <a:pt x="311100" y="87719"/>
                </a:cubicBezTo>
                <a:cubicBezTo>
                  <a:pt x="334298" y="109923"/>
                  <a:pt x="347887" y="140899"/>
                  <a:pt x="347887" y="173657"/>
                </a:cubicBezTo>
                <a:cubicBezTo>
                  <a:pt x="347887" y="239172"/>
                  <a:pt x="294491" y="292352"/>
                  <a:pt x="228879" y="292352"/>
                </a:cubicBezTo>
                <a:cubicBezTo>
                  <a:pt x="163266" y="292352"/>
                  <a:pt x="109870" y="239172"/>
                  <a:pt x="109870" y="173657"/>
                </a:cubicBezTo>
                <a:cubicBezTo>
                  <a:pt x="109870" y="140899"/>
                  <a:pt x="123459" y="109923"/>
                  <a:pt x="146657" y="87719"/>
                </a:cubicBezTo>
                <a:cubicBezTo>
                  <a:pt x="146657" y="85938"/>
                  <a:pt x="146520" y="84019"/>
                  <a:pt x="146520" y="82237"/>
                </a:cubicBezTo>
                <a:cubicBezTo>
                  <a:pt x="146520" y="36870"/>
                  <a:pt x="183444" y="0"/>
                  <a:pt x="228879" y="0"/>
                </a:cubicBezTo>
                <a:close/>
              </a:path>
            </a:pathLst>
          </a:custGeom>
          <a:solidFill>
            <a:schemeClr val="bg1"/>
          </a:solidFill>
          <a:ln>
            <a:noFill/>
          </a:ln>
        </p:spPr>
      </p:sp>
      <p:sp>
        <p:nvSpPr>
          <p:cNvPr id="25" name="矩形 12"/>
          <p:cNvSpPr>
            <a:spLocks noChangeArrowheads="1"/>
          </p:cNvSpPr>
          <p:nvPr/>
        </p:nvSpPr>
        <p:spPr bwMode="auto">
          <a:xfrm>
            <a:off x="1011453" y="4647661"/>
            <a:ext cx="6223084" cy="9296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3765">
              <a:lnSpc>
                <a:spcPct val="13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inpin heiti" panose="00000500000000000000" pitchFamily="2" charset="-122"/>
              </a:rPr>
              <a:t>单击添加文本单击添加文本单击添加文本单击添加文本单击添加文本单击添加文本单击添加文本单击添加文本单击添加文本单击添加文本单击添加文本单击添加文本</a:t>
            </a:r>
            <a:endPar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inpin heiti" panose="00000500000000000000" pitchFamily="2" charset="-122"/>
            </a:endParaRPr>
          </a:p>
        </p:txBody>
      </p:sp>
      <p:sp>
        <p:nvSpPr>
          <p:cNvPr id="26" name="TextBox 13"/>
          <p:cNvSpPr txBox="1">
            <a:spLocks noChangeArrowheads="1"/>
          </p:cNvSpPr>
          <p:nvPr/>
        </p:nvSpPr>
        <p:spPr bwMode="auto">
          <a:xfrm>
            <a:off x="1170203" y="4238089"/>
            <a:ext cx="3648508" cy="30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1pPr>
            <a:lvl2pPr marL="742950" indent="-285750"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2pPr>
            <a:lvl3pPr marL="1143000" indent="-228600"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3pPr>
            <a:lvl4pPr marL="1600200" indent="-228600"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defTabSz="1216025" eaLnBrk="0" hangingPunct="0">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p>
        </p:txBody>
      </p:sp>
      <p:sp>
        <p:nvSpPr>
          <p:cNvPr id="27" name="矩形 26"/>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28"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88735" y="1749894"/>
            <a:ext cx="10795240" cy="5127025"/>
            <a:chOff x="701435" y="1749894"/>
            <a:chExt cx="10795240" cy="5127025"/>
          </a:xfrm>
        </p:grpSpPr>
        <p:sp>
          <p:nvSpPr>
            <p:cNvPr id="2" name="任意多边形 1"/>
            <p:cNvSpPr/>
            <p:nvPr/>
          </p:nvSpPr>
          <p:spPr>
            <a:xfrm>
              <a:off x="4926514" y="2347918"/>
              <a:ext cx="1186754" cy="1978831"/>
            </a:xfrm>
            <a:custGeom>
              <a:avLst/>
              <a:gdLst>
                <a:gd name="connsiteX0" fmla="*/ 0 w 1219200"/>
                <a:gd name="connsiteY0" fmla="*/ 0 h 2305050"/>
                <a:gd name="connsiteX1" fmla="*/ 142875 w 1219200"/>
                <a:gd name="connsiteY1" fmla="*/ 1371600 h 2305050"/>
                <a:gd name="connsiteX2" fmla="*/ 1019175 w 1219200"/>
                <a:gd name="connsiteY2" fmla="*/ 2305050 h 2305050"/>
                <a:gd name="connsiteX3" fmla="*/ 600075 w 1219200"/>
                <a:gd name="connsiteY3" fmla="*/ 1028700 h 2305050"/>
                <a:gd name="connsiteX4" fmla="*/ 1219200 w 1219200"/>
                <a:gd name="connsiteY4" fmla="*/ 2162175 h 2305050"/>
                <a:gd name="connsiteX5" fmla="*/ 1219200 w 1219200"/>
                <a:gd name="connsiteY5" fmla="*/ 847725 h 2305050"/>
                <a:gd name="connsiteX6" fmla="*/ 0 w 1219200"/>
                <a:gd name="connsiteY6" fmla="*/ 0 h 2305050"/>
                <a:gd name="connsiteX0-1" fmla="*/ 0 w 1204912"/>
                <a:gd name="connsiteY0-2" fmla="*/ 0 h 2314575"/>
                <a:gd name="connsiteX1-3" fmla="*/ 128587 w 1204912"/>
                <a:gd name="connsiteY1-4" fmla="*/ 1381125 h 2314575"/>
                <a:gd name="connsiteX2-5" fmla="*/ 1004887 w 1204912"/>
                <a:gd name="connsiteY2-6" fmla="*/ 2314575 h 2314575"/>
                <a:gd name="connsiteX3-7" fmla="*/ 585787 w 1204912"/>
                <a:gd name="connsiteY3-8" fmla="*/ 1038225 h 2314575"/>
                <a:gd name="connsiteX4-9" fmla="*/ 1204912 w 1204912"/>
                <a:gd name="connsiteY4-10" fmla="*/ 2171700 h 2314575"/>
                <a:gd name="connsiteX5-11" fmla="*/ 1204912 w 1204912"/>
                <a:gd name="connsiteY5-12" fmla="*/ 857250 h 2314575"/>
                <a:gd name="connsiteX6-13" fmla="*/ 0 w 1204912"/>
                <a:gd name="connsiteY6-14" fmla="*/ 0 h 2314575"/>
                <a:gd name="connsiteX0-15" fmla="*/ 36730 w 1241642"/>
                <a:gd name="connsiteY0-16" fmla="*/ 0 h 2314575"/>
                <a:gd name="connsiteX1-17" fmla="*/ 165317 w 1241642"/>
                <a:gd name="connsiteY1-18" fmla="*/ 1381125 h 2314575"/>
                <a:gd name="connsiteX2-19" fmla="*/ 1041617 w 1241642"/>
                <a:gd name="connsiteY2-20" fmla="*/ 2314575 h 2314575"/>
                <a:gd name="connsiteX3-21" fmla="*/ 622517 w 1241642"/>
                <a:gd name="connsiteY3-22" fmla="*/ 1038225 h 2314575"/>
                <a:gd name="connsiteX4-23" fmla="*/ 1241642 w 1241642"/>
                <a:gd name="connsiteY4-24" fmla="*/ 2171700 h 2314575"/>
                <a:gd name="connsiteX5-25" fmla="*/ 1241642 w 1241642"/>
                <a:gd name="connsiteY5-26" fmla="*/ 857250 h 2314575"/>
                <a:gd name="connsiteX6-27" fmla="*/ 36730 w 1241642"/>
                <a:gd name="connsiteY6-28" fmla="*/ 0 h 2314575"/>
                <a:gd name="connsiteX0-29" fmla="*/ 32376 w 1237288"/>
                <a:gd name="connsiteY0-30" fmla="*/ 0 h 2314575"/>
                <a:gd name="connsiteX1-31" fmla="*/ 160963 w 1237288"/>
                <a:gd name="connsiteY1-32" fmla="*/ 1381125 h 2314575"/>
                <a:gd name="connsiteX2-33" fmla="*/ 1037263 w 1237288"/>
                <a:gd name="connsiteY2-34" fmla="*/ 2314575 h 2314575"/>
                <a:gd name="connsiteX3-35" fmla="*/ 618163 w 1237288"/>
                <a:gd name="connsiteY3-36" fmla="*/ 1038225 h 2314575"/>
                <a:gd name="connsiteX4-37" fmla="*/ 1237288 w 1237288"/>
                <a:gd name="connsiteY4-38" fmla="*/ 2171700 h 2314575"/>
                <a:gd name="connsiteX5-39" fmla="*/ 1237288 w 1237288"/>
                <a:gd name="connsiteY5-40" fmla="*/ 857250 h 2314575"/>
                <a:gd name="connsiteX6-41" fmla="*/ 32376 w 1237288"/>
                <a:gd name="connsiteY6-42" fmla="*/ 0 h 2314575"/>
                <a:gd name="connsiteX0-43" fmla="*/ 32376 w 1237288"/>
                <a:gd name="connsiteY0-44" fmla="*/ 0 h 2314575"/>
                <a:gd name="connsiteX1-45" fmla="*/ 160963 w 1237288"/>
                <a:gd name="connsiteY1-46" fmla="*/ 1381125 h 2314575"/>
                <a:gd name="connsiteX2-47" fmla="*/ 1037263 w 1237288"/>
                <a:gd name="connsiteY2-48" fmla="*/ 2314575 h 2314575"/>
                <a:gd name="connsiteX3-49" fmla="*/ 618163 w 1237288"/>
                <a:gd name="connsiteY3-50" fmla="*/ 1038225 h 2314575"/>
                <a:gd name="connsiteX4-51" fmla="*/ 1237288 w 1237288"/>
                <a:gd name="connsiteY4-52" fmla="*/ 2171700 h 2314575"/>
                <a:gd name="connsiteX5-53" fmla="*/ 1237288 w 1237288"/>
                <a:gd name="connsiteY5-54" fmla="*/ 857250 h 2314575"/>
                <a:gd name="connsiteX6-55" fmla="*/ 32376 w 1237288"/>
                <a:gd name="connsiteY6-56" fmla="*/ 0 h 2314575"/>
                <a:gd name="connsiteX0-57" fmla="*/ 33337 w 1238249"/>
                <a:gd name="connsiteY0-58" fmla="*/ 0 h 2314575"/>
                <a:gd name="connsiteX1-59" fmla="*/ 152399 w 1238249"/>
                <a:gd name="connsiteY1-60" fmla="*/ 1385888 h 2314575"/>
                <a:gd name="connsiteX2-61" fmla="*/ 1038224 w 1238249"/>
                <a:gd name="connsiteY2-62" fmla="*/ 2314575 h 2314575"/>
                <a:gd name="connsiteX3-63" fmla="*/ 619124 w 1238249"/>
                <a:gd name="connsiteY3-64" fmla="*/ 1038225 h 2314575"/>
                <a:gd name="connsiteX4-65" fmla="*/ 1238249 w 1238249"/>
                <a:gd name="connsiteY4-66" fmla="*/ 2171700 h 2314575"/>
                <a:gd name="connsiteX5-67" fmla="*/ 1238249 w 1238249"/>
                <a:gd name="connsiteY5-68" fmla="*/ 857250 h 2314575"/>
                <a:gd name="connsiteX6-69" fmla="*/ 33337 w 1238249"/>
                <a:gd name="connsiteY6-70" fmla="*/ 0 h 2314575"/>
                <a:gd name="connsiteX0-71" fmla="*/ 31595 w 1236507"/>
                <a:gd name="connsiteY0-72" fmla="*/ 0 h 2314575"/>
                <a:gd name="connsiteX1-73" fmla="*/ 150657 w 1236507"/>
                <a:gd name="connsiteY1-74" fmla="*/ 1385888 h 2314575"/>
                <a:gd name="connsiteX2-75" fmla="*/ 1036482 w 1236507"/>
                <a:gd name="connsiteY2-76" fmla="*/ 2314575 h 2314575"/>
                <a:gd name="connsiteX3-77" fmla="*/ 617382 w 1236507"/>
                <a:gd name="connsiteY3-78" fmla="*/ 1038225 h 2314575"/>
                <a:gd name="connsiteX4-79" fmla="*/ 1236507 w 1236507"/>
                <a:gd name="connsiteY4-80" fmla="*/ 2171700 h 2314575"/>
                <a:gd name="connsiteX5-81" fmla="*/ 1236507 w 1236507"/>
                <a:gd name="connsiteY5-82" fmla="*/ 857250 h 2314575"/>
                <a:gd name="connsiteX6-83" fmla="*/ 31595 w 1236507"/>
                <a:gd name="connsiteY6-84" fmla="*/ 0 h 2314575"/>
                <a:gd name="connsiteX0-85" fmla="*/ 31595 w 1236507"/>
                <a:gd name="connsiteY0-86" fmla="*/ 0 h 2314575"/>
                <a:gd name="connsiteX1-87" fmla="*/ 150657 w 1236507"/>
                <a:gd name="connsiteY1-88" fmla="*/ 1385888 h 2314575"/>
                <a:gd name="connsiteX2-89" fmla="*/ 1036482 w 1236507"/>
                <a:gd name="connsiteY2-90" fmla="*/ 2314575 h 2314575"/>
                <a:gd name="connsiteX3-91" fmla="*/ 617382 w 1236507"/>
                <a:gd name="connsiteY3-92" fmla="*/ 1038225 h 2314575"/>
                <a:gd name="connsiteX4-93" fmla="*/ 1236507 w 1236507"/>
                <a:gd name="connsiteY4-94" fmla="*/ 2171700 h 2314575"/>
                <a:gd name="connsiteX5-95" fmla="*/ 1236507 w 1236507"/>
                <a:gd name="connsiteY5-96" fmla="*/ 857250 h 2314575"/>
                <a:gd name="connsiteX6-97" fmla="*/ 31595 w 1236507"/>
                <a:gd name="connsiteY6-98" fmla="*/ 0 h 2314575"/>
                <a:gd name="connsiteX0-99" fmla="*/ 74211 w 1279123"/>
                <a:gd name="connsiteY0-100" fmla="*/ 0 h 2314575"/>
                <a:gd name="connsiteX1-101" fmla="*/ 193273 w 1279123"/>
                <a:gd name="connsiteY1-102" fmla="*/ 1385888 h 2314575"/>
                <a:gd name="connsiteX2-103" fmla="*/ 1079098 w 1279123"/>
                <a:gd name="connsiteY2-104" fmla="*/ 2314575 h 2314575"/>
                <a:gd name="connsiteX3-105" fmla="*/ 659998 w 1279123"/>
                <a:gd name="connsiteY3-106" fmla="*/ 1038225 h 2314575"/>
                <a:gd name="connsiteX4-107" fmla="*/ 1279123 w 1279123"/>
                <a:gd name="connsiteY4-108" fmla="*/ 2171700 h 2314575"/>
                <a:gd name="connsiteX5-109" fmla="*/ 1279123 w 1279123"/>
                <a:gd name="connsiteY5-110" fmla="*/ 857250 h 2314575"/>
                <a:gd name="connsiteX6-111" fmla="*/ 74211 w 1279123"/>
                <a:gd name="connsiteY6-112" fmla="*/ 0 h 2314575"/>
                <a:gd name="connsiteX0-113" fmla="*/ 78797 w 1283709"/>
                <a:gd name="connsiteY0-114" fmla="*/ 0 h 2314575"/>
                <a:gd name="connsiteX1-115" fmla="*/ 197859 w 1283709"/>
                <a:gd name="connsiteY1-116" fmla="*/ 1385888 h 2314575"/>
                <a:gd name="connsiteX2-117" fmla="*/ 1083684 w 1283709"/>
                <a:gd name="connsiteY2-118" fmla="*/ 2314575 h 2314575"/>
                <a:gd name="connsiteX3-119" fmla="*/ 664584 w 1283709"/>
                <a:gd name="connsiteY3-120" fmla="*/ 1038225 h 2314575"/>
                <a:gd name="connsiteX4-121" fmla="*/ 1283709 w 1283709"/>
                <a:gd name="connsiteY4-122" fmla="*/ 2171700 h 2314575"/>
                <a:gd name="connsiteX5-123" fmla="*/ 1283709 w 1283709"/>
                <a:gd name="connsiteY5-124" fmla="*/ 857250 h 2314575"/>
                <a:gd name="connsiteX6-125" fmla="*/ 78797 w 1283709"/>
                <a:gd name="connsiteY6-126" fmla="*/ 0 h 2314575"/>
                <a:gd name="connsiteX0-127" fmla="*/ 55609 w 1260521"/>
                <a:gd name="connsiteY0-128" fmla="*/ 0 h 2314575"/>
                <a:gd name="connsiteX1-129" fmla="*/ 174671 w 1260521"/>
                <a:gd name="connsiteY1-130" fmla="*/ 1385888 h 2314575"/>
                <a:gd name="connsiteX2-131" fmla="*/ 1060496 w 1260521"/>
                <a:gd name="connsiteY2-132" fmla="*/ 2314575 h 2314575"/>
                <a:gd name="connsiteX3-133" fmla="*/ 641396 w 1260521"/>
                <a:gd name="connsiteY3-134" fmla="*/ 1038225 h 2314575"/>
                <a:gd name="connsiteX4-135" fmla="*/ 1260521 w 1260521"/>
                <a:gd name="connsiteY4-136" fmla="*/ 2171700 h 2314575"/>
                <a:gd name="connsiteX5-137" fmla="*/ 1260521 w 1260521"/>
                <a:gd name="connsiteY5-138" fmla="*/ 857250 h 2314575"/>
                <a:gd name="connsiteX6-139" fmla="*/ 55609 w 1260521"/>
                <a:gd name="connsiteY6-140" fmla="*/ 0 h 2314575"/>
                <a:gd name="connsiteX0-141" fmla="*/ 237 w 1205149"/>
                <a:gd name="connsiteY0-142" fmla="*/ 0 h 2314575"/>
                <a:gd name="connsiteX1-143" fmla="*/ 119299 w 1205149"/>
                <a:gd name="connsiteY1-144" fmla="*/ 1385888 h 2314575"/>
                <a:gd name="connsiteX2-145" fmla="*/ 1005124 w 1205149"/>
                <a:gd name="connsiteY2-146" fmla="*/ 2314575 h 2314575"/>
                <a:gd name="connsiteX3-147" fmla="*/ 586024 w 1205149"/>
                <a:gd name="connsiteY3-148" fmla="*/ 1038225 h 2314575"/>
                <a:gd name="connsiteX4-149" fmla="*/ 1205149 w 1205149"/>
                <a:gd name="connsiteY4-150" fmla="*/ 2171700 h 2314575"/>
                <a:gd name="connsiteX5-151" fmla="*/ 1205149 w 1205149"/>
                <a:gd name="connsiteY5-152" fmla="*/ 857250 h 2314575"/>
                <a:gd name="connsiteX6-153" fmla="*/ 237 w 1205149"/>
                <a:gd name="connsiteY6-154" fmla="*/ 0 h 2314575"/>
                <a:gd name="connsiteX0-155" fmla="*/ 30417 w 1235329"/>
                <a:gd name="connsiteY0-156" fmla="*/ 0 h 2314575"/>
                <a:gd name="connsiteX1-157" fmla="*/ 149479 w 1235329"/>
                <a:gd name="connsiteY1-158" fmla="*/ 1385888 h 2314575"/>
                <a:gd name="connsiteX2-159" fmla="*/ 1035304 w 1235329"/>
                <a:gd name="connsiteY2-160" fmla="*/ 2314575 h 2314575"/>
                <a:gd name="connsiteX3-161" fmla="*/ 616204 w 1235329"/>
                <a:gd name="connsiteY3-162" fmla="*/ 1038225 h 2314575"/>
                <a:gd name="connsiteX4-163" fmla="*/ 1235329 w 1235329"/>
                <a:gd name="connsiteY4-164" fmla="*/ 2171700 h 2314575"/>
                <a:gd name="connsiteX5-165" fmla="*/ 1235329 w 1235329"/>
                <a:gd name="connsiteY5-166" fmla="*/ 857250 h 2314575"/>
                <a:gd name="connsiteX6-167" fmla="*/ 30417 w 1235329"/>
                <a:gd name="connsiteY6-168" fmla="*/ 0 h 2314575"/>
                <a:gd name="connsiteX0-169" fmla="*/ 32508 w 1237420"/>
                <a:gd name="connsiteY0-170" fmla="*/ 0 h 2314575"/>
                <a:gd name="connsiteX1-171" fmla="*/ 151570 w 1237420"/>
                <a:gd name="connsiteY1-172" fmla="*/ 1385888 h 2314575"/>
                <a:gd name="connsiteX2-173" fmla="*/ 1037395 w 1237420"/>
                <a:gd name="connsiteY2-174" fmla="*/ 2314575 h 2314575"/>
                <a:gd name="connsiteX3-175" fmla="*/ 618295 w 1237420"/>
                <a:gd name="connsiteY3-176" fmla="*/ 1038225 h 2314575"/>
                <a:gd name="connsiteX4-177" fmla="*/ 1237420 w 1237420"/>
                <a:gd name="connsiteY4-178" fmla="*/ 2171700 h 2314575"/>
                <a:gd name="connsiteX5-179" fmla="*/ 1237420 w 1237420"/>
                <a:gd name="connsiteY5-180" fmla="*/ 857250 h 2314575"/>
                <a:gd name="connsiteX6-181" fmla="*/ 32508 w 1237420"/>
                <a:gd name="connsiteY6-182" fmla="*/ 0 h 2314575"/>
                <a:gd name="connsiteX0-183" fmla="*/ 32508 w 1237420"/>
                <a:gd name="connsiteY0-184" fmla="*/ 0 h 2314575"/>
                <a:gd name="connsiteX1-185" fmla="*/ 151570 w 1237420"/>
                <a:gd name="connsiteY1-186" fmla="*/ 1385888 h 2314575"/>
                <a:gd name="connsiteX2-187" fmla="*/ 1037395 w 1237420"/>
                <a:gd name="connsiteY2-188" fmla="*/ 2314575 h 2314575"/>
                <a:gd name="connsiteX3-189" fmla="*/ 618295 w 1237420"/>
                <a:gd name="connsiteY3-190" fmla="*/ 1038225 h 2314575"/>
                <a:gd name="connsiteX4-191" fmla="*/ 1237420 w 1237420"/>
                <a:gd name="connsiteY4-192" fmla="*/ 2171700 h 2314575"/>
                <a:gd name="connsiteX5-193" fmla="*/ 1237420 w 1237420"/>
                <a:gd name="connsiteY5-194" fmla="*/ 857250 h 2314575"/>
                <a:gd name="connsiteX6-195" fmla="*/ 32508 w 1237420"/>
                <a:gd name="connsiteY6-196" fmla="*/ 0 h 2314575"/>
                <a:gd name="connsiteX0-197" fmla="*/ 32508 w 1237420"/>
                <a:gd name="connsiteY0-198" fmla="*/ 0 h 2314575"/>
                <a:gd name="connsiteX1-199" fmla="*/ 151570 w 1237420"/>
                <a:gd name="connsiteY1-200" fmla="*/ 1385888 h 2314575"/>
                <a:gd name="connsiteX2-201" fmla="*/ 1037395 w 1237420"/>
                <a:gd name="connsiteY2-202" fmla="*/ 2314575 h 2314575"/>
                <a:gd name="connsiteX3-203" fmla="*/ 618295 w 1237420"/>
                <a:gd name="connsiteY3-204" fmla="*/ 1038225 h 2314575"/>
                <a:gd name="connsiteX4-205" fmla="*/ 1237420 w 1237420"/>
                <a:gd name="connsiteY4-206" fmla="*/ 2171700 h 2314575"/>
                <a:gd name="connsiteX5-207" fmla="*/ 1237420 w 1237420"/>
                <a:gd name="connsiteY5-208" fmla="*/ 857250 h 2314575"/>
                <a:gd name="connsiteX6-209" fmla="*/ 32508 w 1237420"/>
                <a:gd name="connsiteY6-210" fmla="*/ 0 h 2314575"/>
                <a:gd name="connsiteX0-211" fmla="*/ 32508 w 1370770"/>
                <a:gd name="connsiteY0-212" fmla="*/ 0 h 2314575"/>
                <a:gd name="connsiteX1-213" fmla="*/ 151570 w 1370770"/>
                <a:gd name="connsiteY1-214" fmla="*/ 1385888 h 2314575"/>
                <a:gd name="connsiteX2-215" fmla="*/ 1037395 w 1370770"/>
                <a:gd name="connsiteY2-216" fmla="*/ 2314575 h 2314575"/>
                <a:gd name="connsiteX3-217" fmla="*/ 618295 w 1370770"/>
                <a:gd name="connsiteY3-218" fmla="*/ 1038225 h 2314575"/>
                <a:gd name="connsiteX4-219" fmla="*/ 1237420 w 1370770"/>
                <a:gd name="connsiteY4-220" fmla="*/ 2171700 h 2314575"/>
                <a:gd name="connsiteX5-221" fmla="*/ 1237420 w 1370770"/>
                <a:gd name="connsiteY5-222" fmla="*/ 857250 h 2314575"/>
                <a:gd name="connsiteX6-223" fmla="*/ 32508 w 1370770"/>
                <a:gd name="connsiteY6-224" fmla="*/ 0 h 2314575"/>
                <a:gd name="connsiteX0-225" fmla="*/ 32508 w 1390647"/>
                <a:gd name="connsiteY0-226" fmla="*/ 0 h 2314575"/>
                <a:gd name="connsiteX1-227" fmla="*/ 151570 w 1390647"/>
                <a:gd name="connsiteY1-228" fmla="*/ 1385888 h 2314575"/>
                <a:gd name="connsiteX2-229" fmla="*/ 1037395 w 1390647"/>
                <a:gd name="connsiteY2-230" fmla="*/ 2314575 h 2314575"/>
                <a:gd name="connsiteX3-231" fmla="*/ 618295 w 1390647"/>
                <a:gd name="connsiteY3-232" fmla="*/ 1038225 h 2314575"/>
                <a:gd name="connsiteX4-233" fmla="*/ 1237420 w 1390647"/>
                <a:gd name="connsiteY4-234" fmla="*/ 2171700 h 2314575"/>
                <a:gd name="connsiteX5-235" fmla="*/ 1237420 w 1390647"/>
                <a:gd name="connsiteY5-236" fmla="*/ 857250 h 2314575"/>
                <a:gd name="connsiteX6-237" fmla="*/ 32508 w 1390647"/>
                <a:gd name="connsiteY6-238" fmla="*/ 0 h 2314575"/>
                <a:gd name="connsiteX0-239" fmla="*/ 32508 w 1388108"/>
                <a:gd name="connsiteY0-240" fmla="*/ 0 h 2314575"/>
                <a:gd name="connsiteX1-241" fmla="*/ 151570 w 1388108"/>
                <a:gd name="connsiteY1-242" fmla="*/ 1385888 h 2314575"/>
                <a:gd name="connsiteX2-243" fmla="*/ 1037395 w 1388108"/>
                <a:gd name="connsiteY2-244" fmla="*/ 2314575 h 2314575"/>
                <a:gd name="connsiteX3-245" fmla="*/ 618295 w 1388108"/>
                <a:gd name="connsiteY3-246" fmla="*/ 1038225 h 2314575"/>
                <a:gd name="connsiteX4-247" fmla="*/ 1237420 w 1388108"/>
                <a:gd name="connsiteY4-248" fmla="*/ 2171700 h 2314575"/>
                <a:gd name="connsiteX5-249" fmla="*/ 1237420 w 1388108"/>
                <a:gd name="connsiteY5-250" fmla="*/ 857250 h 2314575"/>
                <a:gd name="connsiteX6-251" fmla="*/ 32508 w 1388108"/>
                <a:gd name="connsiteY6-252" fmla="*/ 0 h 2314575"/>
                <a:gd name="connsiteX0-253" fmla="*/ 32508 w 1388108"/>
                <a:gd name="connsiteY0-254" fmla="*/ 0 h 2314575"/>
                <a:gd name="connsiteX1-255" fmla="*/ 151570 w 1388108"/>
                <a:gd name="connsiteY1-256" fmla="*/ 1385888 h 2314575"/>
                <a:gd name="connsiteX2-257" fmla="*/ 1037395 w 1388108"/>
                <a:gd name="connsiteY2-258" fmla="*/ 2314575 h 2314575"/>
                <a:gd name="connsiteX3-259" fmla="*/ 618295 w 1388108"/>
                <a:gd name="connsiteY3-260" fmla="*/ 1038225 h 2314575"/>
                <a:gd name="connsiteX4-261" fmla="*/ 1237420 w 1388108"/>
                <a:gd name="connsiteY4-262" fmla="*/ 2171700 h 2314575"/>
                <a:gd name="connsiteX5-263" fmla="*/ 1237420 w 1388108"/>
                <a:gd name="connsiteY5-264" fmla="*/ 857250 h 2314575"/>
                <a:gd name="connsiteX6-265" fmla="*/ 32508 w 1388108"/>
                <a:gd name="connsiteY6-266" fmla="*/ 0 h 2314575"/>
                <a:gd name="connsiteX0-267" fmla="*/ 32508 w 1388108"/>
                <a:gd name="connsiteY0-268" fmla="*/ 0 h 2314575"/>
                <a:gd name="connsiteX1-269" fmla="*/ 151570 w 1388108"/>
                <a:gd name="connsiteY1-270" fmla="*/ 1385888 h 2314575"/>
                <a:gd name="connsiteX2-271" fmla="*/ 1037395 w 1388108"/>
                <a:gd name="connsiteY2-272" fmla="*/ 2314575 h 2314575"/>
                <a:gd name="connsiteX3-273" fmla="*/ 618295 w 1388108"/>
                <a:gd name="connsiteY3-274" fmla="*/ 1038225 h 2314575"/>
                <a:gd name="connsiteX4-275" fmla="*/ 1237420 w 1388108"/>
                <a:gd name="connsiteY4-276" fmla="*/ 2171700 h 2314575"/>
                <a:gd name="connsiteX5-277" fmla="*/ 1237420 w 1388108"/>
                <a:gd name="connsiteY5-278" fmla="*/ 857250 h 2314575"/>
                <a:gd name="connsiteX6-279" fmla="*/ 32508 w 1388108"/>
                <a:gd name="connsiteY6-280" fmla="*/ 0 h 2314575"/>
                <a:gd name="connsiteX0-281" fmla="*/ 32508 w 1388108"/>
                <a:gd name="connsiteY0-282" fmla="*/ 0 h 2314575"/>
                <a:gd name="connsiteX1-283" fmla="*/ 151570 w 1388108"/>
                <a:gd name="connsiteY1-284" fmla="*/ 1385888 h 2314575"/>
                <a:gd name="connsiteX2-285" fmla="*/ 1037395 w 1388108"/>
                <a:gd name="connsiteY2-286" fmla="*/ 2314575 h 2314575"/>
                <a:gd name="connsiteX3-287" fmla="*/ 618295 w 1388108"/>
                <a:gd name="connsiteY3-288" fmla="*/ 1038225 h 2314575"/>
                <a:gd name="connsiteX4-289" fmla="*/ 1237420 w 1388108"/>
                <a:gd name="connsiteY4-290" fmla="*/ 2171700 h 2314575"/>
                <a:gd name="connsiteX5-291" fmla="*/ 1237420 w 1388108"/>
                <a:gd name="connsiteY5-292" fmla="*/ 857250 h 2314575"/>
                <a:gd name="connsiteX6-293" fmla="*/ 32508 w 1388108"/>
                <a:gd name="connsiteY6-294" fmla="*/ 0 h 2314575"/>
                <a:gd name="connsiteX0-295" fmla="*/ 32508 w 1388108"/>
                <a:gd name="connsiteY0-296" fmla="*/ 0 h 2314575"/>
                <a:gd name="connsiteX1-297" fmla="*/ 151570 w 1388108"/>
                <a:gd name="connsiteY1-298" fmla="*/ 1385888 h 2314575"/>
                <a:gd name="connsiteX2-299" fmla="*/ 1037395 w 1388108"/>
                <a:gd name="connsiteY2-300" fmla="*/ 2314575 h 2314575"/>
                <a:gd name="connsiteX3-301" fmla="*/ 618295 w 1388108"/>
                <a:gd name="connsiteY3-302" fmla="*/ 1038225 h 2314575"/>
                <a:gd name="connsiteX4-303" fmla="*/ 1237420 w 1388108"/>
                <a:gd name="connsiteY4-304" fmla="*/ 2171700 h 2314575"/>
                <a:gd name="connsiteX5-305" fmla="*/ 1237420 w 1388108"/>
                <a:gd name="connsiteY5-306" fmla="*/ 857250 h 2314575"/>
                <a:gd name="connsiteX6-307" fmla="*/ 32508 w 1388108"/>
                <a:gd name="connsiteY6-308" fmla="*/ 0 h 2314575"/>
                <a:gd name="connsiteX0-309" fmla="*/ 32508 w 1388108"/>
                <a:gd name="connsiteY0-310" fmla="*/ 0 h 2314575"/>
                <a:gd name="connsiteX1-311" fmla="*/ 151570 w 1388108"/>
                <a:gd name="connsiteY1-312" fmla="*/ 1385888 h 2314575"/>
                <a:gd name="connsiteX2-313" fmla="*/ 1037395 w 1388108"/>
                <a:gd name="connsiteY2-314" fmla="*/ 2314575 h 2314575"/>
                <a:gd name="connsiteX3-315" fmla="*/ 618295 w 1388108"/>
                <a:gd name="connsiteY3-316" fmla="*/ 1038225 h 2314575"/>
                <a:gd name="connsiteX4-317" fmla="*/ 1237420 w 1388108"/>
                <a:gd name="connsiteY4-318" fmla="*/ 2171700 h 2314575"/>
                <a:gd name="connsiteX5-319" fmla="*/ 1237420 w 1388108"/>
                <a:gd name="connsiteY5-320" fmla="*/ 857250 h 2314575"/>
                <a:gd name="connsiteX6-321" fmla="*/ 32508 w 1388108"/>
                <a:gd name="connsiteY6-322" fmla="*/ 0 h 2314575"/>
                <a:gd name="connsiteX0-323" fmla="*/ 32508 w 1388108"/>
                <a:gd name="connsiteY0-324" fmla="*/ 0 h 2314575"/>
                <a:gd name="connsiteX1-325" fmla="*/ 151570 w 1388108"/>
                <a:gd name="connsiteY1-326" fmla="*/ 1385888 h 2314575"/>
                <a:gd name="connsiteX2-327" fmla="*/ 1037395 w 1388108"/>
                <a:gd name="connsiteY2-328" fmla="*/ 2314575 h 2314575"/>
                <a:gd name="connsiteX3-329" fmla="*/ 618295 w 1388108"/>
                <a:gd name="connsiteY3-330" fmla="*/ 1038225 h 2314575"/>
                <a:gd name="connsiteX4-331" fmla="*/ 1237420 w 1388108"/>
                <a:gd name="connsiteY4-332" fmla="*/ 2171700 h 2314575"/>
                <a:gd name="connsiteX5-333" fmla="*/ 1237420 w 1388108"/>
                <a:gd name="connsiteY5-334" fmla="*/ 857250 h 2314575"/>
                <a:gd name="connsiteX6-335" fmla="*/ 32508 w 1388108"/>
                <a:gd name="connsiteY6-336" fmla="*/ 0 h 2314575"/>
                <a:gd name="connsiteX0-337" fmla="*/ 32508 w 1388108"/>
                <a:gd name="connsiteY0-338" fmla="*/ 0 h 2314575"/>
                <a:gd name="connsiteX1-339" fmla="*/ 151570 w 1388108"/>
                <a:gd name="connsiteY1-340" fmla="*/ 1385888 h 2314575"/>
                <a:gd name="connsiteX2-341" fmla="*/ 1037395 w 1388108"/>
                <a:gd name="connsiteY2-342" fmla="*/ 2314575 h 2314575"/>
                <a:gd name="connsiteX3-343" fmla="*/ 618295 w 1388108"/>
                <a:gd name="connsiteY3-344" fmla="*/ 1038225 h 2314575"/>
                <a:gd name="connsiteX4-345" fmla="*/ 1237420 w 1388108"/>
                <a:gd name="connsiteY4-346" fmla="*/ 2171700 h 2314575"/>
                <a:gd name="connsiteX5-347" fmla="*/ 1237420 w 1388108"/>
                <a:gd name="connsiteY5-348" fmla="*/ 857250 h 2314575"/>
                <a:gd name="connsiteX6-349" fmla="*/ 32508 w 1388108"/>
                <a:gd name="connsiteY6-350" fmla="*/ 0 h 2314575"/>
                <a:gd name="connsiteX0-351" fmla="*/ 32508 w 1388108"/>
                <a:gd name="connsiteY0-352" fmla="*/ 0 h 2314575"/>
                <a:gd name="connsiteX1-353" fmla="*/ 151570 w 1388108"/>
                <a:gd name="connsiteY1-354" fmla="*/ 1385888 h 2314575"/>
                <a:gd name="connsiteX2-355" fmla="*/ 1037395 w 1388108"/>
                <a:gd name="connsiteY2-356" fmla="*/ 2314575 h 2314575"/>
                <a:gd name="connsiteX3-357" fmla="*/ 618295 w 1388108"/>
                <a:gd name="connsiteY3-358" fmla="*/ 1038225 h 2314575"/>
                <a:gd name="connsiteX4-359" fmla="*/ 1237420 w 1388108"/>
                <a:gd name="connsiteY4-360" fmla="*/ 2171700 h 2314575"/>
                <a:gd name="connsiteX5-361" fmla="*/ 1237420 w 1388108"/>
                <a:gd name="connsiteY5-362" fmla="*/ 857250 h 2314575"/>
                <a:gd name="connsiteX6-363" fmla="*/ 32508 w 1388108"/>
                <a:gd name="connsiteY6-364" fmla="*/ 0 h 23145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88108" h="2314575">
                  <a:moveTo>
                    <a:pt x="32508" y="0"/>
                  </a:moveTo>
                  <a:cubicBezTo>
                    <a:pt x="-43691" y="773906"/>
                    <a:pt x="21395" y="1069975"/>
                    <a:pt x="151570" y="1385888"/>
                  </a:cubicBezTo>
                  <a:cubicBezTo>
                    <a:pt x="281745" y="1701801"/>
                    <a:pt x="492883" y="2008187"/>
                    <a:pt x="1037395" y="2314575"/>
                  </a:cubicBezTo>
                  <a:cubicBezTo>
                    <a:pt x="807207" y="1855787"/>
                    <a:pt x="710370" y="1649413"/>
                    <a:pt x="618295" y="1038225"/>
                  </a:cubicBezTo>
                  <a:cubicBezTo>
                    <a:pt x="843720" y="1525587"/>
                    <a:pt x="973895" y="1779588"/>
                    <a:pt x="1237420" y="2171700"/>
                  </a:cubicBezTo>
                  <a:cubicBezTo>
                    <a:pt x="1308858" y="1962150"/>
                    <a:pt x="1537458" y="1462087"/>
                    <a:pt x="1237420" y="857250"/>
                  </a:cubicBezTo>
                  <a:cubicBezTo>
                    <a:pt x="1078670" y="695325"/>
                    <a:pt x="1067558" y="328612"/>
                    <a:pt x="32508" y="0"/>
                  </a:cubicBezTo>
                  <a:close/>
                </a:path>
              </a:pathLst>
            </a:custGeom>
            <a:solidFill>
              <a:srgbClr val="E99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任意多边形 2"/>
            <p:cNvSpPr/>
            <p:nvPr/>
          </p:nvSpPr>
          <p:spPr>
            <a:xfrm rot="3330806">
              <a:off x="6304695" y="2610657"/>
              <a:ext cx="1186754" cy="1978831"/>
            </a:xfrm>
            <a:custGeom>
              <a:avLst/>
              <a:gdLst>
                <a:gd name="connsiteX0" fmla="*/ 0 w 1219200"/>
                <a:gd name="connsiteY0" fmla="*/ 0 h 2305050"/>
                <a:gd name="connsiteX1" fmla="*/ 142875 w 1219200"/>
                <a:gd name="connsiteY1" fmla="*/ 1371600 h 2305050"/>
                <a:gd name="connsiteX2" fmla="*/ 1019175 w 1219200"/>
                <a:gd name="connsiteY2" fmla="*/ 2305050 h 2305050"/>
                <a:gd name="connsiteX3" fmla="*/ 600075 w 1219200"/>
                <a:gd name="connsiteY3" fmla="*/ 1028700 h 2305050"/>
                <a:gd name="connsiteX4" fmla="*/ 1219200 w 1219200"/>
                <a:gd name="connsiteY4" fmla="*/ 2162175 h 2305050"/>
                <a:gd name="connsiteX5" fmla="*/ 1219200 w 1219200"/>
                <a:gd name="connsiteY5" fmla="*/ 847725 h 2305050"/>
                <a:gd name="connsiteX6" fmla="*/ 0 w 1219200"/>
                <a:gd name="connsiteY6" fmla="*/ 0 h 2305050"/>
                <a:gd name="connsiteX0-1" fmla="*/ 0 w 1204912"/>
                <a:gd name="connsiteY0-2" fmla="*/ 0 h 2314575"/>
                <a:gd name="connsiteX1-3" fmla="*/ 128587 w 1204912"/>
                <a:gd name="connsiteY1-4" fmla="*/ 1381125 h 2314575"/>
                <a:gd name="connsiteX2-5" fmla="*/ 1004887 w 1204912"/>
                <a:gd name="connsiteY2-6" fmla="*/ 2314575 h 2314575"/>
                <a:gd name="connsiteX3-7" fmla="*/ 585787 w 1204912"/>
                <a:gd name="connsiteY3-8" fmla="*/ 1038225 h 2314575"/>
                <a:gd name="connsiteX4-9" fmla="*/ 1204912 w 1204912"/>
                <a:gd name="connsiteY4-10" fmla="*/ 2171700 h 2314575"/>
                <a:gd name="connsiteX5-11" fmla="*/ 1204912 w 1204912"/>
                <a:gd name="connsiteY5-12" fmla="*/ 857250 h 2314575"/>
                <a:gd name="connsiteX6-13" fmla="*/ 0 w 1204912"/>
                <a:gd name="connsiteY6-14" fmla="*/ 0 h 2314575"/>
                <a:gd name="connsiteX0-15" fmla="*/ 36730 w 1241642"/>
                <a:gd name="connsiteY0-16" fmla="*/ 0 h 2314575"/>
                <a:gd name="connsiteX1-17" fmla="*/ 165317 w 1241642"/>
                <a:gd name="connsiteY1-18" fmla="*/ 1381125 h 2314575"/>
                <a:gd name="connsiteX2-19" fmla="*/ 1041617 w 1241642"/>
                <a:gd name="connsiteY2-20" fmla="*/ 2314575 h 2314575"/>
                <a:gd name="connsiteX3-21" fmla="*/ 622517 w 1241642"/>
                <a:gd name="connsiteY3-22" fmla="*/ 1038225 h 2314575"/>
                <a:gd name="connsiteX4-23" fmla="*/ 1241642 w 1241642"/>
                <a:gd name="connsiteY4-24" fmla="*/ 2171700 h 2314575"/>
                <a:gd name="connsiteX5-25" fmla="*/ 1241642 w 1241642"/>
                <a:gd name="connsiteY5-26" fmla="*/ 857250 h 2314575"/>
                <a:gd name="connsiteX6-27" fmla="*/ 36730 w 1241642"/>
                <a:gd name="connsiteY6-28" fmla="*/ 0 h 2314575"/>
                <a:gd name="connsiteX0-29" fmla="*/ 32376 w 1237288"/>
                <a:gd name="connsiteY0-30" fmla="*/ 0 h 2314575"/>
                <a:gd name="connsiteX1-31" fmla="*/ 160963 w 1237288"/>
                <a:gd name="connsiteY1-32" fmla="*/ 1381125 h 2314575"/>
                <a:gd name="connsiteX2-33" fmla="*/ 1037263 w 1237288"/>
                <a:gd name="connsiteY2-34" fmla="*/ 2314575 h 2314575"/>
                <a:gd name="connsiteX3-35" fmla="*/ 618163 w 1237288"/>
                <a:gd name="connsiteY3-36" fmla="*/ 1038225 h 2314575"/>
                <a:gd name="connsiteX4-37" fmla="*/ 1237288 w 1237288"/>
                <a:gd name="connsiteY4-38" fmla="*/ 2171700 h 2314575"/>
                <a:gd name="connsiteX5-39" fmla="*/ 1237288 w 1237288"/>
                <a:gd name="connsiteY5-40" fmla="*/ 857250 h 2314575"/>
                <a:gd name="connsiteX6-41" fmla="*/ 32376 w 1237288"/>
                <a:gd name="connsiteY6-42" fmla="*/ 0 h 2314575"/>
                <a:gd name="connsiteX0-43" fmla="*/ 32376 w 1237288"/>
                <a:gd name="connsiteY0-44" fmla="*/ 0 h 2314575"/>
                <a:gd name="connsiteX1-45" fmla="*/ 160963 w 1237288"/>
                <a:gd name="connsiteY1-46" fmla="*/ 1381125 h 2314575"/>
                <a:gd name="connsiteX2-47" fmla="*/ 1037263 w 1237288"/>
                <a:gd name="connsiteY2-48" fmla="*/ 2314575 h 2314575"/>
                <a:gd name="connsiteX3-49" fmla="*/ 618163 w 1237288"/>
                <a:gd name="connsiteY3-50" fmla="*/ 1038225 h 2314575"/>
                <a:gd name="connsiteX4-51" fmla="*/ 1237288 w 1237288"/>
                <a:gd name="connsiteY4-52" fmla="*/ 2171700 h 2314575"/>
                <a:gd name="connsiteX5-53" fmla="*/ 1237288 w 1237288"/>
                <a:gd name="connsiteY5-54" fmla="*/ 857250 h 2314575"/>
                <a:gd name="connsiteX6-55" fmla="*/ 32376 w 1237288"/>
                <a:gd name="connsiteY6-56" fmla="*/ 0 h 2314575"/>
                <a:gd name="connsiteX0-57" fmla="*/ 33337 w 1238249"/>
                <a:gd name="connsiteY0-58" fmla="*/ 0 h 2314575"/>
                <a:gd name="connsiteX1-59" fmla="*/ 152399 w 1238249"/>
                <a:gd name="connsiteY1-60" fmla="*/ 1385888 h 2314575"/>
                <a:gd name="connsiteX2-61" fmla="*/ 1038224 w 1238249"/>
                <a:gd name="connsiteY2-62" fmla="*/ 2314575 h 2314575"/>
                <a:gd name="connsiteX3-63" fmla="*/ 619124 w 1238249"/>
                <a:gd name="connsiteY3-64" fmla="*/ 1038225 h 2314575"/>
                <a:gd name="connsiteX4-65" fmla="*/ 1238249 w 1238249"/>
                <a:gd name="connsiteY4-66" fmla="*/ 2171700 h 2314575"/>
                <a:gd name="connsiteX5-67" fmla="*/ 1238249 w 1238249"/>
                <a:gd name="connsiteY5-68" fmla="*/ 857250 h 2314575"/>
                <a:gd name="connsiteX6-69" fmla="*/ 33337 w 1238249"/>
                <a:gd name="connsiteY6-70" fmla="*/ 0 h 2314575"/>
                <a:gd name="connsiteX0-71" fmla="*/ 31595 w 1236507"/>
                <a:gd name="connsiteY0-72" fmla="*/ 0 h 2314575"/>
                <a:gd name="connsiteX1-73" fmla="*/ 150657 w 1236507"/>
                <a:gd name="connsiteY1-74" fmla="*/ 1385888 h 2314575"/>
                <a:gd name="connsiteX2-75" fmla="*/ 1036482 w 1236507"/>
                <a:gd name="connsiteY2-76" fmla="*/ 2314575 h 2314575"/>
                <a:gd name="connsiteX3-77" fmla="*/ 617382 w 1236507"/>
                <a:gd name="connsiteY3-78" fmla="*/ 1038225 h 2314575"/>
                <a:gd name="connsiteX4-79" fmla="*/ 1236507 w 1236507"/>
                <a:gd name="connsiteY4-80" fmla="*/ 2171700 h 2314575"/>
                <a:gd name="connsiteX5-81" fmla="*/ 1236507 w 1236507"/>
                <a:gd name="connsiteY5-82" fmla="*/ 857250 h 2314575"/>
                <a:gd name="connsiteX6-83" fmla="*/ 31595 w 1236507"/>
                <a:gd name="connsiteY6-84" fmla="*/ 0 h 2314575"/>
                <a:gd name="connsiteX0-85" fmla="*/ 31595 w 1236507"/>
                <a:gd name="connsiteY0-86" fmla="*/ 0 h 2314575"/>
                <a:gd name="connsiteX1-87" fmla="*/ 150657 w 1236507"/>
                <a:gd name="connsiteY1-88" fmla="*/ 1385888 h 2314575"/>
                <a:gd name="connsiteX2-89" fmla="*/ 1036482 w 1236507"/>
                <a:gd name="connsiteY2-90" fmla="*/ 2314575 h 2314575"/>
                <a:gd name="connsiteX3-91" fmla="*/ 617382 w 1236507"/>
                <a:gd name="connsiteY3-92" fmla="*/ 1038225 h 2314575"/>
                <a:gd name="connsiteX4-93" fmla="*/ 1236507 w 1236507"/>
                <a:gd name="connsiteY4-94" fmla="*/ 2171700 h 2314575"/>
                <a:gd name="connsiteX5-95" fmla="*/ 1236507 w 1236507"/>
                <a:gd name="connsiteY5-96" fmla="*/ 857250 h 2314575"/>
                <a:gd name="connsiteX6-97" fmla="*/ 31595 w 1236507"/>
                <a:gd name="connsiteY6-98" fmla="*/ 0 h 2314575"/>
                <a:gd name="connsiteX0-99" fmla="*/ 74211 w 1279123"/>
                <a:gd name="connsiteY0-100" fmla="*/ 0 h 2314575"/>
                <a:gd name="connsiteX1-101" fmla="*/ 193273 w 1279123"/>
                <a:gd name="connsiteY1-102" fmla="*/ 1385888 h 2314575"/>
                <a:gd name="connsiteX2-103" fmla="*/ 1079098 w 1279123"/>
                <a:gd name="connsiteY2-104" fmla="*/ 2314575 h 2314575"/>
                <a:gd name="connsiteX3-105" fmla="*/ 659998 w 1279123"/>
                <a:gd name="connsiteY3-106" fmla="*/ 1038225 h 2314575"/>
                <a:gd name="connsiteX4-107" fmla="*/ 1279123 w 1279123"/>
                <a:gd name="connsiteY4-108" fmla="*/ 2171700 h 2314575"/>
                <a:gd name="connsiteX5-109" fmla="*/ 1279123 w 1279123"/>
                <a:gd name="connsiteY5-110" fmla="*/ 857250 h 2314575"/>
                <a:gd name="connsiteX6-111" fmla="*/ 74211 w 1279123"/>
                <a:gd name="connsiteY6-112" fmla="*/ 0 h 2314575"/>
                <a:gd name="connsiteX0-113" fmla="*/ 78797 w 1283709"/>
                <a:gd name="connsiteY0-114" fmla="*/ 0 h 2314575"/>
                <a:gd name="connsiteX1-115" fmla="*/ 197859 w 1283709"/>
                <a:gd name="connsiteY1-116" fmla="*/ 1385888 h 2314575"/>
                <a:gd name="connsiteX2-117" fmla="*/ 1083684 w 1283709"/>
                <a:gd name="connsiteY2-118" fmla="*/ 2314575 h 2314575"/>
                <a:gd name="connsiteX3-119" fmla="*/ 664584 w 1283709"/>
                <a:gd name="connsiteY3-120" fmla="*/ 1038225 h 2314575"/>
                <a:gd name="connsiteX4-121" fmla="*/ 1283709 w 1283709"/>
                <a:gd name="connsiteY4-122" fmla="*/ 2171700 h 2314575"/>
                <a:gd name="connsiteX5-123" fmla="*/ 1283709 w 1283709"/>
                <a:gd name="connsiteY5-124" fmla="*/ 857250 h 2314575"/>
                <a:gd name="connsiteX6-125" fmla="*/ 78797 w 1283709"/>
                <a:gd name="connsiteY6-126" fmla="*/ 0 h 2314575"/>
                <a:gd name="connsiteX0-127" fmla="*/ 55609 w 1260521"/>
                <a:gd name="connsiteY0-128" fmla="*/ 0 h 2314575"/>
                <a:gd name="connsiteX1-129" fmla="*/ 174671 w 1260521"/>
                <a:gd name="connsiteY1-130" fmla="*/ 1385888 h 2314575"/>
                <a:gd name="connsiteX2-131" fmla="*/ 1060496 w 1260521"/>
                <a:gd name="connsiteY2-132" fmla="*/ 2314575 h 2314575"/>
                <a:gd name="connsiteX3-133" fmla="*/ 641396 w 1260521"/>
                <a:gd name="connsiteY3-134" fmla="*/ 1038225 h 2314575"/>
                <a:gd name="connsiteX4-135" fmla="*/ 1260521 w 1260521"/>
                <a:gd name="connsiteY4-136" fmla="*/ 2171700 h 2314575"/>
                <a:gd name="connsiteX5-137" fmla="*/ 1260521 w 1260521"/>
                <a:gd name="connsiteY5-138" fmla="*/ 857250 h 2314575"/>
                <a:gd name="connsiteX6-139" fmla="*/ 55609 w 1260521"/>
                <a:gd name="connsiteY6-140" fmla="*/ 0 h 2314575"/>
                <a:gd name="connsiteX0-141" fmla="*/ 237 w 1205149"/>
                <a:gd name="connsiteY0-142" fmla="*/ 0 h 2314575"/>
                <a:gd name="connsiteX1-143" fmla="*/ 119299 w 1205149"/>
                <a:gd name="connsiteY1-144" fmla="*/ 1385888 h 2314575"/>
                <a:gd name="connsiteX2-145" fmla="*/ 1005124 w 1205149"/>
                <a:gd name="connsiteY2-146" fmla="*/ 2314575 h 2314575"/>
                <a:gd name="connsiteX3-147" fmla="*/ 586024 w 1205149"/>
                <a:gd name="connsiteY3-148" fmla="*/ 1038225 h 2314575"/>
                <a:gd name="connsiteX4-149" fmla="*/ 1205149 w 1205149"/>
                <a:gd name="connsiteY4-150" fmla="*/ 2171700 h 2314575"/>
                <a:gd name="connsiteX5-151" fmla="*/ 1205149 w 1205149"/>
                <a:gd name="connsiteY5-152" fmla="*/ 857250 h 2314575"/>
                <a:gd name="connsiteX6-153" fmla="*/ 237 w 1205149"/>
                <a:gd name="connsiteY6-154" fmla="*/ 0 h 2314575"/>
                <a:gd name="connsiteX0-155" fmla="*/ 30417 w 1235329"/>
                <a:gd name="connsiteY0-156" fmla="*/ 0 h 2314575"/>
                <a:gd name="connsiteX1-157" fmla="*/ 149479 w 1235329"/>
                <a:gd name="connsiteY1-158" fmla="*/ 1385888 h 2314575"/>
                <a:gd name="connsiteX2-159" fmla="*/ 1035304 w 1235329"/>
                <a:gd name="connsiteY2-160" fmla="*/ 2314575 h 2314575"/>
                <a:gd name="connsiteX3-161" fmla="*/ 616204 w 1235329"/>
                <a:gd name="connsiteY3-162" fmla="*/ 1038225 h 2314575"/>
                <a:gd name="connsiteX4-163" fmla="*/ 1235329 w 1235329"/>
                <a:gd name="connsiteY4-164" fmla="*/ 2171700 h 2314575"/>
                <a:gd name="connsiteX5-165" fmla="*/ 1235329 w 1235329"/>
                <a:gd name="connsiteY5-166" fmla="*/ 857250 h 2314575"/>
                <a:gd name="connsiteX6-167" fmla="*/ 30417 w 1235329"/>
                <a:gd name="connsiteY6-168" fmla="*/ 0 h 2314575"/>
                <a:gd name="connsiteX0-169" fmla="*/ 32508 w 1237420"/>
                <a:gd name="connsiteY0-170" fmla="*/ 0 h 2314575"/>
                <a:gd name="connsiteX1-171" fmla="*/ 151570 w 1237420"/>
                <a:gd name="connsiteY1-172" fmla="*/ 1385888 h 2314575"/>
                <a:gd name="connsiteX2-173" fmla="*/ 1037395 w 1237420"/>
                <a:gd name="connsiteY2-174" fmla="*/ 2314575 h 2314575"/>
                <a:gd name="connsiteX3-175" fmla="*/ 618295 w 1237420"/>
                <a:gd name="connsiteY3-176" fmla="*/ 1038225 h 2314575"/>
                <a:gd name="connsiteX4-177" fmla="*/ 1237420 w 1237420"/>
                <a:gd name="connsiteY4-178" fmla="*/ 2171700 h 2314575"/>
                <a:gd name="connsiteX5-179" fmla="*/ 1237420 w 1237420"/>
                <a:gd name="connsiteY5-180" fmla="*/ 857250 h 2314575"/>
                <a:gd name="connsiteX6-181" fmla="*/ 32508 w 1237420"/>
                <a:gd name="connsiteY6-182" fmla="*/ 0 h 2314575"/>
                <a:gd name="connsiteX0-183" fmla="*/ 32508 w 1237420"/>
                <a:gd name="connsiteY0-184" fmla="*/ 0 h 2314575"/>
                <a:gd name="connsiteX1-185" fmla="*/ 151570 w 1237420"/>
                <a:gd name="connsiteY1-186" fmla="*/ 1385888 h 2314575"/>
                <a:gd name="connsiteX2-187" fmla="*/ 1037395 w 1237420"/>
                <a:gd name="connsiteY2-188" fmla="*/ 2314575 h 2314575"/>
                <a:gd name="connsiteX3-189" fmla="*/ 618295 w 1237420"/>
                <a:gd name="connsiteY3-190" fmla="*/ 1038225 h 2314575"/>
                <a:gd name="connsiteX4-191" fmla="*/ 1237420 w 1237420"/>
                <a:gd name="connsiteY4-192" fmla="*/ 2171700 h 2314575"/>
                <a:gd name="connsiteX5-193" fmla="*/ 1237420 w 1237420"/>
                <a:gd name="connsiteY5-194" fmla="*/ 857250 h 2314575"/>
                <a:gd name="connsiteX6-195" fmla="*/ 32508 w 1237420"/>
                <a:gd name="connsiteY6-196" fmla="*/ 0 h 2314575"/>
                <a:gd name="connsiteX0-197" fmla="*/ 32508 w 1237420"/>
                <a:gd name="connsiteY0-198" fmla="*/ 0 h 2314575"/>
                <a:gd name="connsiteX1-199" fmla="*/ 151570 w 1237420"/>
                <a:gd name="connsiteY1-200" fmla="*/ 1385888 h 2314575"/>
                <a:gd name="connsiteX2-201" fmla="*/ 1037395 w 1237420"/>
                <a:gd name="connsiteY2-202" fmla="*/ 2314575 h 2314575"/>
                <a:gd name="connsiteX3-203" fmla="*/ 618295 w 1237420"/>
                <a:gd name="connsiteY3-204" fmla="*/ 1038225 h 2314575"/>
                <a:gd name="connsiteX4-205" fmla="*/ 1237420 w 1237420"/>
                <a:gd name="connsiteY4-206" fmla="*/ 2171700 h 2314575"/>
                <a:gd name="connsiteX5-207" fmla="*/ 1237420 w 1237420"/>
                <a:gd name="connsiteY5-208" fmla="*/ 857250 h 2314575"/>
                <a:gd name="connsiteX6-209" fmla="*/ 32508 w 1237420"/>
                <a:gd name="connsiteY6-210" fmla="*/ 0 h 2314575"/>
                <a:gd name="connsiteX0-211" fmla="*/ 32508 w 1370770"/>
                <a:gd name="connsiteY0-212" fmla="*/ 0 h 2314575"/>
                <a:gd name="connsiteX1-213" fmla="*/ 151570 w 1370770"/>
                <a:gd name="connsiteY1-214" fmla="*/ 1385888 h 2314575"/>
                <a:gd name="connsiteX2-215" fmla="*/ 1037395 w 1370770"/>
                <a:gd name="connsiteY2-216" fmla="*/ 2314575 h 2314575"/>
                <a:gd name="connsiteX3-217" fmla="*/ 618295 w 1370770"/>
                <a:gd name="connsiteY3-218" fmla="*/ 1038225 h 2314575"/>
                <a:gd name="connsiteX4-219" fmla="*/ 1237420 w 1370770"/>
                <a:gd name="connsiteY4-220" fmla="*/ 2171700 h 2314575"/>
                <a:gd name="connsiteX5-221" fmla="*/ 1237420 w 1370770"/>
                <a:gd name="connsiteY5-222" fmla="*/ 857250 h 2314575"/>
                <a:gd name="connsiteX6-223" fmla="*/ 32508 w 1370770"/>
                <a:gd name="connsiteY6-224" fmla="*/ 0 h 2314575"/>
                <a:gd name="connsiteX0-225" fmla="*/ 32508 w 1390647"/>
                <a:gd name="connsiteY0-226" fmla="*/ 0 h 2314575"/>
                <a:gd name="connsiteX1-227" fmla="*/ 151570 w 1390647"/>
                <a:gd name="connsiteY1-228" fmla="*/ 1385888 h 2314575"/>
                <a:gd name="connsiteX2-229" fmla="*/ 1037395 w 1390647"/>
                <a:gd name="connsiteY2-230" fmla="*/ 2314575 h 2314575"/>
                <a:gd name="connsiteX3-231" fmla="*/ 618295 w 1390647"/>
                <a:gd name="connsiteY3-232" fmla="*/ 1038225 h 2314575"/>
                <a:gd name="connsiteX4-233" fmla="*/ 1237420 w 1390647"/>
                <a:gd name="connsiteY4-234" fmla="*/ 2171700 h 2314575"/>
                <a:gd name="connsiteX5-235" fmla="*/ 1237420 w 1390647"/>
                <a:gd name="connsiteY5-236" fmla="*/ 857250 h 2314575"/>
                <a:gd name="connsiteX6-237" fmla="*/ 32508 w 1390647"/>
                <a:gd name="connsiteY6-238" fmla="*/ 0 h 2314575"/>
                <a:gd name="connsiteX0-239" fmla="*/ 32508 w 1388108"/>
                <a:gd name="connsiteY0-240" fmla="*/ 0 h 2314575"/>
                <a:gd name="connsiteX1-241" fmla="*/ 151570 w 1388108"/>
                <a:gd name="connsiteY1-242" fmla="*/ 1385888 h 2314575"/>
                <a:gd name="connsiteX2-243" fmla="*/ 1037395 w 1388108"/>
                <a:gd name="connsiteY2-244" fmla="*/ 2314575 h 2314575"/>
                <a:gd name="connsiteX3-245" fmla="*/ 618295 w 1388108"/>
                <a:gd name="connsiteY3-246" fmla="*/ 1038225 h 2314575"/>
                <a:gd name="connsiteX4-247" fmla="*/ 1237420 w 1388108"/>
                <a:gd name="connsiteY4-248" fmla="*/ 2171700 h 2314575"/>
                <a:gd name="connsiteX5-249" fmla="*/ 1237420 w 1388108"/>
                <a:gd name="connsiteY5-250" fmla="*/ 857250 h 2314575"/>
                <a:gd name="connsiteX6-251" fmla="*/ 32508 w 1388108"/>
                <a:gd name="connsiteY6-252" fmla="*/ 0 h 2314575"/>
                <a:gd name="connsiteX0-253" fmla="*/ 32508 w 1388108"/>
                <a:gd name="connsiteY0-254" fmla="*/ 0 h 2314575"/>
                <a:gd name="connsiteX1-255" fmla="*/ 151570 w 1388108"/>
                <a:gd name="connsiteY1-256" fmla="*/ 1385888 h 2314575"/>
                <a:gd name="connsiteX2-257" fmla="*/ 1037395 w 1388108"/>
                <a:gd name="connsiteY2-258" fmla="*/ 2314575 h 2314575"/>
                <a:gd name="connsiteX3-259" fmla="*/ 618295 w 1388108"/>
                <a:gd name="connsiteY3-260" fmla="*/ 1038225 h 2314575"/>
                <a:gd name="connsiteX4-261" fmla="*/ 1237420 w 1388108"/>
                <a:gd name="connsiteY4-262" fmla="*/ 2171700 h 2314575"/>
                <a:gd name="connsiteX5-263" fmla="*/ 1237420 w 1388108"/>
                <a:gd name="connsiteY5-264" fmla="*/ 857250 h 2314575"/>
                <a:gd name="connsiteX6-265" fmla="*/ 32508 w 1388108"/>
                <a:gd name="connsiteY6-266" fmla="*/ 0 h 2314575"/>
                <a:gd name="connsiteX0-267" fmla="*/ 32508 w 1388108"/>
                <a:gd name="connsiteY0-268" fmla="*/ 0 h 2314575"/>
                <a:gd name="connsiteX1-269" fmla="*/ 151570 w 1388108"/>
                <a:gd name="connsiteY1-270" fmla="*/ 1385888 h 2314575"/>
                <a:gd name="connsiteX2-271" fmla="*/ 1037395 w 1388108"/>
                <a:gd name="connsiteY2-272" fmla="*/ 2314575 h 2314575"/>
                <a:gd name="connsiteX3-273" fmla="*/ 618295 w 1388108"/>
                <a:gd name="connsiteY3-274" fmla="*/ 1038225 h 2314575"/>
                <a:gd name="connsiteX4-275" fmla="*/ 1237420 w 1388108"/>
                <a:gd name="connsiteY4-276" fmla="*/ 2171700 h 2314575"/>
                <a:gd name="connsiteX5-277" fmla="*/ 1237420 w 1388108"/>
                <a:gd name="connsiteY5-278" fmla="*/ 857250 h 2314575"/>
                <a:gd name="connsiteX6-279" fmla="*/ 32508 w 1388108"/>
                <a:gd name="connsiteY6-280" fmla="*/ 0 h 2314575"/>
                <a:gd name="connsiteX0-281" fmla="*/ 32508 w 1388108"/>
                <a:gd name="connsiteY0-282" fmla="*/ 0 h 2314575"/>
                <a:gd name="connsiteX1-283" fmla="*/ 151570 w 1388108"/>
                <a:gd name="connsiteY1-284" fmla="*/ 1385888 h 2314575"/>
                <a:gd name="connsiteX2-285" fmla="*/ 1037395 w 1388108"/>
                <a:gd name="connsiteY2-286" fmla="*/ 2314575 h 2314575"/>
                <a:gd name="connsiteX3-287" fmla="*/ 618295 w 1388108"/>
                <a:gd name="connsiteY3-288" fmla="*/ 1038225 h 2314575"/>
                <a:gd name="connsiteX4-289" fmla="*/ 1237420 w 1388108"/>
                <a:gd name="connsiteY4-290" fmla="*/ 2171700 h 2314575"/>
                <a:gd name="connsiteX5-291" fmla="*/ 1237420 w 1388108"/>
                <a:gd name="connsiteY5-292" fmla="*/ 857250 h 2314575"/>
                <a:gd name="connsiteX6-293" fmla="*/ 32508 w 1388108"/>
                <a:gd name="connsiteY6-294" fmla="*/ 0 h 2314575"/>
                <a:gd name="connsiteX0-295" fmla="*/ 32508 w 1388108"/>
                <a:gd name="connsiteY0-296" fmla="*/ 0 h 2314575"/>
                <a:gd name="connsiteX1-297" fmla="*/ 151570 w 1388108"/>
                <a:gd name="connsiteY1-298" fmla="*/ 1385888 h 2314575"/>
                <a:gd name="connsiteX2-299" fmla="*/ 1037395 w 1388108"/>
                <a:gd name="connsiteY2-300" fmla="*/ 2314575 h 2314575"/>
                <a:gd name="connsiteX3-301" fmla="*/ 618295 w 1388108"/>
                <a:gd name="connsiteY3-302" fmla="*/ 1038225 h 2314575"/>
                <a:gd name="connsiteX4-303" fmla="*/ 1237420 w 1388108"/>
                <a:gd name="connsiteY4-304" fmla="*/ 2171700 h 2314575"/>
                <a:gd name="connsiteX5-305" fmla="*/ 1237420 w 1388108"/>
                <a:gd name="connsiteY5-306" fmla="*/ 857250 h 2314575"/>
                <a:gd name="connsiteX6-307" fmla="*/ 32508 w 1388108"/>
                <a:gd name="connsiteY6-308" fmla="*/ 0 h 2314575"/>
                <a:gd name="connsiteX0-309" fmla="*/ 32508 w 1388108"/>
                <a:gd name="connsiteY0-310" fmla="*/ 0 h 2314575"/>
                <a:gd name="connsiteX1-311" fmla="*/ 151570 w 1388108"/>
                <a:gd name="connsiteY1-312" fmla="*/ 1385888 h 2314575"/>
                <a:gd name="connsiteX2-313" fmla="*/ 1037395 w 1388108"/>
                <a:gd name="connsiteY2-314" fmla="*/ 2314575 h 2314575"/>
                <a:gd name="connsiteX3-315" fmla="*/ 618295 w 1388108"/>
                <a:gd name="connsiteY3-316" fmla="*/ 1038225 h 2314575"/>
                <a:gd name="connsiteX4-317" fmla="*/ 1237420 w 1388108"/>
                <a:gd name="connsiteY4-318" fmla="*/ 2171700 h 2314575"/>
                <a:gd name="connsiteX5-319" fmla="*/ 1237420 w 1388108"/>
                <a:gd name="connsiteY5-320" fmla="*/ 857250 h 2314575"/>
                <a:gd name="connsiteX6-321" fmla="*/ 32508 w 1388108"/>
                <a:gd name="connsiteY6-322" fmla="*/ 0 h 2314575"/>
                <a:gd name="connsiteX0-323" fmla="*/ 32508 w 1388108"/>
                <a:gd name="connsiteY0-324" fmla="*/ 0 h 2314575"/>
                <a:gd name="connsiteX1-325" fmla="*/ 151570 w 1388108"/>
                <a:gd name="connsiteY1-326" fmla="*/ 1385888 h 2314575"/>
                <a:gd name="connsiteX2-327" fmla="*/ 1037395 w 1388108"/>
                <a:gd name="connsiteY2-328" fmla="*/ 2314575 h 2314575"/>
                <a:gd name="connsiteX3-329" fmla="*/ 618295 w 1388108"/>
                <a:gd name="connsiteY3-330" fmla="*/ 1038225 h 2314575"/>
                <a:gd name="connsiteX4-331" fmla="*/ 1237420 w 1388108"/>
                <a:gd name="connsiteY4-332" fmla="*/ 2171700 h 2314575"/>
                <a:gd name="connsiteX5-333" fmla="*/ 1237420 w 1388108"/>
                <a:gd name="connsiteY5-334" fmla="*/ 857250 h 2314575"/>
                <a:gd name="connsiteX6-335" fmla="*/ 32508 w 1388108"/>
                <a:gd name="connsiteY6-336" fmla="*/ 0 h 2314575"/>
                <a:gd name="connsiteX0-337" fmla="*/ 32508 w 1388108"/>
                <a:gd name="connsiteY0-338" fmla="*/ 0 h 2314575"/>
                <a:gd name="connsiteX1-339" fmla="*/ 151570 w 1388108"/>
                <a:gd name="connsiteY1-340" fmla="*/ 1385888 h 2314575"/>
                <a:gd name="connsiteX2-341" fmla="*/ 1037395 w 1388108"/>
                <a:gd name="connsiteY2-342" fmla="*/ 2314575 h 2314575"/>
                <a:gd name="connsiteX3-343" fmla="*/ 618295 w 1388108"/>
                <a:gd name="connsiteY3-344" fmla="*/ 1038225 h 2314575"/>
                <a:gd name="connsiteX4-345" fmla="*/ 1237420 w 1388108"/>
                <a:gd name="connsiteY4-346" fmla="*/ 2171700 h 2314575"/>
                <a:gd name="connsiteX5-347" fmla="*/ 1237420 w 1388108"/>
                <a:gd name="connsiteY5-348" fmla="*/ 857250 h 2314575"/>
                <a:gd name="connsiteX6-349" fmla="*/ 32508 w 1388108"/>
                <a:gd name="connsiteY6-350" fmla="*/ 0 h 2314575"/>
                <a:gd name="connsiteX0-351" fmla="*/ 32508 w 1388108"/>
                <a:gd name="connsiteY0-352" fmla="*/ 0 h 2314575"/>
                <a:gd name="connsiteX1-353" fmla="*/ 151570 w 1388108"/>
                <a:gd name="connsiteY1-354" fmla="*/ 1385888 h 2314575"/>
                <a:gd name="connsiteX2-355" fmla="*/ 1037395 w 1388108"/>
                <a:gd name="connsiteY2-356" fmla="*/ 2314575 h 2314575"/>
                <a:gd name="connsiteX3-357" fmla="*/ 618295 w 1388108"/>
                <a:gd name="connsiteY3-358" fmla="*/ 1038225 h 2314575"/>
                <a:gd name="connsiteX4-359" fmla="*/ 1237420 w 1388108"/>
                <a:gd name="connsiteY4-360" fmla="*/ 2171700 h 2314575"/>
                <a:gd name="connsiteX5-361" fmla="*/ 1237420 w 1388108"/>
                <a:gd name="connsiteY5-362" fmla="*/ 857250 h 2314575"/>
                <a:gd name="connsiteX6-363" fmla="*/ 32508 w 1388108"/>
                <a:gd name="connsiteY6-364" fmla="*/ 0 h 23145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88108" h="2314575">
                  <a:moveTo>
                    <a:pt x="32508" y="0"/>
                  </a:moveTo>
                  <a:cubicBezTo>
                    <a:pt x="-43691" y="773906"/>
                    <a:pt x="21395" y="1069975"/>
                    <a:pt x="151570" y="1385888"/>
                  </a:cubicBezTo>
                  <a:cubicBezTo>
                    <a:pt x="281745" y="1701801"/>
                    <a:pt x="492883" y="2008187"/>
                    <a:pt x="1037395" y="2314575"/>
                  </a:cubicBezTo>
                  <a:cubicBezTo>
                    <a:pt x="807207" y="1855787"/>
                    <a:pt x="710370" y="1649413"/>
                    <a:pt x="618295" y="1038225"/>
                  </a:cubicBezTo>
                  <a:cubicBezTo>
                    <a:pt x="843720" y="1525587"/>
                    <a:pt x="973895" y="1779588"/>
                    <a:pt x="1237420" y="2171700"/>
                  </a:cubicBezTo>
                  <a:cubicBezTo>
                    <a:pt x="1308858" y="1962150"/>
                    <a:pt x="1537458" y="1462087"/>
                    <a:pt x="1237420" y="857250"/>
                  </a:cubicBezTo>
                  <a:cubicBezTo>
                    <a:pt x="1078670" y="695325"/>
                    <a:pt x="1067558" y="328612"/>
                    <a:pt x="32508" y="0"/>
                  </a:cubicBezTo>
                  <a:close/>
                </a:path>
              </a:pathLst>
            </a:custGeom>
            <a:solidFill>
              <a:srgbClr val="B3DB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任意多边形 7"/>
            <p:cNvSpPr/>
            <p:nvPr/>
          </p:nvSpPr>
          <p:spPr>
            <a:xfrm rot="5400000">
              <a:off x="6786548" y="4323631"/>
              <a:ext cx="1186754" cy="1978831"/>
            </a:xfrm>
            <a:custGeom>
              <a:avLst/>
              <a:gdLst>
                <a:gd name="connsiteX0" fmla="*/ 0 w 1219200"/>
                <a:gd name="connsiteY0" fmla="*/ 0 h 2305050"/>
                <a:gd name="connsiteX1" fmla="*/ 142875 w 1219200"/>
                <a:gd name="connsiteY1" fmla="*/ 1371600 h 2305050"/>
                <a:gd name="connsiteX2" fmla="*/ 1019175 w 1219200"/>
                <a:gd name="connsiteY2" fmla="*/ 2305050 h 2305050"/>
                <a:gd name="connsiteX3" fmla="*/ 600075 w 1219200"/>
                <a:gd name="connsiteY3" fmla="*/ 1028700 h 2305050"/>
                <a:gd name="connsiteX4" fmla="*/ 1219200 w 1219200"/>
                <a:gd name="connsiteY4" fmla="*/ 2162175 h 2305050"/>
                <a:gd name="connsiteX5" fmla="*/ 1219200 w 1219200"/>
                <a:gd name="connsiteY5" fmla="*/ 847725 h 2305050"/>
                <a:gd name="connsiteX6" fmla="*/ 0 w 1219200"/>
                <a:gd name="connsiteY6" fmla="*/ 0 h 2305050"/>
                <a:gd name="connsiteX0-1" fmla="*/ 0 w 1204912"/>
                <a:gd name="connsiteY0-2" fmla="*/ 0 h 2314575"/>
                <a:gd name="connsiteX1-3" fmla="*/ 128587 w 1204912"/>
                <a:gd name="connsiteY1-4" fmla="*/ 1381125 h 2314575"/>
                <a:gd name="connsiteX2-5" fmla="*/ 1004887 w 1204912"/>
                <a:gd name="connsiteY2-6" fmla="*/ 2314575 h 2314575"/>
                <a:gd name="connsiteX3-7" fmla="*/ 585787 w 1204912"/>
                <a:gd name="connsiteY3-8" fmla="*/ 1038225 h 2314575"/>
                <a:gd name="connsiteX4-9" fmla="*/ 1204912 w 1204912"/>
                <a:gd name="connsiteY4-10" fmla="*/ 2171700 h 2314575"/>
                <a:gd name="connsiteX5-11" fmla="*/ 1204912 w 1204912"/>
                <a:gd name="connsiteY5-12" fmla="*/ 857250 h 2314575"/>
                <a:gd name="connsiteX6-13" fmla="*/ 0 w 1204912"/>
                <a:gd name="connsiteY6-14" fmla="*/ 0 h 2314575"/>
                <a:gd name="connsiteX0-15" fmla="*/ 36730 w 1241642"/>
                <a:gd name="connsiteY0-16" fmla="*/ 0 h 2314575"/>
                <a:gd name="connsiteX1-17" fmla="*/ 165317 w 1241642"/>
                <a:gd name="connsiteY1-18" fmla="*/ 1381125 h 2314575"/>
                <a:gd name="connsiteX2-19" fmla="*/ 1041617 w 1241642"/>
                <a:gd name="connsiteY2-20" fmla="*/ 2314575 h 2314575"/>
                <a:gd name="connsiteX3-21" fmla="*/ 622517 w 1241642"/>
                <a:gd name="connsiteY3-22" fmla="*/ 1038225 h 2314575"/>
                <a:gd name="connsiteX4-23" fmla="*/ 1241642 w 1241642"/>
                <a:gd name="connsiteY4-24" fmla="*/ 2171700 h 2314575"/>
                <a:gd name="connsiteX5-25" fmla="*/ 1241642 w 1241642"/>
                <a:gd name="connsiteY5-26" fmla="*/ 857250 h 2314575"/>
                <a:gd name="connsiteX6-27" fmla="*/ 36730 w 1241642"/>
                <a:gd name="connsiteY6-28" fmla="*/ 0 h 2314575"/>
                <a:gd name="connsiteX0-29" fmla="*/ 32376 w 1237288"/>
                <a:gd name="connsiteY0-30" fmla="*/ 0 h 2314575"/>
                <a:gd name="connsiteX1-31" fmla="*/ 160963 w 1237288"/>
                <a:gd name="connsiteY1-32" fmla="*/ 1381125 h 2314575"/>
                <a:gd name="connsiteX2-33" fmla="*/ 1037263 w 1237288"/>
                <a:gd name="connsiteY2-34" fmla="*/ 2314575 h 2314575"/>
                <a:gd name="connsiteX3-35" fmla="*/ 618163 w 1237288"/>
                <a:gd name="connsiteY3-36" fmla="*/ 1038225 h 2314575"/>
                <a:gd name="connsiteX4-37" fmla="*/ 1237288 w 1237288"/>
                <a:gd name="connsiteY4-38" fmla="*/ 2171700 h 2314575"/>
                <a:gd name="connsiteX5-39" fmla="*/ 1237288 w 1237288"/>
                <a:gd name="connsiteY5-40" fmla="*/ 857250 h 2314575"/>
                <a:gd name="connsiteX6-41" fmla="*/ 32376 w 1237288"/>
                <a:gd name="connsiteY6-42" fmla="*/ 0 h 2314575"/>
                <a:gd name="connsiteX0-43" fmla="*/ 32376 w 1237288"/>
                <a:gd name="connsiteY0-44" fmla="*/ 0 h 2314575"/>
                <a:gd name="connsiteX1-45" fmla="*/ 160963 w 1237288"/>
                <a:gd name="connsiteY1-46" fmla="*/ 1381125 h 2314575"/>
                <a:gd name="connsiteX2-47" fmla="*/ 1037263 w 1237288"/>
                <a:gd name="connsiteY2-48" fmla="*/ 2314575 h 2314575"/>
                <a:gd name="connsiteX3-49" fmla="*/ 618163 w 1237288"/>
                <a:gd name="connsiteY3-50" fmla="*/ 1038225 h 2314575"/>
                <a:gd name="connsiteX4-51" fmla="*/ 1237288 w 1237288"/>
                <a:gd name="connsiteY4-52" fmla="*/ 2171700 h 2314575"/>
                <a:gd name="connsiteX5-53" fmla="*/ 1237288 w 1237288"/>
                <a:gd name="connsiteY5-54" fmla="*/ 857250 h 2314575"/>
                <a:gd name="connsiteX6-55" fmla="*/ 32376 w 1237288"/>
                <a:gd name="connsiteY6-56" fmla="*/ 0 h 2314575"/>
                <a:gd name="connsiteX0-57" fmla="*/ 33337 w 1238249"/>
                <a:gd name="connsiteY0-58" fmla="*/ 0 h 2314575"/>
                <a:gd name="connsiteX1-59" fmla="*/ 152399 w 1238249"/>
                <a:gd name="connsiteY1-60" fmla="*/ 1385888 h 2314575"/>
                <a:gd name="connsiteX2-61" fmla="*/ 1038224 w 1238249"/>
                <a:gd name="connsiteY2-62" fmla="*/ 2314575 h 2314575"/>
                <a:gd name="connsiteX3-63" fmla="*/ 619124 w 1238249"/>
                <a:gd name="connsiteY3-64" fmla="*/ 1038225 h 2314575"/>
                <a:gd name="connsiteX4-65" fmla="*/ 1238249 w 1238249"/>
                <a:gd name="connsiteY4-66" fmla="*/ 2171700 h 2314575"/>
                <a:gd name="connsiteX5-67" fmla="*/ 1238249 w 1238249"/>
                <a:gd name="connsiteY5-68" fmla="*/ 857250 h 2314575"/>
                <a:gd name="connsiteX6-69" fmla="*/ 33337 w 1238249"/>
                <a:gd name="connsiteY6-70" fmla="*/ 0 h 2314575"/>
                <a:gd name="connsiteX0-71" fmla="*/ 31595 w 1236507"/>
                <a:gd name="connsiteY0-72" fmla="*/ 0 h 2314575"/>
                <a:gd name="connsiteX1-73" fmla="*/ 150657 w 1236507"/>
                <a:gd name="connsiteY1-74" fmla="*/ 1385888 h 2314575"/>
                <a:gd name="connsiteX2-75" fmla="*/ 1036482 w 1236507"/>
                <a:gd name="connsiteY2-76" fmla="*/ 2314575 h 2314575"/>
                <a:gd name="connsiteX3-77" fmla="*/ 617382 w 1236507"/>
                <a:gd name="connsiteY3-78" fmla="*/ 1038225 h 2314575"/>
                <a:gd name="connsiteX4-79" fmla="*/ 1236507 w 1236507"/>
                <a:gd name="connsiteY4-80" fmla="*/ 2171700 h 2314575"/>
                <a:gd name="connsiteX5-81" fmla="*/ 1236507 w 1236507"/>
                <a:gd name="connsiteY5-82" fmla="*/ 857250 h 2314575"/>
                <a:gd name="connsiteX6-83" fmla="*/ 31595 w 1236507"/>
                <a:gd name="connsiteY6-84" fmla="*/ 0 h 2314575"/>
                <a:gd name="connsiteX0-85" fmla="*/ 31595 w 1236507"/>
                <a:gd name="connsiteY0-86" fmla="*/ 0 h 2314575"/>
                <a:gd name="connsiteX1-87" fmla="*/ 150657 w 1236507"/>
                <a:gd name="connsiteY1-88" fmla="*/ 1385888 h 2314575"/>
                <a:gd name="connsiteX2-89" fmla="*/ 1036482 w 1236507"/>
                <a:gd name="connsiteY2-90" fmla="*/ 2314575 h 2314575"/>
                <a:gd name="connsiteX3-91" fmla="*/ 617382 w 1236507"/>
                <a:gd name="connsiteY3-92" fmla="*/ 1038225 h 2314575"/>
                <a:gd name="connsiteX4-93" fmla="*/ 1236507 w 1236507"/>
                <a:gd name="connsiteY4-94" fmla="*/ 2171700 h 2314575"/>
                <a:gd name="connsiteX5-95" fmla="*/ 1236507 w 1236507"/>
                <a:gd name="connsiteY5-96" fmla="*/ 857250 h 2314575"/>
                <a:gd name="connsiteX6-97" fmla="*/ 31595 w 1236507"/>
                <a:gd name="connsiteY6-98" fmla="*/ 0 h 2314575"/>
                <a:gd name="connsiteX0-99" fmla="*/ 74211 w 1279123"/>
                <a:gd name="connsiteY0-100" fmla="*/ 0 h 2314575"/>
                <a:gd name="connsiteX1-101" fmla="*/ 193273 w 1279123"/>
                <a:gd name="connsiteY1-102" fmla="*/ 1385888 h 2314575"/>
                <a:gd name="connsiteX2-103" fmla="*/ 1079098 w 1279123"/>
                <a:gd name="connsiteY2-104" fmla="*/ 2314575 h 2314575"/>
                <a:gd name="connsiteX3-105" fmla="*/ 659998 w 1279123"/>
                <a:gd name="connsiteY3-106" fmla="*/ 1038225 h 2314575"/>
                <a:gd name="connsiteX4-107" fmla="*/ 1279123 w 1279123"/>
                <a:gd name="connsiteY4-108" fmla="*/ 2171700 h 2314575"/>
                <a:gd name="connsiteX5-109" fmla="*/ 1279123 w 1279123"/>
                <a:gd name="connsiteY5-110" fmla="*/ 857250 h 2314575"/>
                <a:gd name="connsiteX6-111" fmla="*/ 74211 w 1279123"/>
                <a:gd name="connsiteY6-112" fmla="*/ 0 h 2314575"/>
                <a:gd name="connsiteX0-113" fmla="*/ 78797 w 1283709"/>
                <a:gd name="connsiteY0-114" fmla="*/ 0 h 2314575"/>
                <a:gd name="connsiteX1-115" fmla="*/ 197859 w 1283709"/>
                <a:gd name="connsiteY1-116" fmla="*/ 1385888 h 2314575"/>
                <a:gd name="connsiteX2-117" fmla="*/ 1083684 w 1283709"/>
                <a:gd name="connsiteY2-118" fmla="*/ 2314575 h 2314575"/>
                <a:gd name="connsiteX3-119" fmla="*/ 664584 w 1283709"/>
                <a:gd name="connsiteY3-120" fmla="*/ 1038225 h 2314575"/>
                <a:gd name="connsiteX4-121" fmla="*/ 1283709 w 1283709"/>
                <a:gd name="connsiteY4-122" fmla="*/ 2171700 h 2314575"/>
                <a:gd name="connsiteX5-123" fmla="*/ 1283709 w 1283709"/>
                <a:gd name="connsiteY5-124" fmla="*/ 857250 h 2314575"/>
                <a:gd name="connsiteX6-125" fmla="*/ 78797 w 1283709"/>
                <a:gd name="connsiteY6-126" fmla="*/ 0 h 2314575"/>
                <a:gd name="connsiteX0-127" fmla="*/ 55609 w 1260521"/>
                <a:gd name="connsiteY0-128" fmla="*/ 0 h 2314575"/>
                <a:gd name="connsiteX1-129" fmla="*/ 174671 w 1260521"/>
                <a:gd name="connsiteY1-130" fmla="*/ 1385888 h 2314575"/>
                <a:gd name="connsiteX2-131" fmla="*/ 1060496 w 1260521"/>
                <a:gd name="connsiteY2-132" fmla="*/ 2314575 h 2314575"/>
                <a:gd name="connsiteX3-133" fmla="*/ 641396 w 1260521"/>
                <a:gd name="connsiteY3-134" fmla="*/ 1038225 h 2314575"/>
                <a:gd name="connsiteX4-135" fmla="*/ 1260521 w 1260521"/>
                <a:gd name="connsiteY4-136" fmla="*/ 2171700 h 2314575"/>
                <a:gd name="connsiteX5-137" fmla="*/ 1260521 w 1260521"/>
                <a:gd name="connsiteY5-138" fmla="*/ 857250 h 2314575"/>
                <a:gd name="connsiteX6-139" fmla="*/ 55609 w 1260521"/>
                <a:gd name="connsiteY6-140" fmla="*/ 0 h 2314575"/>
                <a:gd name="connsiteX0-141" fmla="*/ 237 w 1205149"/>
                <a:gd name="connsiteY0-142" fmla="*/ 0 h 2314575"/>
                <a:gd name="connsiteX1-143" fmla="*/ 119299 w 1205149"/>
                <a:gd name="connsiteY1-144" fmla="*/ 1385888 h 2314575"/>
                <a:gd name="connsiteX2-145" fmla="*/ 1005124 w 1205149"/>
                <a:gd name="connsiteY2-146" fmla="*/ 2314575 h 2314575"/>
                <a:gd name="connsiteX3-147" fmla="*/ 586024 w 1205149"/>
                <a:gd name="connsiteY3-148" fmla="*/ 1038225 h 2314575"/>
                <a:gd name="connsiteX4-149" fmla="*/ 1205149 w 1205149"/>
                <a:gd name="connsiteY4-150" fmla="*/ 2171700 h 2314575"/>
                <a:gd name="connsiteX5-151" fmla="*/ 1205149 w 1205149"/>
                <a:gd name="connsiteY5-152" fmla="*/ 857250 h 2314575"/>
                <a:gd name="connsiteX6-153" fmla="*/ 237 w 1205149"/>
                <a:gd name="connsiteY6-154" fmla="*/ 0 h 2314575"/>
                <a:gd name="connsiteX0-155" fmla="*/ 30417 w 1235329"/>
                <a:gd name="connsiteY0-156" fmla="*/ 0 h 2314575"/>
                <a:gd name="connsiteX1-157" fmla="*/ 149479 w 1235329"/>
                <a:gd name="connsiteY1-158" fmla="*/ 1385888 h 2314575"/>
                <a:gd name="connsiteX2-159" fmla="*/ 1035304 w 1235329"/>
                <a:gd name="connsiteY2-160" fmla="*/ 2314575 h 2314575"/>
                <a:gd name="connsiteX3-161" fmla="*/ 616204 w 1235329"/>
                <a:gd name="connsiteY3-162" fmla="*/ 1038225 h 2314575"/>
                <a:gd name="connsiteX4-163" fmla="*/ 1235329 w 1235329"/>
                <a:gd name="connsiteY4-164" fmla="*/ 2171700 h 2314575"/>
                <a:gd name="connsiteX5-165" fmla="*/ 1235329 w 1235329"/>
                <a:gd name="connsiteY5-166" fmla="*/ 857250 h 2314575"/>
                <a:gd name="connsiteX6-167" fmla="*/ 30417 w 1235329"/>
                <a:gd name="connsiteY6-168" fmla="*/ 0 h 2314575"/>
                <a:gd name="connsiteX0-169" fmla="*/ 32508 w 1237420"/>
                <a:gd name="connsiteY0-170" fmla="*/ 0 h 2314575"/>
                <a:gd name="connsiteX1-171" fmla="*/ 151570 w 1237420"/>
                <a:gd name="connsiteY1-172" fmla="*/ 1385888 h 2314575"/>
                <a:gd name="connsiteX2-173" fmla="*/ 1037395 w 1237420"/>
                <a:gd name="connsiteY2-174" fmla="*/ 2314575 h 2314575"/>
                <a:gd name="connsiteX3-175" fmla="*/ 618295 w 1237420"/>
                <a:gd name="connsiteY3-176" fmla="*/ 1038225 h 2314575"/>
                <a:gd name="connsiteX4-177" fmla="*/ 1237420 w 1237420"/>
                <a:gd name="connsiteY4-178" fmla="*/ 2171700 h 2314575"/>
                <a:gd name="connsiteX5-179" fmla="*/ 1237420 w 1237420"/>
                <a:gd name="connsiteY5-180" fmla="*/ 857250 h 2314575"/>
                <a:gd name="connsiteX6-181" fmla="*/ 32508 w 1237420"/>
                <a:gd name="connsiteY6-182" fmla="*/ 0 h 2314575"/>
                <a:gd name="connsiteX0-183" fmla="*/ 32508 w 1237420"/>
                <a:gd name="connsiteY0-184" fmla="*/ 0 h 2314575"/>
                <a:gd name="connsiteX1-185" fmla="*/ 151570 w 1237420"/>
                <a:gd name="connsiteY1-186" fmla="*/ 1385888 h 2314575"/>
                <a:gd name="connsiteX2-187" fmla="*/ 1037395 w 1237420"/>
                <a:gd name="connsiteY2-188" fmla="*/ 2314575 h 2314575"/>
                <a:gd name="connsiteX3-189" fmla="*/ 618295 w 1237420"/>
                <a:gd name="connsiteY3-190" fmla="*/ 1038225 h 2314575"/>
                <a:gd name="connsiteX4-191" fmla="*/ 1237420 w 1237420"/>
                <a:gd name="connsiteY4-192" fmla="*/ 2171700 h 2314575"/>
                <a:gd name="connsiteX5-193" fmla="*/ 1237420 w 1237420"/>
                <a:gd name="connsiteY5-194" fmla="*/ 857250 h 2314575"/>
                <a:gd name="connsiteX6-195" fmla="*/ 32508 w 1237420"/>
                <a:gd name="connsiteY6-196" fmla="*/ 0 h 2314575"/>
                <a:gd name="connsiteX0-197" fmla="*/ 32508 w 1237420"/>
                <a:gd name="connsiteY0-198" fmla="*/ 0 h 2314575"/>
                <a:gd name="connsiteX1-199" fmla="*/ 151570 w 1237420"/>
                <a:gd name="connsiteY1-200" fmla="*/ 1385888 h 2314575"/>
                <a:gd name="connsiteX2-201" fmla="*/ 1037395 w 1237420"/>
                <a:gd name="connsiteY2-202" fmla="*/ 2314575 h 2314575"/>
                <a:gd name="connsiteX3-203" fmla="*/ 618295 w 1237420"/>
                <a:gd name="connsiteY3-204" fmla="*/ 1038225 h 2314575"/>
                <a:gd name="connsiteX4-205" fmla="*/ 1237420 w 1237420"/>
                <a:gd name="connsiteY4-206" fmla="*/ 2171700 h 2314575"/>
                <a:gd name="connsiteX5-207" fmla="*/ 1237420 w 1237420"/>
                <a:gd name="connsiteY5-208" fmla="*/ 857250 h 2314575"/>
                <a:gd name="connsiteX6-209" fmla="*/ 32508 w 1237420"/>
                <a:gd name="connsiteY6-210" fmla="*/ 0 h 2314575"/>
                <a:gd name="connsiteX0-211" fmla="*/ 32508 w 1370770"/>
                <a:gd name="connsiteY0-212" fmla="*/ 0 h 2314575"/>
                <a:gd name="connsiteX1-213" fmla="*/ 151570 w 1370770"/>
                <a:gd name="connsiteY1-214" fmla="*/ 1385888 h 2314575"/>
                <a:gd name="connsiteX2-215" fmla="*/ 1037395 w 1370770"/>
                <a:gd name="connsiteY2-216" fmla="*/ 2314575 h 2314575"/>
                <a:gd name="connsiteX3-217" fmla="*/ 618295 w 1370770"/>
                <a:gd name="connsiteY3-218" fmla="*/ 1038225 h 2314575"/>
                <a:gd name="connsiteX4-219" fmla="*/ 1237420 w 1370770"/>
                <a:gd name="connsiteY4-220" fmla="*/ 2171700 h 2314575"/>
                <a:gd name="connsiteX5-221" fmla="*/ 1237420 w 1370770"/>
                <a:gd name="connsiteY5-222" fmla="*/ 857250 h 2314575"/>
                <a:gd name="connsiteX6-223" fmla="*/ 32508 w 1370770"/>
                <a:gd name="connsiteY6-224" fmla="*/ 0 h 2314575"/>
                <a:gd name="connsiteX0-225" fmla="*/ 32508 w 1390647"/>
                <a:gd name="connsiteY0-226" fmla="*/ 0 h 2314575"/>
                <a:gd name="connsiteX1-227" fmla="*/ 151570 w 1390647"/>
                <a:gd name="connsiteY1-228" fmla="*/ 1385888 h 2314575"/>
                <a:gd name="connsiteX2-229" fmla="*/ 1037395 w 1390647"/>
                <a:gd name="connsiteY2-230" fmla="*/ 2314575 h 2314575"/>
                <a:gd name="connsiteX3-231" fmla="*/ 618295 w 1390647"/>
                <a:gd name="connsiteY3-232" fmla="*/ 1038225 h 2314575"/>
                <a:gd name="connsiteX4-233" fmla="*/ 1237420 w 1390647"/>
                <a:gd name="connsiteY4-234" fmla="*/ 2171700 h 2314575"/>
                <a:gd name="connsiteX5-235" fmla="*/ 1237420 w 1390647"/>
                <a:gd name="connsiteY5-236" fmla="*/ 857250 h 2314575"/>
                <a:gd name="connsiteX6-237" fmla="*/ 32508 w 1390647"/>
                <a:gd name="connsiteY6-238" fmla="*/ 0 h 2314575"/>
                <a:gd name="connsiteX0-239" fmla="*/ 32508 w 1388108"/>
                <a:gd name="connsiteY0-240" fmla="*/ 0 h 2314575"/>
                <a:gd name="connsiteX1-241" fmla="*/ 151570 w 1388108"/>
                <a:gd name="connsiteY1-242" fmla="*/ 1385888 h 2314575"/>
                <a:gd name="connsiteX2-243" fmla="*/ 1037395 w 1388108"/>
                <a:gd name="connsiteY2-244" fmla="*/ 2314575 h 2314575"/>
                <a:gd name="connsiteX3-245" fmla="*/ 618295 w 1388108"/>
                <a:gd name="connsiteY3-246" fmla="*/ 1038225 h 2314575"/>
                <a:gd name="connsiteX4-247" fmla="*/ 1237420 w 1388108"/>
                <a:gd name="connsiteY4-248" fmla="*/ 2171700 h 2314575"/>
                <a:gd name="connsiteX5-249" fmla="*/ 1237420 w 1388108"/>
                <a:gd name="connsiteY5-250" fmla="*/ 857250 h 2314575"/>
                <a:gd name="connsiteX6-251" fmla="*/ 32508 w 1388108"/>
                <a:gd name="connsiteY6-252" fmla="*/ 0 h 2314575"/>
                <a:gd name="connsiteX0-253" fmla="*/ 32508 w 1388108"/>
                <a:gd name="connsiteY0-254" fmla="*/ 0 h 2314575"/>
                <a:gd name="connsiteX1-255" fmla="*/ 151570 w 1388108"/>
                <a:gd name="connsiteY1-256" fmla="*/ 1385888 h 2314575"/>
                <a:gd name="connsiteX2-257" fmla="*/ 1037395 w 1388108"/>
                <a:gd name="connsiteY2-258" fmla="*/ 2314575 h 2314575"/>
                <a:gd name="connsiteX3-259" fmla="*/ 618295 w 1388108"/>
                <a:gd name="connsiteY3-260" fmla="*/ 1038225 h 2314575"/>
                <a:gd name="connsiteX4-261" fmla="*/ 1237420 w 1388108"/>
                <a:gd name="connsiteY4-262" fmla="*/ 2171700 h 2314575"/>
                <a:gd name="connsiteX5-263" fmla="*/ 1237420 w 1388108"/>
                <a:gd name="connsiteY5-264" fmla="*/ 857250 h 2314575"/>
                <a:gd name="connsiteX6-265" fmla="*/ 32508 w 1388108"/>
                <a:gd name="connsiteY6-266" fmla="*/ 0 h 2314575"/>
                <a:gd name="connsiteX0-267" fmla="*/ 32508 w 1388108"/>
                <a:gd name="connsiteY0-268" fmla="*/ 0 h 2314575"/>
                <a:gd name="connsiteX1-269" fmla="*/ 151570 w 1388108"/>
                <a:gd name="connsiteY1-270" fmla="*/ 1385888 h 2314575"/>
                <a:gd name="connsiteX2-271" fmla="*/ 1037395 w 1388108"/>
                <a:gd name="connsiteY2-272" fmla="*/ 2314575 h 2314575"/>
                <a:gd name="connsiteX3-273" fmla="*/ 618295 w 1388108"/>
                <a:gd name="connsiteY3-274" fmla="*/ 1038225 h 2314575"/>
                <a:gd name="connsiteX4-275" fmla="*/ 1237420 w 1388108"/>
                <a:gd name="connsiteY4-276" fmla="*/ 2171700 h 2314575"/>
                <a:gd name="connsiteX5-277" fmla="*/ 1237420 w 1388108"/>
                <a:gd name="connsiteY5-278" fmla="*/ 857250 h 2314575"/>
                <a:gd name="connsiteX6-279" fmla="*/ 32508 w 1388108"/>
                <a:gd name="connsiteY6-280" fmla="*/ 0 h 2314575"/>
                <a:gd name="connsiteX0-281" fmla="*/ 32508 w 1388108"/>
                <a:gd name="connsiteY0-282" fmla="*/ 0 h 2314575"/>
                <a:gd name="connsiteX1-283" fmla="*/ 151570 w 1388108"/>
                <a:gd name="connsiteY1-284" fmla="*/ 1385888 h 2314575"/>
                <a:gd name="connsiteX2-285" fmla="*/ 1037395 w 1388108"/>
                <a:gd name="connsiteY2-286" fmla="*/ 2314575 h 2314575"/>
                <a:gd name="connsiteX3-287" fmla="*/ 618295 w 1388108"/>
                <a:gd name="connsiteY3-288" fmla="*/ 1038225 h 2314575"/>
                <a:gd name="connsiteX4-289" fmla="*/ 1237420 w 1388108"/>
                <a:gd name="connsiteY4-290" fmla="*/ 2171700 h 2314575"/>
                <a:gd name="connsiteX5-291" fmla="*/ 1237420 w 1388108"/>
                <a:gd name="connsiteY5-292" fmla="*/ 857250 h 2314575"/>
                <a:gd name="connsiteX6-293" fmla="*/ 32508 w 1388108"/>
                <a:gd name="connsiteY6-294" fmla="*/ 0 h 2314575"/>
                <a:gd name="connsiteX0-295" fmla="*/ 32508 w 1388108"/>
                <a:gd name="connsiteY0-296" fmla="*/ 0 h 2314575"/>
                <a:gd name="connsiteX1-297" fmla="*/ 151570 w 1388108"/>
                <a:gd name="connsiteY1-298" fmla="*/ 1385888 h 2314575"/>
                <a:gd name="connsiteX2-299" fmla="*/ 1037395 w 1388108"/>
                <a:gd name="connsiteY2-300" fmla="*/ 2314575 h 2314575"/>
                <a:gd name="connsiteX3-301" fmla="*/ 618295 w 1388108"/>
                <a:gd name="connsiteY3-302" fmla="*/ 1038225 h 2314575"/>
                <a:gd name="connsiteX4-303" fmla="*/ 1237420 w 1388108"/>
                <a:gd name="connsiteY4-304" fmla="*/ 2171700 h 2314575"/>
                <a:gd name="connsiteX5-305" fmla="*/ 1237420 w 1388108"/>
                <a:gd name="connsiteY5-306" fmla="*/ 857250 h 2314575"/>
                <a:gd name="connsiteX6-307" fmla="*/ 32508 w 1388108"/>
                <a:gd name="connsiteY6-308" fmla="*/ 0 h 2314575"/>
                <a:gd name="connsiteX0-309" fmla="*/ 32508 w 1388108"/>
                <a:gd name="connsiteY0-310" fmla="*/ 0 h 2314575"/>
                <a:gd name="connsiteX1-311" fmla="*/ 151570 w 1388108"/>
                <a:gd name="connsiteY1-312" fmla="*/ 1385888 h 2314575"/>
                <a:gd name="connsiteX2-313" fmla="*/ 1037395 w 1388108"/>
                <a:gd name="connsiteY2-314" fmla="*/ 2314575 h 2314575"/>
                <a:gd name="connsiteX3-315" fmla="*/ 618295 w 1388108"/>
                <a:gd name="connsiteY3-316" fmla="*/ 1038225 h 2314575"/>
                <a:gd name="connsiteX4-317" fmla="*/ 1237420 w 1388108"/>
                <a:gd name="connsiteY4-318" fmla="*/ 2171700 h 2314575"/>
                <a:gd name="connsiteX5-319" fmla="*/ 1237420 w 1388108"/>
                <a:gd name="connsiteY5-320" fmla="*/ 857250 h 2314575"/>
                <a:gd name="connsiteX6-321" fmla="*/ 32508 w 1388108"/>
                <a:gd name="connsiteY6-322" fmla="*/ 0 h 2314575"/>
                <a:gd name="connsiteX0-323" fmla="*/ 32508 w 1388108"/>
                <a:gd name="connsiteY0-324" fmla="*/ 0 h 2314575"/>
                <a:gd name="connsiteX1-325" fmla="*/ 151570 w 1388108"/>
                <a:gd name="connsiteY1-326" fmla="*/ 1385888 h 2314575"/>
                <a:gd name="connsiteX2-327" fmla="*/ 1037395 w 1388108"/>
                <a:gd name="connsiteY2-328" fmla="*/ 2314575 h 2314575"/>
                <a:gd name="connsiteX3-329" fmla="*/ 618295 w 1388108"/>
                <a:gd name="connsiteY3-330" fmla="*/ 1038225 h 2314575"/>
                <a:gd name="connsiteX4-331" fmla="*/ 1237420 w 1388108"/>
                <a:gd name="connsiteY4-332" fmla="*/ 2171700 h 2314575"/>
                <a:gd name="connsiteX5-333" fmla="*/ 1237420 w 1388108"/>
                <a:gd name="connsiteY5-334" fmla="*/ 857250 h 2314575"/>
                <a:gd name="connsiteX6-335" fmla="*/ 32508 w 1388108"/>
                <a:gd name="connsiteY6-336" fmla="*/ 0 h 2314575"/>
                <a:gd name="connsiteX0-337" fmla="*/ 32508 w 1388108"/>
                <a:gd name="connsiteY0-338" fmla="*/ 0 h 2314575"/>
                <a:gd name="connsiteX1-339" fmla="*/ 151570 w 1388108"/>
                <a:gd name="connsiteY1-340" fmla="*/ 1385888 h 2314575"/>
                <a:gd name="connsiteX2-341" fmla="*/ 1037395 w 1388108"/>
                <a:gd name="connsiteY2-342" fmla="*/ 2314575 h 2314575"/>
                <a:gd name="connsiteX3-343" fmla="*/ 618295 w 1388108"/>
                <a:gd name="connsiteY3-344" fmla="*/ 1038225 h 2314575"/>
                <a:gd name="connsiteX4-345" fmla="*/ 1237420 w 1388108"/>
                <a:gd name="connsiteY4-346" fmla="*/ 2171700 h 2314575"/>
                <a:gd name="connsiteX5-347" fmla="*/ 1237420 w 1388108"/>
                <a:gd name="connsiteY5-348" fmla="*/ 857250 h 2314575"/>
                <a:gd name="connsiteX6-349" fmla="*/ 32508 w 1388108"/>
                <a:gd name="connsiteY6-350" fmla="*/ 0 h 2314575"/>
                <a:gd name="connsiteX0-351" fmla="*/ 32508 w 1388108"/>
                <a:gd name="connsiteY0-352" fmla="*/ 0 h 2314575"/>
                <a:gd name="connsiteX1-353" fmla="*/ 151570 w 1388108"/>
                <a:gd name="connsiteY1-354" fmla="*/ 1385888 h 2314575"/>
                <a:gd name="connsiteX2-355" fmla="*/ 1037395 w 1388108"/>
                <a:gd name="connsiteY2-356" fmla="*/ 2314575 h 2314575"/>
                <a:gd name="connsiteX3-357" fmla="*/ 618295 w 1388108"/>
                <a:gd name="connsiteY3-358" fmla="*/ 1038225 h 2314575"/>
                <a:gd name="connsiteX4-359" fmla="*/ 1237420 w 1388108"/>
                <a:gd name="connsiteY4-360" fmla="*/ 2171700 h 2314575"/>
                <a:gd name="connsiteX5-361" fmla="*/ 1237420 w 1388108"/>
                <a:gd name="connsiteY5-362" fmla="*/ 857250 h 2314575"/>
                <a:gd name="connsiteX6-363" fmla="*/ 32508 w 1388108"/>
                <a:gd name="connsiteY6-364" fmla="*/ 0 h 23145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88108" h="2314575">
                  <a:moveTo>
                    <a:pt x="32508" y="0"/>
                  </a:moveTo>
                  <a:cubicBezTo>
                    <a:pt x="-43691" y="773906"/>
                    <a:pt x="21395" y="1069975"/>
                    <a:pt x="151570" y="1385888"/>
                  </a:cubicBezTo>
                  <a:cubicBezTo>
                    <a:pt x="281745" y="1701801"/>
                    <a:pt x="492883" y="2008187"/>
                    <a:pt x="1037395" y="2314575"/>
                  </a:cubicBezTo>
                  <a:cubicBezTo>
                    <a:pt x="807207" y="1855787"/>
                    <a:pt x="710370" y="1649413"/>
                    <a:pt x="618295" y="1038225"/>
                  </a:cubicBezTo>
                  <a:cubicBezTo>
                    <a:pt x="843720" y="1525587"/>
                    <a:pt x="973895" y="1779588"/>
                    <a:pt x="1237420" y="2171700"/>
                  </a:cubicBezTo>
                  <a:cubicBezTo>
                    <a:pt x="1308858" y="1962150"/>
                    <a:pt x="1537458" y="1462087"/>
                    <a:pt x="1237420" y="857250"/>
                  </a:cubicBezTo>
                  <a:cubicBezTo>
                    <a:pt x="1078670" y="695325"/>
                    <a:pt x="1067558" y="328612"/>
                    <a:pt x="32508" y="0"/>
                  </a:cubicBezTo>
                  <a:close/>
                </a:path>
              </a:pathLst>
            </a:custGeom>
            <a:solidFill>
              <a:srgbClr val="A5B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任意多边形 8"/>
            <p:cNvSpPr/>
            <p:nvPr/>
          </p:nvSpPr>
          <p:spPr>
            <a:xfrm rot="19080632">
              <a:off x="4178732" y="3641605"/>
              <a:ext cx="1186754" cy="1978831"/>
            </a:xfrm>
            <a:custGeom>
              <a:avLst/>
              <a:gdLst>
                <a:gd name="connsiteX0" fmla="*/ 0 w 1219200"/>
                <a:gd name="connsiteY0" fmla="*/ 0 h 2305050"/>
                <a:gd name="connsiteX1" fmla="*/ 142875 w 1219200"/>
                <a:gd name="connsiteY1" fmla="*/ 1371600 h 2305050"/>
                <a:gd name="connsiteX2" fmla="*/ 1019175 w 1219200"/>
                <a:gd name="connsiteY2" fmla="*/ 2305050 h 2305050"/>
                <a:gd name="connsiteX3" fmla="*/ 600075 w 1219200"/>
                <a:gd name="connsiteY3" fmla="*/ 1028700 h 2305050"/>
                <a:gd name="connsiteX4" fmla="*/ 1219200 w 1219200"/>
                <a:gd name="connsiteY4" fmla="*/ 2162175 h 2305050"/>
                <a:gd name="connsiteX5" fmla="*/ 1219200 w 1219200"/>
                <a:gd name="connsiteY5" fmla="*/ 847725 h 2305050"/>
                <a:gd name="connsiteX6" fmla="*/ 0 w 1219200"/>
                <a:gd name="connsiteY6" fmla="*/ 0 h 2305050"/>
                <a:gd name="connsiteX0-1" fmla="*/ 0 w 1204912"/>
                <a:gd name="connsiteY0-2" fmla="*/ 0 h 2314575"/>
                <a:gd name="connsiteX1-3" fmla="*/ 128587 w 1204912"/>
                <a:gd name="connsiteY1-4" fmla="*/ 1381125 h 2314575"/>
                <a:gd name="connsiteX2-5" fmla="*/ 1004887 w 1204912"/>
                <a:gd name="connsiteY2-6" fmla="*/ 2314575 h 2314575"/>
                <a:gd name="connsiteX3-7" fmla="*/ 585787 w 1204912"/>
                <a:gd name="connsiteY3-8" fmla="*/ 1038225 h 2314575"/>
                <a:gd name="connsiteX4-9" fmla="*/ 1204912 w 1204912"/>
                <a:gd name="connsiteY4-10" fmla="*/ 2171700 h 2314575"/>
                <a:gd name="connsiteX5-11" fmla="*/ 1204912 w 1204912"/>
                <a:gd name="connsiteY5-12" fmla="*/ 857250 h 2314575"/>
                <a:gd name="connsiteX6-13" fmla="*/ 0 w 1204912"/>
                <a:gd name="connsiteY6-14" fmla="*/ 0 h 2314575"/>
                <a:gd name="connsiteX0-15" fmla="*/ 36730 w 1241642"/>
                <a:gd name="connsiteY0-16" fmla="*/ 0 h 2314575"/>
                <a:gd name="connsiteX1-17" fmla="*/ 165317 w 1241642"/>
                <a:gd name="connsiteY1-18" fmla="*/ 1381125 h 2314575"/>
                <a:gd name="connsiteX2-19" fmla="*/ 1041617 w 1241642"/>
                <a:gd name="connsiteY2-20" fmla="*/ 2314575 h 2314575"/>
                <a:gd name="connsiteX3-21" fmla="*/ 622517 w 1241642"/>
                <a:gd name="connsiteY3-22" fmla="*/ 1038225 h 2314575"/>
                <a:gd name="connsiteX4-23" fmla="*/ 1241642 w 1241642"/>
                <a:gd name="connsiteY4-24" fmla="*/ 2171700 h 2314575"/>
                <a:gd name="connsiteX5-25" fmla="*/ 1241642 w 1241642"/>
                <a:gd name="connsiteY5-26" fmla="*/ 857250 h 2314575"/>
                <a:gd name="connsiteX6-27" fmla="*/ 36730 w 1241642"/>
                <a:gd name="connsiteY6-28" fmla="*/ 0 h 2314575"/>
                <a:gd name="connsiteX0-29" fmla="*/ 32376 w 1237288"/>
                <a:gd name="connsiteY0-30" fmla="*/ 0 h 2314575"/>
                <a:gd name="connsiteX1-31" fmla="*/ 160963 w 1237288"/>
                <a:gd name="connsiteY1-32" fmla="*/ 1381125 h 2314575"/>
                <a:gd name="connsiteX2-33" fmla="*/ 1037263 w 1237288"/>
                <a:gd name="connsiteY2-34" fmla="*/ 2314575 h 2314575"/>
                <a:gd name="connsiteX3-35" fmla="*/ 618163 w 1237288"/>
                <a:gd name="connsiteY3-36" fmla="*/ 1038225 h 2314575"/>
                <a:gd name="connsiteX4-37" fmla="*/ 1237288 w 1237288"/>
                <a:gd name="connsiteY4-38" fmla="*/ 2171700 h 2314575"/>
                <a:gd name="connsiteX5-39" fmla="*/ 1237288 w 1237288"/>
                <a:gd name="connsiteY5-40" fmla="*/ 857250 h 2314575"/>
                <a:gd name="connsiteX6-41" fmla="*/ 32376 w 1237288"/>
                <a:gd name="connsiteY6-42" fmla="*/ 0 h 2314575"/>
                <a:gd name="connsiteX0-43" fmla="*/ 32376 w 1237288"/>
                <a:gd name="connsiteY0-44" fmla="*/ 0 h 2314575"/>
                <a:gd name="connsiteX1-45" fmla="*/ 160963 w 1237288"/>
                <a:gd name="connsiteY1-46" fmla="*/ 1381125 h 2314575"/>
                <a:gd name="connsiteX2-47" fmla="*/ 1037263 w 1237288"/>
                <a:gd name="connsiteY2-48" fmla="*/ 2314575 h 2314575"/>
                <a:gd name="connsiteX3-49" fmla="*/ 618163 w 1237288"/>
                <a:gd name="connsiteY3-50" fmla="*/ 1038225 h 2314575"/>
                <a:gd name="connsiteX4-51" fmla="*/ 1237288 w 1237288"/>
                <a:gd name="connsiteY4-52" fmla="*/ 2171700 h 2314575"/>
                <a:gd name="connsiteX5-53" fmla="*/ 1237288 w 1237288"/>
                <a:gd name="connsiteY5-54" fmla="*/ 857250 h 2314575"/>
                <a:gd name="connsiteX6-55" fmla="*/ 32376 w 1237288"/>
                <a:gd name="connsiteY6-56" fmla="*/ 0 h 2314575"/>
                <a:gd name="connsiteX0-57" fmla="*/ 33337 w 1238249"/>
                <a:gd name="connsiteY0-58" fmla="*/ 0 h 2314575"/>
                <a:gd name="connsiteX1-59" fmla="*/ 152399 w 1238249"/>
                <a:gd name="connsiteY1-60" fmla="*/ 1385888 h 2314575"/>
                <a:gd name="connsiteX2-61" fmla="*/ 1038224 w 1238249"/>
                <a:gd name="connsiteY2-62" fmla="*/ 2314575 h 2314575"/>
                <a:gd name="connsiteX3-63" fmla="*/ 619124 w 1238249"/>
                <a:gd name="connsiteY3-64" fmla="*/ 1038225 h 2314575"/>
                <a:gd name="connsiteX4-65" fmla="*/ 1238249 w 1238249"/>
                <a:gd name="connsiteY4-66" fmla="*/ 2171700 h 2314575"/>
                <a:gd name="connsiteX5-67" fmla="*/ 1238249 w 1238249"/>
                <a:gd name="connsiteY5-68" fmla="*/ 857250 h 2314575"/>
                <a:gd name="connsiteX6-69" fmla="*/ 33337 w 1238249"/>
                <a:gd name="connsiteY6-70" fmla="*/ 0 h 2314575"/>
                <a:gd name="connsiteX0-71" fmla="*/ 31595 w 1236507"/>
                <a:gd name="connsiteY0-72" fmla="*/ 0 h 2314575"/>
                <a:gd name="connsiteX1-73" fmla="*/ 150657 w 1236507"/>
                <a:gd name="connsiteY1-74" fmla="*/ 1385888 h 2314575"/>
                <a:gd name="connsiteX2-75" fmla="*/ 1036482 w 1236507"/>
                <a:gd name="connsiteY2-76" fmla="*/ 2314575 h 2314575"/>
                <a:gd name="connsiteX3-77" fmla="*/ 617382 w 1236507"/>
                <a:gd name="connsiteY3-78" fmla="*/ 1038225 h 2314575"/>
                <a:gd name="connsiteX4-79" fmla="*/ 1236507 w 1236507"/>
                <a:gd name="connsiteY4-80" fmla="*/ 2171700 h 2314575"/>
                <a:gd name="connsiteX5-81" fmla="*/ 1236507 w 1236507"/>
                <a:gd name="connsiteY5-82" fmla="*/ 857250 h 2314575"/>
                <a:gd name="connsiteX6-83" fmla="*/ 31595 w 1236507"/>
                <a:gd name="connsiteY6-84" fmla="*/ 0 h 2314575"/>
                <a:gd name="connsiteX0-85" fmla="*/ 31595 w 1236507"/>
                <a:gd name="connsiteY0-86" fmla="*/ 0 h 2314575"/>
                <a:gd name="connsiteX1-87" fmla="*/ 150657 w 1236507"/>
                <a:gd name="connsiteY1-88" fmla="*/ 1385888 h 2314575"/>
                <a:gd name="connsiteX2-89" fmla="*/ 1036482 w 1236507"/>
                <a:gd name="connsiteY2-90" fmla="*/ 2314575 h 2314575"/>
                <a:gd name="connsiteX3-91" fmla="*/ 617382 w 1236507"/>
                <a:gd name="connsiteY3-92" fmla="*/ 1038225 h 2314575"/>
                <a:gd name="connsiteX4-93" fmla="*/ 1236507 w 1236507"/>
                <a:gd name="connsiteY4-94" fmla="*/ 2171700 h 2314575"/>
                <a:gd name="connsiteX5-95" fmla="*/ 1236507 w 1236507"/>
                <a:gd name="connsiteY5-96" fmla="*/ 857250 h 2314575"/>
                <a:gd name="connsiteX6-97" fmla="*/ 31595 w 1236507"/>
                <a:gd name="connsiteY6-98" fmla="*/ 0 h 2314575"/>
                <a:gd name="connsiteX0-99" fmla="*/ 74211 w 1279123"/>
                <a:gd name="connsiteY0-100" fmla="*/ 0 h 2314575"/>
                <a:gd name="connsiteX1-101" fmla="*/ 193273 w 1279123"/>
                <a:gd name="connsiteY1-102" fmla="*/ 1385888 h 2314575"/>
                <a:gd name="connsiteX2-103" fmla="*/ 1079098 w 1279123"/>
                <a:gd name="connsiteY2-104" fmla="*/ 2314575 h 2314575"/>
                <a:gd name="connsiteX3-105" fmla="*/ 659998 w 1279123"/>
                <a:gd name="connsiteY3-106" fmla="*/ 1038225 h 2314575"/>
                <a:gd name="connsiteX4-107" fmla="*/ 1279123 w 1279123"/>
                <a:gd name="connsiteY4-108" fmla="*/ 2171700 h 2314575"/>
                <a:gd name="connsiteX5-109" fmla="*/ 1279123 w 1279123"/>
                <a:gd name="connsiteY5-110" fmla="*/ 857250 h 2314575"/>
                <a:gd name="connsiteX6-111" fmla="*/ 74211 w 1279123"/>
                <a:gd name="connsiteY6-112" fmla="*/ 0 h 2314575"/>
                <a:gd name="connsiteX0-113" fmla="*/ 78797 w 1283709"/>
                <a:gd name="connsiteY0-114" fmla="*/ 0 h 2314575"/>
                <a:gd name="connsiteX1-115" fmla="*/ 197859 w 1283709"/>
                <a:gd name="connsiteY1-116" fmla="*/ 1385888 h 2314575"/>
                <a:gd name="connsiteX2-117" fmla="*/ 1083684 w 1283709"/>
                <a:gd name="connsiteY2-118" fmla="*/ 2314575 h 2314575"/>
                <a:gd name="connsiteX3-119" fmla="*/ 664584 w 1283709"/>
                <a:gd name="connsiteY3-120" fmla="*/ 1038225 h 2314575"/>
                <a:gd name="connsiteX4-121" fmla="*/ 1283709 w 1283709"/>
                <a:gd name="connsiteY4-122" fmla="*/ 2171700 h 2314575"/>
                <a:gd name="connsiteX5-123" fmla="*/ 1283709 w 1283709"/>
                <a:gd name="connsiteY5-124" fmla="*/ 857250 h 2314575"/>
                <a:gd name="connsiteX6-125" fmla="*/ 78797 w 1283709"/>
                <a:gd name="connsiteY6-126" fmla="*/ 0 h 2314575"/>
                <a:gd name="connsiteX0-127" fmla="*/ 55609 w 1260521"/>
                <a:gd name="connsiteY0-128" fmla="*/ 0 h 2314575"/>
                <a:gd name="connsiteX1-129" fmla="*/ 174671 w 1260521"/>
                <a:gd name="connsiteY1-130" fmla="*/ 1385888 h 2314575"/>
                <a:gd name="connsiteX2-131" fmla="*/ 1060496 w 1260521"/>
                <a:gd name="connsiteY2-132" fmla="*/ 2314575 h 2314575"/>
                <a:gd name="connsiteX3-133" fmla="*/ 641396 w 1260521"/>
                <a:gd name="connsiteY3-134" fmla="*/ 1038225 h 2314575"/>
                <a:gd name="connsiteX4-135" fmla="*/ 1260521 w 1260521"/>
                <a:gd name="connsiteY4-136" fmla="*/ 2171700 h 2314575"/>
                <a:gd name="connsiteX5-137" fmla="*/ 1260521 w 1260521"/>
                <a:gd name="connsiteY5-138" fmla="*/ 857250 h 2314575"/>
                <a:gd name="connsiteX6-139" fmla="*/ 55609 w 1260521"/>
                <a:gd name="connsiteY6-140" fmla="*/ 0 h 2314575"/>
                <a:gd name="connsiteX0-141" fmla="*/ 237 w 1205149"/>
                <a:gd name="connsiteY0-142" fmla="*/ 0 h 2314575"/>
                <a:gd name="connsiteX1-143" fmla="*/ 119299 w 1205149"/>
                <a:gd name="connsiteY1-144" fmla="*/ 1385888 h 2314575"/>
                <a:gd name="connsiteX2-145" fmla="*/ 1005124 w 1205149"/>
                <a:gd name="connsiteY2-146" fmla="*/ 2314575 h 2314575"/>
                <a:gd name="connsiteX3-147" fmla="*/ 586024 w 1205149"/>
                <a:gd name="connsiteY3-148" fmla="*/ 1038225 h 2314575"/>
                <a:gd name="connsiteX4-149" fmla="*/ 1205149 w 1205149"/>
                <a:gd name="connsiteY4-150" fmla="*/ 2171700 h 2314575"/>
                <a:gd name="connsiteX5-151" fmla="*/ 1205149 w 1205149"/>
                <a:gd name="connsiteY5-152" fmla="*/ 857250 h 2314575"/>
                <a:gd name="connsiteX6-153" fmla="*/ 237 w 1205149"/>
                <a:gd name="connsiteY6-154" fmla="*/ 0 h 2314575"/>
                <a:gd name="connsiteX0-155" fmla="*/ 30417 w 1235329"/>
                <a:gd name="connsiteY0-156" fmla="*/ 0 h 2314575"/>
                <a:gd name="connsiteX1-157" fmla="*/ 149479 w 1235329"/>
                <a:gd name="connsiteY1-158" fmla="*/ 1385888 h 2314575"/>
                <a:gd name="connsiteX2-159" fmla="*/ 1035304 w 1235329"/>
                <a:gd name="connsiteY2-160" fmla="*/ 2314575 h 2314575"/>
                <a:gd name="connsiteX3-161" fmla="*/ 616204 w 1235329"/>
                <a:gd name="connsiteY3-162" fmla="*/ 1038225 h 2314575"/>
                <a:gd name="connsiteX4-163" fmla="*/ 1235329 w 1235329"/>
                <a:gd name="connsiteY4-164" fmla="*/ 2171700 h 2314575"/>
                <a:gd name="connsiteX5-165" fmla="*/ 1235329 w 1235329"/>
                <a:gd name="connsiteY5-166" fmla="*/ 857250 h 2314575"/>
                <a:gd name="connsiteX6-167" fmla="*/ 30417 w 1235329"/>
                <a:gd name="connsiteY6-168" fmla="*/ 0 h 2314575"/>
                <a:gd name="connsiteX0-169" fmla="*/ 32508 w 1237420"/>
                <a:gd name="connsiteY0-170" fmla="*/ 0 h 2314575"/>
                <a:gd name="connsiteX1-171" fmla="*/ 151570 w 1237420"/>
                <a:gd name="connsiteY1-172" fmla="*/ 1385888 h 2314575"/>
                <a:gd name="connsiteX2-173" fmla="*/ 1037395 w 1237420"/>
                <a:gd name="connsiteY2-174" fmla="*/ 2314575 h 2314575"/>
                <a:gd name="connsiteX3-175" fmla="*/ 618295 w 1237420"/>
                <a:gd name="connsiteY3-176" fmla="*/ 1038225 h 2314575"/>
                <a:gd name="connsiteX4-177" fmla="*/ 1237420 w 1237420"/>
                <a:gd name="connsiteY4-178" fmla="*/ 2171700 h 2314575"/>
                <a:gd name="connsiteX5-179" fmla="*/ 1237420 w 1237420"/>
                <a:gd name="connsiteY5-180" fmla="*/ 857250 h 2314575"/>
                <a:gd name="connsiteX6-181" fmla="*/ 32508 w 1237420"/>
                <a:gd name="connsiteY6-182" fmla="*/ 0 h 2314575"/>
                <a:gd name="connsiteX0-183" fmla="*/ 32508 w 1237420"/>
                <a:gd name="connsiteY0-184" fmla="*/ 0 h 2314575"/>
                <a:gd name="connsiteX1-185" fmla="*/ 151570 w 1237420"/>
                <a:gd name="connsiteY1-186" fmla="*/ 1385888 h 2314575"/>
                <a:gd name="connsiteX2-187" fmla="*/ 1037395 w 1237420"/>
                <a:gd name="connsiteY2-188" fmla="*/ 2314575 h 2314575"/>
                <a:gd name="connsiteX3-189" fmla="*/ 618295 w 1237420"/>
                <a:gd name="connsiteY3-190" fmla="*/ 1038225 h 2314575"/>
                <a:gd name="connsiteX4-191" fmla="*/ 1237420 w 1237420"/>
                <a:gd name="connsiteY4-192" fmla="*/ 2171700 h 2314575"/>
                <a:gd name="connsiteX5-193" fmla="*/ 1237420 w 1237420"/>
                <a:gd name="connsiteY5-194" fmla="*/ 857250 h 2314575"/>
                <a:gd name="connsiteX6-195" fmla="*/ 32508 w 1237420"/>
                <a:gd name="connsiteY6-196" fmla="*/ 0 h 2314575"/>
                <a:gd name="connsiteX0-197" fmla="*/ 32508 w 1237420"/>
                <a:gd name="connsiteY0-198" fmla="*/ 0 h 2314575"/>
                <a:gd name="connsiteX1-199" fmla="*/ 151570 w 1237420"/>
                <a:gd name="connsiteY1-200" fmla="*/ 1385888 h 2314575"/>
                <a:gd name="connsiteX2-201" fmla="*/ 1037395 w 1237420"/>
                <a:gd name="connsiteY2-202" fmla="*/ 2314575 h 2314575"/>
                <a:gd name="connsiteX3-203" fmla="*/ 618295 w 1237420"/>
                <a:gd name="connsiteY3-204" fmla="*/ 1038225 h 2314575"/>
                <a:gd name="connsiteX4-205" fmla="*/ 1237420 w 1237420"/>
                <a:gd name="connsiteY4-206" fmla="*/ 2171700 h 2314575"/>
                <a:gd name="connsiteX5-207" fmla="*/ 1237420 w 1237420"/>
                <a:gd name="connsiteY5-208" fmla="*/ 857250 h 2314575"/>
                <a:gd name="connsiteX6-209" fmla="*/ 32508 w 1237420"/>
                <a:gd name="connsiteY6-210" fmla="*/ 0 h 2314575"/>
                <a:gd name="connsiteX0-211" fmla="*/ 32508 w 1370770"/>
                <a:gd name="connsiteY0-212" fmla="*/ 0 h 2314575"/>
                <a:gd name="connsiteX1-213" fmla="*/ 151570 w 1370770"/>
                <a:gd name="connsiteY1-214" fmla="*/ 1385888 h 2314575"/>
                <a:gd name="connsiteX2-215" fmla="*/ 1037395 w 1370770"/>
                <a:gd name="connsiteY2-216" fmla="*/ 2314575 h 2314575"/>
                <a:gd name="connsiteX3-217" fmla="*/ 618295 w 1370770"/>
                <a:gd name="connsiteY3-218" fmla="*/ 1038225 h 2314575"/>
                <a:gd name="connsiteX4-219" fmla="*/ 1237420 w 1370770"/>
                <a:gd name="connsiteY4-220" fmla="*/ 2171700 h 2314575"/>
                <a:gd name="connsiteX5-221" fmla="*/ 1237420 w 1370770"/>
                <a:gd name="connsiteY5-222" fmla="*/ 857250 h 2314575"/>
                <a:gd name="connsiteX6-223" fmla="*/ 32508 w 1370770"/>
                <a:gd name="connsiteY6-224" fmla="*/ 0 h 2314575"/>
                <a:gd name="connsiteX0-225" fmla="*/ 32508 w 1390647"/>
                <a:gd name="connsiteY0-226" fmla="*/ 0 h 2314575"/>
                <a:gd name="connsiteX1-227" fmla="*/ 151570 w 1390647"/>
                <a:gd name="connsiteY1-228" fmla="*/ 1385888 h 2314575"/>
                <a:gd name="connsiteX2-229" fmla="*/ 1037395 w 1390647"/>
                <a:gd name="connsiteY2-230" fmla="*/ 2314575 h 2314575"/>
                <a:gd name="connsiteX3-231" fmla="*/ 618295 w 1390647"/>
                <a:gd name="connsiteY3-232" fmla="*/ 1038225 h 2314575"/>
                <a:gd name="connsiteX4-233" fmla="*/ 1237420 w 1390647"/>
                <a:gd name="connsiteY4-234" fmla="*/ 2171700 h 2314575"/>
                <a:gd name="connsiteX5-235" fmla="*/ 1237420 w 1390647"/>
                <a:gd name="connsiteY5-236" fmla="*/ 857250 h 2314575"/>
                <a:gd name="connsiteX6-237" fmla="*/ 32508 w 1390647"/>
                <a:gd name="connsiteY6-238" fmla="*/ 0 h 2314575"/>
                <a:gd name="connsiteX0-239" fmla="*/ 32508 w 1388108"/>
                <a:gd name="connsiteY0-240" fmla="*/ 0 h 2314575"/>
                <a:gd name="connsiteX1-241" fmla="*/ 151570 w 1388108"/>
                <a:gd name="connsiteY1-242" fmla="*/ 1385888 h 2314575"/>
                <a:gd name="connsiteX2-243" fmla="*/ 1037395 w 1388108"/>
                <a:gd name="connsiteY2-244" fmla="*/ 2314575 h 2314575"/>
                <a:gd name="connsiteX3-245" fmla="*/ 618295 w 1388108"/>
                <a:gd name="connsiteY3-246" fmla="*/ 1038225 h 2314575"/>
                <a:gd name="connsiteX4-247" fmla="*/ 1237420 w 1388108"/>
                <a:gd name="connsiteY4-248" fmla="*/ 2171700 h 2314575"/>
                <a:gd name="connsiteX5-249" fmla="*/ 1237420 w 1388108"/>
                <a:gd name="connsiteY5-250" fmla="*/ 857250 h 2314575"/>
                <a:gd name="connsiteX6-251" fmla="*/ 32508 w 1388108"/>
                <a:gd name="connsiteY6-252" fmla="*/ 0 h 2314575"/>
                <a:gd name="connsiteX0-253" fmla="*/ 32508 w 1388108"/>
                <a:gd name="connsiteY0-254" fmla="*/ 0 h 2314575"/>
                <a:gd name="connsiteX1-255" fmla="*/ 151570 w 1388108"/>
                <a:gd name="connsiteY1-256" fmla="*/ 1385888 h 2314575"/>
                <a:gd name="connsiteX2-257" fmla="*/ 1037395 w 1388108"/>
                <a:gd name="connsiteY2-258" fmla="*/ 2314575 h 2314575"/>
                <a:gd name="connsiteX3-259" fmla="*/ 618295 w 1388108"/>
                <a:gd name="connsiteY3-260" fmla="*/ 1038225 h 2314575"/>
                <a:gd name="connsiteX4-261" fmla="*/ 1237420 w 1388108"/>
                <a:gd name="connsiteY4-262" fmla="*/ 2171700 h 2314575"/>
                <a:gd name="connsiteX5-263" fmla="*/ 1237420 w 1388108"/>
                <a:gd name="connsiteY5-264" fmla="*/ 857250 h 2314575"/>
                <a:gd name="connsiteX6-265" fmla="*/ 32508 w 1388108"/>
                <a:gd name="connsiteY6-266" fmla="*/ 0 h 2314575"/>
                <a:gd name="connsiteX0-267" fmla="*/ 32508 w 1388108"/>
                <a:gd name="connsiteY0-268" fmla="*/ 0 h 2314575"/>
                <a:gd name="connsiteX1-269" fmla="*/ 151570 w 1388108"/>
                <a:gd name="connsiteY1-270" fmla="*/ 1385888 h 2314575"/>
                <a:gd name="connsiteX2-271" fmla="*/ 1037395 w 1388108"/>
                <a:gd name="connsiteY2-272" fmla="*/ 2314575 h 2314575"/>
                <a:gd name="connsiteX3-273" fmla="*/ 618295 w 1388108"/>
                <a:gd name="connsiteY3-274" fmla="*/ 1038225 h 2314575"/>
                <a:gd name="connsiteX4-275" fmla="*/ 1237420 w 1388108"/>
                <a:gd name="connsiteY4-276" fmla="*/ 2171700 h 2314575"/>
                <a:gd name="connsiteX5-277" fmla="*/ 1237420 w 1388108"/>
                <a:gd name="connsiteY5-278" fmla="*/ 857250 h 2314575"/>
                <a:gd name="connsiteX6-279" fmla="*/ 32508 w 1388108"/>
                <a:gd name="connsiteY6-280" fmla="*/ 0 h 2314575"/>
                <a:gd name="connsiteX0-281" fmla="*/ 32508 w 1388108"/>
                <a:gd name="connsiteY0-282" fmla="*/ 0 h 2314575"/>
                <a:gd name="connsiteX1-283" fmla="*/ 151570 w 1388108"/>
                <a:gd name="connsiteY1-284" fmla="*/ 1385888 h 2314575"/>
                <a:gd name="connsiteX2-285" fmla="*/ 1037395 w 1388108"/>
                <a:gd name="connsiteY2-286" fmla="*/ 2314575 h 2314575"/>
                <a:gd name="connsiteX3-287" fmla="*/ 618295 w 1388108"/>
                <a:gd name="connsiteY3-288" fmla="*/ 1038225 h 2314575"/>
                <a:gd name="connsiteX4-289" fmla="*/ 1237420 w 1388108"/>
                <a:gd name="connsiteY4-290" fmla="*/ 2171700 h 2314575"/>
                <a:gd name="connsiteX5-291" fmla="*/ 1237420 w 1388108"/>
                <a:gd name="connsiteY5-292" fmla="*/ 857250 h 2314575"/>
                <a:gd name="connsiteX6-293" fmla="*/ 32508 w 1388108"/>
                <a:gd name="connsiteY6-294" fmla="*/ 0 h 2314575"/>
                <a:gd name="connsiteX0-295" fmla="*/ 32508 w 1388108"/>
                <a:gd name="connsiteY0-296" fmla="*/ 0 h 2314575"/>
                <a:gd name="connsiteX1-297" fmla="*/ 151570 w 1388108"/>
                <a:gd name="connsiteY1-298" fmla="*/ 1385888 h 2314575"/>
                <a:gd name="connsiteX2-299" fmla="*/ 1037395 w 1388108"/>
                <a:gd name="connsiteY2-300" fmla="*/ 2314575 h 2314575"/>
                <a:gd name="connsiteX3-301" fmla="*/ 618295 w 1388108"/>
                <a:gd name="connsiteY3-302" fmla="*/ 1038225 h 2314575"/>
                <a:gd name="connsiteX4-303" fmla="*/ 1237420 w 1388108"/>
                <a:gd name="connsiteY4-304" fmla="*/ 2171700 h 2314575"/>
                <a:gd name="connsiteX5-305" fmla="*/ 1237420 w 1388108"/>
                <a:gd name="connsiteY5-306" fmla="*/ 857250 h 2314575"/>
                <a:gd name="connsiteX6-307" fmla="*/ 32508 w 1388108"/>
                <a:gd name="connsiteY6-308" fmla="*/ 0 h 2314575"/>
                <a:gd name="connsiteX0-309" fmla="*/ 32508 w 1388108"/>
                <a:gd name="connsiteY0-310" fmla="*/ 0 h 2314575"/>
                <a:gd name="connsiteX1-311" fmla="*/ 151570 w 1388108"/>
                <a:gd name="connsiteY1-312" fmla="*/ 1385888 h 2314575"/>
                <a:gd name="connsiteX2-313" fmla="*/ 1037395 w 1388108"/>
                <a:gd name="connsiteY2-314" fmla="*/ 2314575 h 2314575"/>
                <a:gd name="connsiteX3-315" fmla="*/ 618295 w 1388108"/>
                <a:gd name="connsiteY3-316" fmla="*/ 1038225 h 2314575"/>
                <a:gd name="connsiteX4-317" fmla="*/ 1237420 w 1388108"/>
                <a:gd name="connsiteY4-318" fmla="*/ 2171700 h 2314575"/>
                <a:gd name="connsiteX5-319" fmla="*/ 1237420 w 1388108"/>
                <a:gd name="connsiteY5-320" fmla="*/ 857250 h 2314575"/>
                <a:gd name="connsiteX6-321" fmla="*/ 32508 w 1388108"/>
                <a:gd name="connsiteY6-322" fmla="*/ 0 h 2314575"/>
                <a:gd name="connsiteX0-323" fmla="*/ 32508 w 1388108"/>
                <a:gd name="connsiteY0-324" fmla="*/ 0 h 2314575"/>
                <a:gd name="connsiteX1-325" fmla="*/ 151570 w 1388108"/>
                <a:gd name="connsiteY1-326" fmla="*/ 1385888 h 2314575"/>
                <a:gd name="connsiteX2-327" fmla="*/ 1037395 w 1388108"/>
                <a:gd name="connsiteY2-328" fmla="*/ 2314575 h 2314575"/>
                <a:gd name="connsiteX3-329" fmla="*/ 618295 w 1388108"/>
                <a:gd name="connsiteY3-330" fmla="*/ 1038225 h 2314575"/>
                <a:gd name="connsiteX4-331" fmla="*/ 1237420 w 1388108"/>
                <a:gd name="connsiteY4-332" fmla="*/ 2171700 h 2314575"/>
                <a:gd name="connsiteX5-333" fmla="*/ 1237420 w 1388108"/>
                <a:gd name="connsiteY5-334" fmla="*/ 857250 h 2314575"/>
                <a:gd name="connsiteX6-335" fmla="*/ 32508 w 1388108"/>
                <a:gd name="connsiteY6-336" fmla="*/ 0 h 2314575"/>
                <a:gd name="connsiteX0-337" fmla="*/ 32508 w 1388108"/>
                <a:gd name="connsiteY0-338" fmla="*/ 0 h 2314575"/>
                <a:gd name="connsiteX1-339" fmla="*/ 151570 w 1388108"/>
                <a:gd name="connsiteY1-340" fmla="*/ 1385888 h 2314575"/>
                <a:gd name="connsiteX2-341" fmla="*/ 1037395 w 1388108"/>
                <a:gd name="connsiteY2-342" fmla="*/ 2314575 h 2314575"/>
                <a:gd name="connsiteX3-343" fmla="*/ 618295 w 1388108"/>
                <a:gd name="connsiteY3-344" fmla="*/ 1038225 h 2314575"/>
                <a:gd name="connsiteX4-345" fmla="*/ 1237420 w 1388108"/>
                <a:gd name="connsiteY4-346" fmla="*/ 2171700 h 2314575"/>
                <a:gd name="connsiteX5-347" fmla="*/ 1237420 w 1388108"/>
                <a:gd name="connsiteY5-348" fmla="*/ 857250 h 2314575"/>
                <a:gd name="connsiteX6-349" fmla="*/ 32508 w 1388108"/>
                <a:gd name="connsiteY6-350" fmla="*/ 0 h 2314575"/>
                <a:gd name="connsiteX0-351" fmla="*/ 32508 w 1388108"/>
                <a:gd name="connsiteY0-352" fmla="*/ 0 h 2314575"/>
                <a:gd name="connsiteX1-353" fmla="*/ 151570 w 1388108"/>
                <a:gd name="connsiteY1-354" fmla="*/ 1385888 h 2314575"/>
                <a:gd name="connsiteX2-355" fmla="*/ 1037395 w 1388108"/>
                <a:gd name="connsiteY2-356" fmla="*/ 2314575 h 2314575"/>
                <a:gd name="connsiteX3-357" fmla="*/ 618295 w 1388108"/>
                <a:gd name="connsiteY3-358" fmla="*/ 1038225 h 2314575"/>
                <a:gd name="connsiteX4-359" fmla="*/ 1237420 w 1388108"/>
                <a:gd name="connsiteY4-360" fmla="*/ 2171700 h 2314575"/>
                <a:gd name="connsiteX5-361" fmla="*/ 1237420 w 1388108"/>
                <a:gd name="connsiteY5-362" fmla="*/ 857250 h 2314575"/>
                <a:gd name="connsiteX6-363" fmla="*/ 32508 w 1388108"/>
                <a:gd name="connsiteY6-364" fmla="*/ 0 h 23145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88108" h="2314575">
                  <a:moveTo>
                    <a:pt x="32508" y="0"/>
                  </a:moveTo>
                  <a:cubicBezTo>
                    <a:pt x="-43691" y="773906"/>
                    <a:pt x="21395" y="1069975"/>
                    <a:pt x="151570" y="1385888"/>
                  </a:cubicBezTo>
                  <a:cubicBezTo>
                    <a:pt x="281745" y="1701801"/>
                    <a:pt x="492883" y="2008187"/>
                    <a:pt x="1037395" y="2314575"/>
                  </a:cubicBezTo>
                  <a:cubicBezTo>
                    <a:pt x="807207" y="1855787"/>
                    <a:pt x="710370" y="1649413"/>
                    <a:pt x="618295" y="1038225"/>
                  </a:cubicBezTo>
                  <a:cubicBezTo>
                    <a:pt x="843720" y="1525587"/>
                    <a:pt x="973895" y="1779588"/>
                    <a:pt x="1237420" y="2171700"/>
                  </a:cubicBezTo>
                  <a:cubicBezTo>
                    <a:pt x="1308858" y="1962150"/>
                    <a:pt x="1537458" y="1462087"/>
                    <a:pt x="1237420" y="857250"/>
                  </a:cubicBezTo>
                  <a:cubicBezTo>
                    <a:pt x="1078670" y="695325"/>
                    <a:pt x="1067558" y="328612"/>
                    <a:pt x="32508" y="0"/>
                  </a:cubicBezTo>
                  <a:close/>
                </a:path>
              </a:pathLst>
            </a:custGeom>
            <a:solidFill>
              <a:srgbClr val="43A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8245544" y="4973852"/>
              <a:ext cx="3251131" cy="807077"/>
              <a:chOff x="7716427" y="2889781"/>
              <a:chExt cx="3251131" cy="807077"/>
            </a:xfrm>
          </p:grpSpPr>
          <p:sp>
            <p:nvSpPr>
              <p:cNvPr id="20" name="矩形 19"/>
              <p:cNvSpPr/>
              <p:nvPr/>
            </p:nvSpPr>
            <p:spPr>
              <a:xfrm>
                <a:off x="7716427" y="3243377"/>
                <a:ext cx="3251131" cy="45348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20"/>
              <p:cNvSpPr/>
              <p:nvPr/>
            </p:nvSpPr>
            <p:spPr>
              <a:xfrm>
                <a:off x="8027378" y="2889781"/>
                <a:ext cx="995680" cy="308320"/>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grpSp>
        <p:grpSp>
          <p:nvGrpSpPr>
            <p:cNvPr id="23" name="组合 22"/>
            <p:cNvGrpSpPr/>
            <p:nvPr/>
          </p:nvGrpSpPr>
          <p:grpSpPr>
            <a:xfrm>
              <a:off x="7907985" y="1749894"/>
              <a:ext cx="3251131" cy="807077"/>
              <a:chOff x="7716427" y="2889781"/>
              <a:chExt cx="3251131" cy="807077"/>
            </a:xfrm>
          </p:grpSpPr>
          <p:sp>
            <p:nvSpPr>
              <p:cNvPr id="24" name="矩形 23"/>
              <p:cNvSpPr/>
              <p:nvPr/>
            </p:nvSpPr>
            <p:spPr>
              <a:xfrm>
                <a:off x="7716427" y="3243377"/>
                <a:ext cx="3251131" cy="45348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矩形 24"/>
              <p:cNvSpPr/>
              <p:nvPr/>
            </p:nvSpPr>
            <p:spPr>
              <a:xfrm>
                <a:off x="8027378" y="2889781"/>
                <a:ext cx="995680" cy="308320"/>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grpSp>
        <p:grpSp>
          <p:nvGrpSpPr>
            <p:cNvPr id="26" name="组合 25"/>
            <p:cNvGrpSpPr/>
            <p:nvPr/>
          </p:nvGrpSpPr>
          <p:grpSpPr>
            <a:xfrm>
              <a:off x="1055688" y="2153603"/>
              <a:ext cx="2729515" cy="895957"/>
              <a:chOff x="6536657" y="2889781"/>
              <a:chExt cx="2729515" cy="895957"/>
            </a:xfrm>
          </p:grpSpPr>
          <p:sp>
            <p:nvSpPr>
              <p:cNvPr id="27" name="矩形 26"/>
              <p:cNvSpPr/>
              <p:nvPr/>
            </p:nvSpPr>
            <p:spPr>
              <a:xfrm>
                <a:off x="6536657" y="3173527"/>
                <a:ext cx="2729515" cy="612211"/>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矩形 27"/>
              <p:cNvSpPr/>
              <p:nvPr/>
            </p:nvSpPr>
            <p:spPr>
              <a:xfrm>
                <a:off x="8027378" y="2889781"/>
                <a:ext cx="995680" cy="306348"/>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grpSp>
        <p:grpSp>
          <p:nvGrpSpPr>
            <p:cNvPr id="29" name="组合 28"/>
            <p:cNvGrpSpPr/>
            <p:nvPr/>
          </p:nvGrpSpPr>
          <p:grpSpPr>
            <a:xfrm>
              <a:off x="701435" y="4801789"/>
              <a:ext cx="2729515" cy="895957"/>
              <a:chOff x="6536657" y="2889781"/>
              <a:chExt cx="2729515" cy="895957"/>
            </a:xfrm>
          </p:grpSpPr>
          <p:sp>
            <p:nvSpPr>
              <p:cNvPr id="30" name="矩形 29"/>
              <p:cNvSpPr/>
              <p:nvPr/>
            </p:nvSpPr>
            <p:spPr>
              <a:xfrm>
                <a:off x="6536657" y="3173527"/>
                <a:ext cx="2729515" cy="612211"/>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30"/>
              <p:cNvSpPr/>
              <p:nvPr/>
            </p:nvSpPr>
            <p:spPr>
              <a:xfrm>
                <a:off x="8027378" y="2889781"/>
                <a:ext cx="995680" cy="306348"/>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grpSp>
        <p:sp>
          <p:nvSpPr>
            <p:cNvPr id="32" name="任意多边形 31"/>
            <p:cNvSpPr/>
            <p:nvPr/>
          </p:nvSpPr>
          <p:spPr>
            <a:xfrm>
              <a:off x="5522341" y="4233264"/>
              <a:ext cx="1046992" cy="2643655"/>
            </a:xfrm>
            <a:custGeom>
              <a:avLst/>
              <a:gdLst>
                <a:gd name="connsiteX0" fmla="*/ 571500 w 1524000"/>
                <a:gd name="connsiteY0" fmla="*/ 3838575 h 3848100"/>
                <a:gd name="connsiteX1" fmla="*/ 1009650 w 1524000"/>
                <a:gd name="connsiteY1" fmla="*/ 3848100 h 3848100"/>
                <a:gd name="connsiteX2" fmla="*/ 647700 w 1524000"/>
                <a:gd name="connsiteY2" fmla="*/ 2819400 h 3848100"/>
                <a:gd name="connsiteX3" fmla="*/ 1524000 w 1524000"/>
                <a:gd name="connsiteY3" fmla="*/ 2019300 h 3848100"/>
                <a:gd name="connsiteX4" fmla="*/ 571500 w 1524000"/>
                <a:gd name="connsiteY4" fmla="*/ 2609850 h 3848100"/>
                <a:gd name="connsiteX5" fmla="*/ 1200150 w 1524000"/>
                <a:gd name="connsiteY5" fmla="*/ 200025 h 3848100"/>
                <a:gd name="connsiteX6" fmla="*/ 819150 w 1524000"/>
                <a:gd name="connsiteY6" fmla="*/ 714375 h 3848100"/>
                <a:gd name="connsiteX7" fmla="*/ 552450 w 1524000"/>
                <a:gd name="connsiteY7" fmla="*/ 0 h 3848100"/>
                <a:gd name="connsiteX8" fmla="*/ 714375 w 1524000"/>
                <a:gd name="connsiteY8" fmla="*/ 895350 h 3848100"/>
                <a:gd name="connsiteX9" fmla="*/ 466725 w 1524000"/>
                <a:gd name="connsiteY9" fmla="*/ 1724025 h 3848100"/>
                <a:gd name="connsiteX10" fmla="*/ 0 w 1524000"/>
                <a:gd name="connsiteY10" fmla="*/ 1076325 h 3848100"/>
                <a:gd name="connsiteX11" fmla="*/ 428625 w 1524000"/>
                <a:gd name="connsiteY11" fmla="*/ 2028825 h 3848100"/>
                <a:gd name="connsiteX12" fmla="*/ 571500 w 1524000"/>
                <a:gd name="connsiteY12" fmla="*/ 3838575 h 3848100"/>
                <a:gd name="connsiteX0-1" fmla="*/ 571500 w 1524000"/>
                <a:gd name="connsiteY0-2" fmla="*/ 3838575 h 3848100"/>
                <a:gd name="connsiteX1-3" fmla="*/ 1009650 w 1524000"/>
                <a:gd name="connsiteY1-4" fmla="*/ 3848100 h 3848100"/>
                <a:gd name="connsiteX2-5" fmla="*/ 647700 w 1524000"/>
                <a:gd name="connsiteY2-6" fmla="*/ 2819400 h 3848100"/>
                <a:gd name="connsiteX3-7" fmla="*/ 1524000 w 1524000"/>
                <a:gd name="connsiteY3-8" fmla="*/ 2019300 h 3848100"/>
                <a:gd name="connsiteX4-9" fmla="*/ 571500 w 1524000"/>
                <a:gd name="connsiteY4-10" fmla="*/ 2609850 h 3848100"/>
                <a:gd name="connsiteX5-11" fmla="*/ 1200150 w 1524000"/>
                <a:gd name="connsiteY5-12" fmla="*/ 200025 h 3848100"/>
                <a:gd name="connsiteX6-13" fmla="*/ 819150 w 1524000"/>
                <a:gd name="connsiteY6-14" fmla="*/ 714375 h 3848100"/>
                <a:gd name="connsiteX7-15" fmla="*/ 552450 w 1524000"/>
                <a:gd name="connsiteY7-16" fmla="*/ 0 h 3848100"/>
                <a:gd name="connsiteX8-17" fmla="*/ 714375 w 1524000"/>
                <a:gd name="connsiteY8-18" fmla="*/ 895350 h 3848100"/>
                <a:gd name="connsiteX9-19" fmla="*/ 466725 w 1524000"/>
                <a:gd name="connsiteY9-20" fmla="*/ 1724025 h 3848100"/>
                <a:gd name="connsiteX10-21" fmla="*/ 0 w 1524000"/>
                <a:gd name="connsiteY10-22" fmla="*/ 1076325 h 3848100"/>
                <a:gd name="connsiteX11-23" fmla="*/ 428625 w 1524000"/>
                <a:gd name="connsiteY11-24" fmla="*/ 2028825 h 3848100"/>
                <a:gd name="connsiteX12-25" fmla="*/ 571500 w 1524000"/>
                <a:gd name="connsiteY12-26" fmla="*/ 3838575 h 3848100"/>
                <a:gd name="connsiteX0-27" fmla="*/ 571500 w 1524000"/>
                <a:gd name="connsiteY0-28" fmla="*/ 3838575 h 3848100"/>
                <a:gd name="connsiteX1-29" fmla="*/ 1009650 w 1524000"/>
                <a:gd name="connsiteY1-30" fmla="*/ 3848100 h 3848100"/>
                <a:gd name="connsiteX2-31" fmla="*/ 647700 w 1524000"/>
                <a:gd name="connsiteY2-32" fmla="*/ 2819400 h 3848100"/>
                <a:gd name="connsiteX3-33" fmla="*/ 1524000 w 1524000"/>
                <a:gd name="connsiteY3-34" fmla="*/ 2019300 h 3848100"/>
                <a:gd name="connsiteX4-35" fmla="*/ 571500 w 1524000"/>
                <a:gd name="connsiteY4-36" fmla="*/ 2609850 h 3848100"/>
                <a:gd name="connsiteX5-37" fmla="*/ 1200150 w 1524000"/>
                <a:gd name="connsiteY5-38" fmla="*/ 200025 h 3848100"/>
                <a:gd name="connsiteX6-39" fmla="*/ 819150 w 1524000"/>
                <a:gd name="connsiteY6-40" fmla="*/ 714375 h 3848100"/>
                <a:gd name="connsiteX7-41" fmla="*/ 552450 w 1524000"/>
                <a:gd name="connsiteY7-42" fmla="*/ 0 h 3848100"/>
                <a:gd name="connsiteX8-43" fmla="*/ 714375 w 1524000"/>
                <a:gd name="connsiteY8-44" fmla="*/ 895350 h 3848100"/>
                <a:gd name="connsiteX9-45" fmla="*/ 466725 w 1524000"/>
                <a:gd name="connsiteY9-46" fmla="*/ 1724025 h 3848100"/>
                <a:gd name="connsiteX10-47" fmla="*/ 0 w 1524000"/>
                <a:gd name="connsiteY10-48" fmla="*/ 1076325 h 3848100"/>
                <a:gd name="connsiteX11-49" fmla="*/ 428625 w 1524000"/>
                <a:gd name="connsiteY11-50" fmla="*/ 2028825 h 3848100"/>
                <a:gd name="connsiteX12-51" fmla="*/ 571500 w 1524000"/>
                <a:gd name="connsiteY12-52" fmla="*/ 3838575 h 3848100"/>
                <a:gd name="connsiteX0-53" fmla="*/ 571500 w 1524000"/>
                <a:gd name="connsiteY0-54" fmla="*/ 3838575 h 3848100"/>
                <a:gd name="connsiteX1-55" fmla="*/ 1009650 w 1524000"/>
                <a:gd name="connsiteY1-56" fmla="*/ 3848100 h 3848100"/>
                <a:gd name="connsiteX2-57" fmla="*/ 647700 w 1524000"/>
                <a:gd name="connsiteY2-58" fmla="*/ 2819400 h 3848100"/>
                <a:gd name="connsiteX3-59" fmla="*/ 1524000 w 1524000"/>
                <a:gd name="connsiteY3-60" fmla="*/ 2019300 h 3848100"/>
                <a:gd name="connsiteX4-61" fmla="*/ 571500 w 1524000"/>
                <a:gd name="connsiteY4-62" fmla="*/ 2609850 h 3848100"/>
                <a:gd name="connsiteX5-63" fmla="*/ 1200150 w 1524000"/>
                <a:gd name="connsiteY5-64" fmla="*/ 200025 h 3848100"/>
                <a:gd name="connsiteX6-65" fmla="*/ 819150 w 1524000"/>
                <a:gd name="connsiteY6-66" fmla="*/ 714375 h 3848100"/>
                <a:gd name="connsiteX7-67" fmla="*/ 552450 w 1524000"/>
                <a:gd name="connsiteY7-68" fmla="*/ 0 h 3848100"/>
                <a:gd name="connsiteX8-69" fmla="*/ 714375 w 1524000"/>
                <a:gd name="connsiteY8-70" fmla="*/ 895350 h 3848100"/>
                <a:gd name="connsiteX9-71" fmla="*/ 466725 w 1524000"/>
                <a:gd name="connsiteY9-72" fmla="*/ 1724025 h 3848100"/>
                <a:gd name="connsiteX10-73" fmla="*/ 0 w 1524000"/>
                <a:gd name="connsiteY10-74" fmla="*/ 1076325 h 3848100"/>
                <a:gd name="connsiteX11-75" fmla="*/ 428625 w 1524000"/>
                <a:gd name="connsiteY11-76" fmla="*/ 2028825 h 3848100"/>
                <a:gd name="connsiteX12-77" fmla="*/ 571500 w 1524000"/>
                <a:gd name="connsiteY12-78" fmla="*/ 3838575 h 3848100"/>
                <a:gd name="connsiteX0-79" fmla="*/ 571500 w 1524000"/>
                <a:gd name="connsiteY0-80" fmla="*/ 3838575 h 3848100"/>
                <a:gd name="connsiteX1-81" fmla="*/ 1009650 w 1524000"/>
                <a:gd name="connsiteY1-82" fmla="*/ 3848100 h 3848100"/>
                <a:gd name="connsiteX2-83" fmla="*/ 647700 w 1524000"/>
                <a:gd name="connsiteY2-84" fmla="*/ 2819400 h 3848100"/>
                <a:gd name="connsiteX3-85" fmla="*/ 1524000 w 1524000"/>
                <a:gd name="connsiteY3-86" fmla="*/ 2019300 h 3848100"/>
                <a:gd name="connsiteX4-87" fmla="*/ 571500 w 1524000"/>
                <a:gd name="connsiteY4-88" fmla="*/ 2609850 h 3848100"/>
                <a:gd name="connsiteX5-89" fmla="*/ 1200150 w 1524000"/>
                <a:gd name="connsiteY5-90" fmla="*/ 200025 h 3848100"/>
                <a:gd name="connsiteX6-91" fmla="*/ 819150 w 1524000"/>
                <a:gd name="connsiteY6-92" fmla="*/ 714375 h 3848100"/>
                <a:gd name="connsiteX7-93" fmla="*/ 552450 w 1524000"/>
                <a:gd name="connsiteY7-94" fmla="*/ 0 h 3848100"/>
                <a:gd name="connsiteX8-95" fmla="*/ 714375 w 1524000"/>
                <a:gd name="connsiteY8-96" fmla="*/ 895350 h 3848100"/>
                <a:gd name="connsiteX9-97" fmla="*/ 466725 w 1524000"/>
                <a:gd name="connsiteY9-98" fmla="*/ 1724025 h 3848100"/>
                <a:gd name="connsiteX10-99" fmla="*/ 0 w 1524000"/>
                <a:gd name="connsiteY10-100" fmla="*/ 1076325 h 3848100"/>
                <a:gd name="connsiteX11-101" fmla="*/ 428625 w 1524000"/>
                <a:gd name="connsiteY11-102" fmla="*/ 2028825 h 3848100"/>
                <a:gd name="connsiteX12-103" fmla="*/ 571500 w 1524000"/>
                <a:gd name="connsiteY12-104" fmla="*/ 3838575 h 3848100"/>
                <a:gd name="connsiteX0-105" fmla="*/ 571500 w 1524000"/>
                <a:gd name="connsiteY0-106" fmla="*/ 3838575 h 3848100"/>
                <a:gd name="connsiteX1-107" fmla="*/ 1009650 w 1524000"/>
                <a:gd name="connsiteY1-108" fmla="*/ 3848100 h 3848100"/>
                <a:gd name="connsiteX2-109" fmla="*/ 647700 w 1524000"/>
                <a:gd name="connsiteY2-110" fmla="*/ 2819400 h 3848100"/>
                <a:gd name="connsiteX3-111" fmla="*/ 1524000 w 1524000"/>
                <a:gd name="connsiteY3-112" fmla="*/ 2019300 h 3848100"/>
                <a:gd name="connsiteX4-113" fmla="*/ 571500 w 1524000"/>
                <a:gd name="connsiteY4-114" fmla="*/ 2609850 h 3848100"/>
                <a:gd name="connsiteX5-115" fmla="*/ 1200150 w 1524000"/>
                <a:gd name="connsiteY5-116" fmla="*/ 200025 h 3848100"/>
                <a:gd name="connsiteX6-117" fmla="*/ 819150 w 1524000"/>
                <a:gd name="connsiteY6-118" fmla="*/ 714375 h 3848100"/>
                <a:gd name="connsiteX7-119" fmla="*/ 552450 w 1524000"/>
                <a:gd name="connsiteY7-120" fmla="*/ 0 h 3848100"/>
                <a:gd name="connsiteX8-121" fmla="*/ 714375 w 1524000"/>
                <a:gd name="connsiteY8-122" fmla="*/ 895350 h 3848100"/>
                <a:gd name="connsiteX9-123" fmla="*/ 466725 w 1524000"/>
                <a:gd name="connsiteY9-124" fmla="*/ 1724025 h 3848100"/>
                <a:gd name="connsiteX10-125" fmla="*/ 0 w 1524000"/>
                <a:gd name="connsiteY10-126" fmla="*/ 1076325 h 3848100"/>
                <a:gd name="connsiteX11-127" fmla="*/ 428625 w 1524000"/>
                <a:gd name="connsiteY11-128" fmla="*/ 2028825 h 3848100"/>
                <a:gd name="connsiteX12-129" fmla="*/ 571500 w 1524000"/>
                <a:gd name="connsiteY12-130" fmla="*/ 3838575 h 3848100"/>
                <a:gd name="connsiteX0-131" fmla="*/ 571500 w 1524000"/>
                <a:gd name="connsiteY0-132" fmla="*/ 3838575 h 3848100"/>
                <a:gd name="connsiteX1-133" fmla="*/ 1009650 w 1524000"/>
                <a:gd name="connsiteY1-134" fmla="*/ 3848100 h 3848100"/>
                <a:gd name="connsiteX2-135" fmla="*/ 647700 w 1524000"/>
                <a:gd name="connsiteY2-136" fmla="*/ 2819400 h 3848100"/>
                <a:gd name="connsiteX3-137" fmla="*/ 1524000 w 1524000"/>
                <a:gd name="connsiteY3-138" fmla="*/ 2019300 h 3848100"/>
                <a:gd name="connsiteX4-139" fmla="*/ 571500 w 1524000"/>
                <a:gd name="connsiteY4-140" fmla="*/ 2609850 h 3848100"/>
                <a:gd name="connsiteX5-141" fmla="*/ 1200150 w 1524000"/>
                <a:gd name="connsiteY5-142" fmla="*/ 200025 h 3848100"/>
                <a:gd name="connsiteX6-143" fmla="*/ 819150 w 1524000"/>
                <a:gd name="connsiteY6-144" fmla="*/ 714375 h 3848100"/>
                <a:gd name="connsiteX7-145" fmla="*/ 552450 w 1524000"/>
                <a:gd name="connsiteY7-146" fmla="*/ 0 h 3848100"/>
                <a:gd name="connsiteX8-147" fmla="*/ 714375 w 1524000"/>
                <a:gd name="connsiteY8-148" fmla="*/ 895350 h 3848100"/>
                <a:gd name="connsiteX9-149" fmla="*/ 466725 w 1524000"/>
                <a:gd name="connsiteY9-150" fmla="*/ 1724025 h 3848100"/>
                <a:gd name="connsiteX10-151" fmla="*/ 0 w 1524000"/>
                <a:gd name="connsiteY10-152" fmla="*/ 1076325 h 3848100"/>
                <a:gd name="connsiteX11-153" fmla="*/ 428625 w 1524000"/>
                <a:gd name="connsiteY11-154" fmla="*/ 2028825 h 3848100"/>
                <a:gd name="connsiteX12-155" fmla="*/ 571500 w 1524000"/>
                <a:gd name="connsiteY12-156" fmla="*/ 3838575 h 3848100"/>
                <a:gd name="connsiteX0-157" fmla="*/ 571500 w 1524000"/>
                <a:gd name="connsiteY0-158" fmla="*/ 3838575 h 3848100"/>
                <a:gd name="connsiteX1-159" fmla="*/ 1009650 w 1524000"/>
                <a:gd name="connsiteY1-160" fmla="*/ 3848100 h 3848100"/>
                <a:gd name="connsiteX2-161" fmla="*/ 647700 w 1524000"/>
                <a:gd name="connsiteY2-162" fmla="*/ 2819400 h 3848100"/>
                <a:gd name="connsiteX3-163" fmla="*/ 1524000 w 1524000"/>
                <a:gd name="connsiteY3-164" fmla="*/ 2019300 h 3848100"/>
                <a:gd name="connsiteX4-165" fmla="*/ 571500 w 1524000"/>
                <a:gd name="connsiteY4-166" fmla="*/ 2609850 h 3848100"/>
                <a:gd name="connsiteX5-167" fmla="*/ 1200150 w 1524000"/>
                <a:gd name="connsiteY5-168" fmla="*/ 200025 h 3848100"/>
                <a:gd name="connsiteX6-169" fmla="*/ 819150 w 1524000"/>
                <a:gd name="connsiteY6-170" fmla="*/ 714375 h 3848100"/>
                <a:gd name="connsiteX7-171" fmla="*/ 552450 w 1524000"/>
                <a:gd name="connsiteY7-172" fmla="*/ 0 h 3848100"/>
                <a:gd name="connsiteX8-173" fmla="*/ 714375 w 1524000"/>
                <a:gd name="connsiteY8-174" fmla="*/ 895350 h 3848100"/>
                <a:gd name="connsiteX9-175" fmla="*/ 466725 w 1524000"/>
                <a:gd name="connsiteY9-176" fmla="*/ 1724025 h 3848100"/>
                <a:gd name="connsiteX10-177" fmla="*/ 0 w 1524000"/>
                <a:gd name="connsiteY10-178" fmla="*/ 1076325 h 3848100"/>
                <a:gd name="connsiteX11-179" fmla="*/ 428625 w 1524000"/>
                <a:gd name="connsiteY11-180" fmla="*/ 2028825 h 3848100"/>
                <a:gd name="connsiteX12-181" fmla="*/ 571500 w 1524000"/>
                <a:gd name="connsiteY12-182" fmla="*/ 3838575 h 3848100"/>
                <a:gd name="connsiteX0-183" fmla="*/ 571500 w 1524000"/>
                <a:gd name="connsiteY0-184" fmla="*/ 3838575 h 3848100"/>
                <a:gd name="connsiteX1-185" fmla="*/ 1009650 w 1524000"/>
                <a:gd name="connsiteY1-186" fmla="*/ 3848100 h 3848100"/>
                <a:gd name="connsiteX2-187" fmla="*/ 647700 w 1524000"/>
                <a:gd name="connsiteY2-188" fmla="*/ 2819400 h 3848100"/>
                <a:gd name="connsiteX3-189" fmla="*/ 1524000 w 1524000"/>
                <a:gd name="connsiteY3-190" fmla="*/ 2019300 h 3848100"/>
                <a:gd name="connsiteX4-191" fmla="*/ 571500 w 1524000"/>
                <a:gd name="connsiteY4-192" fmla="*/ 2609850 h 3848100"/>
                <a:gd name="connsiteX5-193" fmla="*/ 1200150 w 1524000"/>
                <a:gd name="connsiteY5-194" fmla="*/ 200025 h 3848100"/>
                <a:gd name="connsiteX6-195" fmla="*/ 819150 w 1524000"/>
                <a:gd name="connsiteY6-196" fmla="*/ 714375 h 3848100"/>
                <a:gd name="connsiteX7-197" fmla="*/ 552450 w 1524000"/>
                <a:gd name="connsiteY7-198" fmla="*/ 0 h 3848100"/>
                <a:gd name="connsiteX8-199" fmla="*/ 714375 w 1524000"/>
                <a:gd name="connsiteY8-200" fmla="*/ 895350 h 3848100"/>
                <a:gd name="connsiteX9-201" fmla="*/ 466725 w 1524000"/>
                <a:gd name="connsiteY9-202" fmla="*/ 1724025 h 3848100"/>
                <a:gd name="connsiteX10-203" fmla="*/ 0 w 1524000"/>
                <a:gd name="connsiteY10-204" fmla="*/ 1076325 h 3848100"/>
                <a:gd name="connsiteX11-205" fmla="*/ 428625 w 1524000"/>
                <a:gd name="connsiteY11-206" fmla="*/ 2028825 h 3848100"/>
                <a:gd name="connsiteX12-207" fmla="*/ 571500 w 1524000"/>
                <a:gd name="connsiteY12-208" fmla="*/ 3838575 h 3848100"/>
                <a:gd name="connsiteX0-209" fmla="*/ 571500 w 1524000"/>
                <a:gd name="connsiteY0-210" fmla="*/ 3838575 h 3848100"/>
                <a:gd name="connsiteX1-211" fmla="*/ 1009650 w 1524000"/>
                <a:gd name="connsiteY1-212" fmla="*/ 3848100 h 3848100"/>
                <a:gd name="connsiteX2-213" fmla="*/ 647700 w 1524000"/>
                <a:gd name="connsiteY2-214" fmla="*/ 2819400 h 3848100"/>
                <a:gd name="connsiteX3-215" fmla="*/ 1524000 w 1524000"/>
                <a:gd name="connsiteY3-216" fmla="*/ 2019300 h 3848100"/>
                <a:gd name="connsiteX4-217" fmla="*/ 571500 w 1524000"/>
                <a:gd name="connsiteY4-218" fmla="*/ 2609850 h 3848100"/>
                <a:gd name="connsiteX5-219" fmla="*/ 1200150 w 1524000"/>
                <a:gd name="connsiteY5-220" fmla="*/ 200025 h 3848100"/>
                <a:gd name="connsiteX6-221" fmla="*/ 819150 w 1524000"/>
                <a:gd name="connsiteY6-222" fmla="*/ 714375 h 3848100"/>
                <a:gd name="connsiteX7-223" fmla="*/ 552450 w 1524000"/>
                <a:gd name="connsiteY7-224" fmla="*/ 0 h 3848100"/>
                <a:gd name="connsiteX8-225" fmla="*/ 714375 w 1524000"/>
                <a:gd name="connsiteY8-226" fmla="*/ 895350 h 3848100"/>
                <a:gd name="connsiteX9-227" fmla="*/ 466725 w 1524000"/>
                <a:gd name="connsiteY9-228" fmla="*/ 1724025 h 3848100"/>
                <a:gd name="connsiteX10-229" fmla="*/ 0 w 1524000"/>
                <a:gd name="connsiteY10-230" fmla="*/ 1076325 h 3848100"/>
                <a:gd name="connsiteX11-231" fmla="*/ 428625 w 1524000"/>
                <a:gd name="connsiteY11-232" fmla="*/ 2028825 h 3848100"/>
                <a:gd name="connsiteX12-233" fmla="*/ 571500 w 1524000"/>
                <a:gd name="connsiteY12-234" fmla="*/ 3838575 h 3848100"/>
                <a:gd name="connsiteX0-235" fmla="*/ 571500 w 1524000"/>
                <a:gd name="connsiteY0-236" fmla="*/ 3838575 h 3848100"/>
                <a:gd name="connsiteX1-237" fmla="*/ 1009650 w 1524000"/>
                <a:gd name="connsiteY1-238" fmla="*/ 3848100 h 3848100"/>
                <a:gd name="connsiteX2-239" fmla="*/ 647700 w 1524000"/>
                <a:gd name="connsiteY2-240" fmla="*/ 2819400 h 3848100"/>
                <a:gd name="connsiteX3-241" fmla="*/ 1524000 w 1524000"/>
                <a:gd name="connsiteY3-242" fmla="*/ 2019300 h 3848100"/>
                <a:gd name="connsiteX4-243" fmla="*/ 571500 w 1524000"/>
                <a:gd name="connsiteY4-244" fmla="*/ 2609850 h 3848100"/>
                <a:gd name="connsiteX5-245" fmla="*/ 1200150 w 1524000"/>
                <a:gd name="connsiteY5-246" fmla="*/ 200025 h 3848100"/>
                <a:gd name="connsiteX6-247" fmla="*/ 819150 w 1524000"/>
                <a:gd name="connsiteY6-248" fmla="*/ 714375 h 3848100"/>
                <a:gd name="connsiteX7-249" fmla="*/ 552450 w 1524000"/>
                <a:gd name="connsiteY7-250" fmla="*/ 0 h 3848100"/>
                <a:gd name="connsiteX8-251" fmla="*/ 714375 w 1524000"/>
                <a:gd name="connsiteY8-252" fmla="*/ 895350 h 3848100"/>
                <a:gd name="connsiteX9-253" fmla="*/ 466725 w 1524000"/>
                <a:gd name="connsiteY9-254" fmla="*/ 1724025 h 3848100"/>
                <a:gd name="connsiteX10-255" fmla="*/ 0 w 1524000"/>
                <a:gd name="connsiteY10-256" fmla="*/ 1076325 h 3848100"/>
                <a:gd name="connsiteX11-257" fmla="*/ 428625 w 1524000"/>
                <a:gd name="connsiteY11-258" fmla="*/ 2028825 h 3848100"/>
                <a:gd name="connsiteX12-259" fmla="*/ 571500 w 1524000"/>
                <a:gd name="connsiteY12-260" fmla="*/ 3838575 h 3848100"/>
                <a:gd name="connsiteX0-261" fmla="*/ 571500 w 1524000"/>
                <a:gd name="connsiteY0-262" fmla="*/ 3838575 h 3848100"/>
                <a:gd name="connsiteX1-263" fmla="*/ 1009650 w 1524000"/>
                <a:gd name="connsiteY1-264" fmla="*/ 3848100 h 3848100"/>
                <a:gd name="connsiteX2-265" fmla="*/ 647700 w 1524000"/>
                <a:gd name="connsiteY2-266" fmla="*/ 2819400 h 3848100"/>
                <a:gd name="connsiteX3-267" fmla="*/ 1524000 w 1524000"/>
                <a:gd name="connsiteY3-268" fmla="*/ 2019300 h 3848100"/>
                <a:gd name="connsiteX4-269" fmla="*/ 571500 w 1524000"/>
                <a:gd name="connsiteY4-270" fmla="*/ 2609850 h 3848100"/>
                <a:gd name="connsiteX5-271" fmla="*/ 1200150 w 1524000"/>
                <a:gd name="connsiteY5-272" fmla="*/ 200025 h 3848100"/>
                <a:gd name="connsiteX6-273" fmla="*/ 819150 w 1524000"/>
                <a:gd name="connsiteY6-274" fmla="*/ 714375 h 3848100"/>
                <a:gd name="connsiteX7-275" fmla="*/ 552450 w 1524000"/>
                <a:gd name="connsiteY7-276" fmla="*/ 0 h 3848100"/>
                <a:gd name="connsiteX8-277" fmla="*/ 714375 w 1524000"/>
                <a:gd name="connsiteY8-278" fmla="*/ 895350 h 3848100"/>
                <a:gd name="connsiteX9-279" fmla="*/ 466725 w 1524000"/>
                <a:gd name="connsiteY9-280" fmla="*/ 1724025 h 3848100"/>
                <a:gd name="connsiteX10-281" fmla="*/ 0 w 1524000"/>
                <a:gd name="connsiteY10-282" fmla="*/ 1076325 h 3848100"/>
                <a:gd name="connsiteX11-283" fmla="*/ 428625 w 1524000"/>
                <a:gd name="connsiteY11-284" fmla="*/ 2028825 h 3848100"/>
                <a:gd name="connsiteX12-285" fmla="*/ 571500 w 1524000"/>
                <a:gd name="connsiteY12-286" fmla="*/ 3838575 h 3848100"/>
                <a:gd name="connsiteX0-287" fmla="*/ 571500 w 1524000"/>
                <a:gd name="connsiteY0-288" fmla="*/ 3838575 h 3848100"/>
                <a:gd name="connsiteX1-289" fmla="*/ 1009650 w 1524000"/>
                <a:gd name="connsiteY1-290" fmla="*/ 3848100 h 3848100"/>
                <a:gd name="connsiteX2-291" fmla="*/ 647700 w 1524000"/>
                <a:gd name="connsiteY2-292" fmla="*/ 2819400 h 3848100"/>
                <a:gd name="connsiteX3-293" fmla="*/ 1524000 w 1524000"/>
                <a:gd name="connsiteY3-294" fmla="*/ 2019300 h 3848100"/>
                <a:gd name="connsiteX4-295" fmla="*/ 571500 w 1524000"/>
                <a:gd name="connsiteY4-296" fmla="*/ 2609850 h 3848100"/>
                <a:gd name="connsiteX5-297" fmla="*/ 1200150 w 1524000"/>
                <a:gd name="connsiteY5-298" fmla="*/ 200025 h 3848100"/>
                <a:gd name="connsiteX6-299" fmla="*/ 819150 w 1524000"/>
                <a:gd name="connsiteY6-300" fmla="*/ 714375 h 3848100"/>
                <a:gd name="connsiteX7-301" fmla="*/ 552450 w 1524000"/>
                <a:gd name="connsiteY7-302" fmla="*/ 0 h 3848100"/>
                <a:gd name="connsiteX8-303" fmla="*/ 714375 w 1524000"/>
                <a:gd name="connsiteY8-304" fmla="*/ 895350 h 3848100"/>
                <a:gd name="connsiteX9-305" fmla="*/ 466725 w 1524000"/>
                <a:gd name="connsiteY9-306" fmla="*/ 1724025 h 3848100"/>
                <a:gd name="connsiteX10-307" fmla="*/ 0 w 1524000"/>
                <a:gd name="connsiteY10-308" fmla="*/ 1076325 h 3848100"/>
                <a:gd name="connsiteX11-309" fmla="*/ 428625 w 1524000"/>
                <a:gd name="connsiteY11-310" fmla="*/ 2028825 h 3848100"/>
                <a:gd name="connsiteX12-311" fmla="*/ 571500 w 1524000"/>
                <a:gd name="connsiteY12-312" fmla="*/ 3838575 h 3848100"/>
                <a:gd name="connsiteX0-313" fmla="*/ 571500 w 1524000"/>
                <a:gd name="connsiteY0-314" fmla="*/ 3838575 h 3848100"/>
                <a:gd name="connsiteX1-315" fmla="*/ 1009650 w 1524000"/>
                <a:gd name="connsiteY1-316" fmla="*/ 3848100 h 3848100"/>
                <a:gd name="connsiteX2-317" fmla="*/ 647700 w 1524000"/>
                <a:gd name="connsiteY2-318" fmla="*/ 2819400 h 3848100"/>
                <a:gd name="connsiteX3-319" fmla="*/ 1524000 w 1524000"/>
                <a:gd name="connsiteY3-320" fmla="*/ 2019300 h 3848100"/>
                <a:gd name="connsiteX4-321" fmla="*/ 571500 w 1524000"/>
                <a:gd name="connsiteY4-322" fmla="*/ 2609850 h 3848100"/>
                <a:gd name="connsiteX5-323" fmla="*/ 1200150 w 1524000"/>
                <a:gd name="connsiteY5-324" fmla="*/ 200025 h 3848100"/>
                <a:gd name="connsiteX6-325" fmla="*/ 819150 w 1524000"/>
                <a:gd name="connsiteY6-326" fmla="*/ 714375 h 3848100"/>
                <a:gd name="connsiteX7-327" fmla="*/ 552450 w 1524000"/>
                <a:gd name="connsiteY7-328" fmla="*/ 0 h 3848100"/>
                <a:gd name="connsiteX8-329" fmla="*/ 714375 w 1524000"/>
                <a:gd name="connsiteY8-330" fmla="*/ 895350 h 3848100"/>
                <a:gd name="connsiteX9-331" fmla="*/ 466725 w 1524000"/>
                <a:gd name="connsiteY9-332" fmla="*/ 1724025 h 3848100"/>
                <a:gd name="connsiteX10-333" fmla="*/ 0 w 1524000"/>
                <a:gd name="connsiteY10-334" fmla="*/ 1076325 h 3848100"/>
                <a:gd name="connsiteX11-335" fmla="*/ 428625 w 1524000"/>
                <a:gd name="connsiteY11-336" fmla="*/ 2028825 h 3848100"/>
                <a:gd name="connsiteX12-337" fmla="*/ 571500 w 1524000"/>
                <a:gd name="connsiteY12-338" fmla="*/ 3838575 h 3848100"/>
                <a:gd name="connsiteX0-339" fmla="*/ 571500 w 1524000"/>
                <a:gd name="connsiteY0-340" fmla="*/ 3838575 h 3848100"/>
                <a:gd name="connsiteX1-341" fmla="*/ 1009650 w 1524000"/>
                <a:gd name="connsiteY1-342" fmla="*/ 3848100 h 3848100"/>
                <a:gd name="connsiteX2-343" fmla="*/ 647700 w 1524000"/>
                <a:gd name="connsiteY2-344" fmla="*/ 2819400 h 3848100"/>
                <a:gd name="connsiteX3-345" fmla="*/ 1524000 w 1524000"/>
                <a:gd name="connsiteY3-346" fmla="*/ 2019300 h 3848100"/>
                <a:gd name="connsiteX4-347" fmla="*/ 571500 w 1524000"/>
                <a:gd name="connsiteY4-348" fmla="*/ 2609850 h 3848100"/>
                <a:gd name="connsiteX5-349" fmla="*/ 1200150 w 1524000"/>
                <a:gd name="connsiteY5-350" fmla="*/ 200025 h 3848100"/>
                <a:gd name="connsiteX6-351" fmla="*/ 819150 w 1524000"/>
                <a:gd name="connsiteY6-352" fmla="*/ 714375 h 3848100"/>
                <a:gd name="connsiteX7-353" fmla="*/ 552450 w 1524000"/>
                <a:gd name="connsiteY7-354" fmla="*/ 0 h 3848100"/>
                <a:gd name="connsiteX8-355" fmla="*/ 714375 w 1524000"/>
                <a:gd name="connsiteY8-356" fmla="*/ 895350 h 3848100"/>
                <a:gd name="connsiteX9-357" fmla="*/ 466725 w 1524000"/>
                <a:gd name="connsiteY9-358" fmla="*/ 1724025 h 3848100"/>
                <a:gd name="connsiteX10-359" fmla="*/ 0 w 1524000"/>
                <a:gd name="connsiteY10-360" fmla="*/ 1076325 h 3848100"/>
                <a:gd name="connsiteX11-361" fmla="*/ 428625 w 1524000"/>
                <a:gd name="connsiteY11-362" fmla="*/ 2028825 h 3848100"/>
                <a:gd name="connsiteX12-363" fmla="*/ 571500 w 1524000"/>
                <a:gd name="connsiteY12-364" fmla="*/ 3838575 h 3848100"/>
                <a:gd name="connsiteX0-365" fmla="*/ 571500 w 1524000"/>
                <a:gd name="connsiteY0-366" fmla="*/ 3838575 h 3848100"/>
                <a:gd name="connsiteX1-367" fmla="*/ 1009650 w 1524000"/>
                <a:gd name="connsiteY1-368" fmla="*/ 3848100 h 3848100"/>
                <a:gd name="connsiteX2-369" fmla="*/ 647700 w 1524000"/>
                <a:gd name="connsiteY2-370" fmla="*/ 2819400 h 3848100"/>
                <a:gd name="connsiteX3-371" fmla="*/ 1524000 w 1524000"/>
                <a:gd name="connsiteY3-372" fmla="*/ 2019300 h 3848100"/>
                <a:gd name="connsiteX4-373" fmla="*/ 571500 w 1524000"/>
                <a:gd name="connsiteY4-374" fmla="*/ 2609850 h 3848100"/>
                <a:gd name="connsiteX5-375" fmla="*/ 1200150 w 1524000"/>
                <a:gd name="connsiteY5-376" fmla="*/ 200025 h 3848100"/>
                <a:gd name="connsiteX6-377" fmla="*/ 819150 w 1524000"/>
                <a:gd name="connsiteY6-378" fmla="*/ 714375 h 3848100"/>
                <a:gd name="connsiteX7-379" fmla="*/ 552450 w 1524000"/>
                <a:gd name="connsiteY7-380" fmla="*/ 0 h 3848100"/>
                <a:gd name="connsiteX8-381" fmla="*/ 714375 w 1524000"/>
                <a:gd name="connsiteY8-382" fmla="*/ 895350 h 3848100"/>
                <a:gd name="connsiteX9-383" fmla="*/ 466725 w 1524000"/>
                <a:gd name="connsiteY9-384" fmla="*/ 1724025 h 3848100"/>
                <a:gd name="connsiteX10-385" fmla="*/ 0 w 1524000"/>
                <a:gd name="connsiteY10-386" fmla="*/ 1076325 h 3848100"/>
                <a:gd name="connsiteX11-387" fmla="*/ 428625 w 1524000"/>
                <a:gd name="connsiteY11-388" fmla="*/ 2028825 h 3848100"/>
                <a:gd name="connsiteX12-389" fmla="*/ 571500 w 1524000"/>
                <a:gd name="connsiteY12-390" fmla="*/ 3838575 h 3848100"/>
                <a:gd name="connsiteX0-391" fmla="*/ 571500 w 1524000"/>
                <a:gd name="connsiteY0-392" fmla="*/ 3838575 h 3848100"/>
                <a:gd name="connsiteX1-393" fmla="*/ 1009650 w 1524000"/>
                <a:gd name="connsiteY1-394" fmla="*/ 3848100 h 3848100"/>
                <a:gd name="connsiteX2-395" fmla="*/ 647700 w 1524000"/>
                <a:gd name="connsiteY2-396" fmla="*/ 2819400 h 3848100"/>
                <a:gd name="connsiteX3-397" fmla="*/ 1524000 w 1524000"/>
                <a:gd name="connsiteY3-398" fmla="*/ 2019300 h 3848100"/>
                <a:gd name="connsiteX4-399" fmla="*/ 571500 w 1524000"/>
                <a:gd name="connsiteY4-400" fmla="*/ 2609850 h 3848100"/>
                <a:gd name="connsiteX5-401" fmla="*/ 1200150 w 1524000"/>
                <a:gd name="connsiteY5-402" fmla="*/ 200025 h 3848100"/>
                <a:gd name="connsiteX6-403" fmla="*/ 819150 w 1524000"/>
                <a:gd name="connsiteY6-404" fmla="*/ 714375 h 3848100"/>
                <a:gd name="connsiteX7-405" fmla="*/ 552450 w 1524000"/>
                <a:gd name="connsiteY7-406" fmla="*/ 0 h 3848100"/>
                <a:gd name="connsiteX8-407" fmla="*/ 714375 w 1524000"/>
                <a:gd name="connsiteY8-408" fmla="*/ 895350 h 3848100"/>
                <a:gd name="connsiteX9-409" fmla="*/ 466725 w 1524000"/>
                <a:gd name="connsiteY9-410" fmla="*/ 1724025 h 3848100"/>
                <a:gd name="connsiteX10-411" fmla="*/ 0 w 1524000"/>
                <a:gd name="connsiteY10-412" fmla="*/ 1076325 h 3848100"/>
                <a:gd name="connsiteX11-413" fmla="*/ 428625 w 1524000"/>
                <a:gd name="connsiteY11-414" fmla="*/ 2028825 h 3848100"/>
                <a:gd name="connsiteX12-415" fmla="*/ 571500 w 1524000"/>
                <a:gd name="connsiteY12-416" fmla="*/ 3838575 h 3848100"/>
                <a:gd name="connsiteX0-417" fmla="*/ 571500 w 1524000"/>
                <a:gd name="connsiteY0-418" fmla="*/ 3838575 h 3848100"/>
                <a:gd name="connsiteX1-419" fmla="*/ 1009650 w 1524000"/>
                <a:gd name="connsiteY1-420" fmla="*/ 3848100 h 3848100"/>
                <a:gd name="connsiteX2-421" fmla="*/ 647700 w 1524000"/>
                <a:gd name="connsiteY2-422" fmla="*/ 2819400 h 3848100"/>
                <a:gd name="connsiteX3-423" fmla="*/ 1524000 w 1524000"/>
                <a:gd name="connsiteY3-424" fmla="*/ 2019300 h 3848100"/>
                <a:gd name="connsiteX4-425" fmla="*/ 571500 w 1524000"/>
                <a:gd name="connsiteY4-426" fmla="*/ 2609850 h 3848100"/>
                <a:gd name="connsiteX5-427" fmla="*/ 1200150 w 1524000"/>
                <a:gd name="connsiteY5-428" fmla="*/ 200025 h 3848100"/>
                <a:gd name="connsiteX6-429" fmla="*/ 819150 w 1524000"/>
                <a:gd name="connsiteY6-430" fmla="*/ 714375 h 3848100"/>
                <a:gd name="connsiteX7-431" fmla="*/ 552450 w 1524000"/>
                <a:gd name="connsiteY7-432" fmla="*/ 0 h 3848100"/>
                <a:gd name="connsiteX8-433" fmla="*/ 714375 w 1524000"/>
                <a:gd name="connsiteY8-434" fmla="*/ 895350 h 3848100"/>
                <a:gd name="connsiteX9-435" fmla="*/ 466725 w 1524000"/>
                <a:gd name="connsiteY9-436" fmla="*/ 1724025 h 3848100"/>
                <a:gd name="connsiteX10-437" fmla="*/ 0 w 1524000"/>
                <a:gd name="connsiteY10-438" fmla="*/ 1076325 h 3848100"/>
                <a:gd name="connsiteX11-439" fmla="*/ 428625 w 1524000"/>
                <a:gd name="connsiteY11-440" fmla="*/ 2028825 h 3848100"/>
                <a:gd name="connsiteX12-441" fmla="*/ 571500 w 1524000"/>
                <a:gd name="connsiteY12-442" fmla="*/ 3838575 h 3848100"/>
                <a:gd name="connsiteX0-443" fmla="*/ 571500 w 1524000"/>
                <a:gd name="connsiteY0-444" fmla="*/ 3838575 h 3848100"/>
                <a:gd name="connsiteX1-445" fmla="*/ 1009650 w 1524000"/>
                <a:gd name="connsiteY1-446" fmla="*/ 3848100 h 3848100"/>
                <a:gd name="connsiteX2-447" fmla="*/ 647700 w 1524000"/>
                <a:gd name="connsiteY2-448" fmla="*/ 2819400 h 3848100"/>
                <a:gd name="connsiteX3-449" fmla="*/ 1524000 w 1524000"/>
                <a:gd name="connsiteY3-450" fmla="*/ 2019300 h 3848100"/>
                <a:gd name="connsiteX4-451" fmla="*/ 571500 w 1524000"/>
                <a:gd name="connsiteY4-452" fmla="*/ 2609850 h 3848100"/>
                <a:gd name="connsiteX5-453" fmla="*/ 1200150 w 1524000"/>
                <a:gd name="connsiteY5-454" fmla="*/ 200025 h 3848100"/>
                <a:gd name="connsiteX6-455" fmla="*/ 819150 w 1524000"/>
                <a:gd name="connsiteY6-456" fmla="*/ 714375 h 3848100"/>
                <a:gd name="connsiteX7-457" fmla="*/ 552450 w 1524000"/>
                <a:gd name="connsiteY7-458" fmla="*/ 0 h 3848100"/>
                <a:gd name="connsiteX8-459" fmla="*/ 714375 w 1524000"/>
                <a:gd name="connsiteY8-460" fmla="*/ 895350 h 3848100"/>
                <a:gd name="connsiteX9-461" fmla="*/ 466725 w 1524000"/>
                <a:gd name="connsiteY9-462" fmla="*/ 1724025 h 3848100"/>
                <a:gd name="connsiteX10-463" fmla="*/ 0 w 1524000"/>
                <a:gd name="connsiteY10-464" fmla="*/ 1076325 h 3848100"/>
                <a:gd name="connsiteX11-465" fmla="*/ 428625 w 1524000"/>
                <a:gd name="connsiteY11-466" fmla="*/ 2028825 h 3848100"/>
                <a:gd name="connsiteX12-467" fmla="*/ 571500 w 1524000"/>
                <a:gd name="connsiteY12-468" fmla="*/ 3838575 h 3848100"/>
                <a:gd name="connsiteX0-469" fmla="*/ 571500 w 1524000"/>
                <a:gd name="connsiteY0-470" fmla="*/ 3838575 h 3848100"/>
                <a:gd name="connsiteX1-471" fmla="*/ 1009650 w 1524000"/>
                <a:gd name="connsiteY1-472" fmla="*/ 3848100 h 3848100"/>
                <a:gd name="connsiteX2-473" fmla="*/ 647700 w 1524000"/>
                <a:gd name="connsiteY2-474" fmla="*/ 2819400 h 3848100"/>
                <a:gd name="connsiteX3-475" fmla="*/ 1524000 w 1524000"/>
                <a:gd name="connsiteY3-476" fmla="*/ 2019300 h 3848100"/>
                <a:gd name="connsiteX4-477" fmla="*/ 571500 w 1524000"/>
                <a:gd name="connsiteY4-478" fmla="*/ 2609850 h 3848100"/>
                <a:gd name="connsiteX5-479" fmla="*/ 1200150 w 1524000"/>
                <a:gd name="connsiteY5-480" fmla="*/ 200025 h 3848100"/>
                <a:gd name="connsiteX6-481" fmla="*/ 819150 w 1524000"/>
                <a:gd name="connsiteY6-482" fmla="*/ 714375 h 3848100"/>
                <a:gd name="connsiteX7-483" fmla="*/ 552450 w 1524000"/>
                <a:gd name="connsiteY7-484" fmla="*/ 0 h 3848100"/>
                <a:gd name="connsiteX8-485" fmla="*/ 714375 w 1524000"/>
                <a:gd name="connsiteY8-486" fmla="*/ 895350 h 3848100"/>
                <a:gd name="connsiteX9-487" fmla="*/ 466725 w 1524000"/>
                <a:gd name="connsiteY9-488" fmla="*/ 1724025 h 3848100"/>
                <a:gd name="connsiteX10-489" fmla="*/ 0 w 1524000"/>
                <a:gd name="connsiteY10-490" fmla="*/ 1076325 h 3848100"/>
                <a:gd name="connsiteX11-491" fmla="*/ 428625 w 1524000"/>
                <a:gd name="connsiteY11-492" fmla="*/ 2028825 h 3848100"/>
                <a:gd name="connsiteX12-493" fmla="*/ 571500 w 1524000"/>
                <a:gd name="connsiteY12-494" fmla="*/ 3838575 h 3848100"/>
                <a:gd name="connsiteX0-495" fmla="*/ 571500 w 1524000"/>
                <a:gd name="connsiteY0-496" fmla="*/ 3838575 h 3848100"/>
                <a:gd name="connsiteX1-497" fmla="*/ 1009650 w 1524000"/>
                <a:gd name="connsiteY1-498" fmla="*/ 3848100 h 3848100"/>
                <a:gd name="connsiteX2-499" fmla="*/ 647700 w 1524000"/>
                <a:gd name="connsiteY2-500" fmla="*/ 2819400 h 3848100"/>
                <a:gd name="connsiteX3-501" fmla="*/ 1524000 w 1524000"/>
                <a:gd name="connsiteY3-502" fmla="*/ 2019300 h 3848100"/>
                <a:gd name="connsiteX4-503" fmla="*/ 571500 w 1524000"/>
                <a:gd name="connsiteY4-504" fmla="*/ 2609850 h 3848100"/>
                <a:gd name="connsiteX5-505" fmla="*/ 1200150 w 1524000"/>
                <a:gd name="connsiteY5-506" fmla="*/ 200025 h 3848100"/>
                <a:gd name="connsiteX6-507" fmla="*/ 819150 w 1524000"/>
                <a:gd name="connsiteY6-508" fmla="*/ 714375 h 3848100"/>
                <a:gd name="connsiteX7-509" fmla="*/ 552450 w 1524000"/>
                <a:gd name="connsiteY7-510" fmla="*/ 0 h 3848100"/>
                <a:gd name="connsiteX8-511" fmla="*/ 714375 w 1524000"/>
                <a:gd name="connsiteY8-512" fmla="*/ 895350 h 3848100"/>
                <a:gd name="connsiteX9-513" fmla="*/ 466725 w 1524000"/>
                <a:gd name="connsiteY9-514" fmla="*/ 1724025 h 3848100"/>
                <a:gd name="connsiteX10-515" fmla="*/ 0 w 1524000"/>
                <a:gd name="connsiteY10-516" fmla="*/ 1076325 h 3848100"/>
                <a:gd name="connsiteX11-517" fmla="*/ 428625 w 1524000"/>
                <a:gd name="connsiteY11-518" fmla="*/ 2028825 h 3848100"/>
                <a:gd name="connsiteX12-519" fmla="*/ 571500 w 1524000"/>
                <a:gd name="connsiteY12-520" fmla="*/ 3838575 h 3848100"/>
                <a:gd name="connsiteX0-521" fmla="*/ 571500 w 1524000"/>
                <a:gd name="connsiteY0-522" fmla="*/ 3838575 h 3848100"/>
                <a:gd name="connsiteX1-523" fmla="*/ 1009650 w 1524000"/>
                <a:gd name="connsiteY1-524" fmla="*/ 3848100 h 3848100"/>
                <a:gd name="connsiteX2-525" fmla="*/ 647700 w 1524000"/>
                <a:gd name="connsiteY2-526" fmla="*/ 2819400 h 3848100"/>
                <a:gd name="connsiteX3-527" fmla="*/ 1524000 w 1524000"/>
                <a:gd name="connsiteY3-528" fmla="*/ 2019300 h 3848100"/>
                <a:gd name="connsiteX4-529" fmla="*/ 571500 w 1524000"/>
                <a:gd name="connsiteY4-530" fmla="*/ 2609850 h 3848100"/>
                <a:gd name="connsiteX5-531" fmla="*/ 1200150 w 1524000"/>
                <a:gd name="connsiteY5-532" fmla="*/ 200025 h 3848100"/>
                <a:gd name="connsiteX6-533" fmla="*/ 819150 w 1524000"/>
                <a:gd name="connsiteY6-534" fmla="*/ 714375 h 3848100"/>
                <a:gd name="connsiteX7-535" fmla="*/ 552450 w 1524000"/>
                <a:gd name="connsiteY7-536" fmla="*/ 0 h 3848100"/>
                <a:gd name="connsiteX8-537" fmla="*/ 714375 w 1524000"/>
                <a:gd name="connsiteY8-538" fmla="*/ 895350 h 3848100"/>
                <a:gd name="connsiteX9-539" fmla="*/ 466725 w 1524000"/>
                <a:gd name="connsiteY9-540" fmla="*/ 1724025 h 3848100"/>
                <a:gd name="connsiteX10-541" fmla="*/ 0 w 1524000"/>
                <a:gd name="connsiteY10-542" fmla="*/ 1076325 h 3848100"/>
                <a:gd name="connsiteX11-543" fmla="*/ 428625 w 1524000"/>
                <a:gd name="connsiteY11-544" fmla="*/ 2028825 h 3848100"/>
                <a:gd name="connsiteX12-545" fmla="*/ 571500 w 1524000"/>
                <a:gd name="connsiteY12-546" fmla="*/ 3838575 h 3848100"/>
                <a:gd name="connsiteX0-547" fmla="*/ 571500 w 1524000"/>
                <a:gd name="connsiteY0-548" fmla="*/ 3838575 h 3848100"/>
                <a:gd name="connsiteX1-549" fmla="*/ 1009650 w 1524000"/>
                <a:gd name="connsiteY1-550" fmla="*/ 3848100 h 3848100"/>
                <a:gd name="connsiteX2-551" fmla="*/ 647700 w 1524000"/>
                <a:gd name="connsiteY2-552" fmla="*/ 2819400 h 3848100"/>
                <a:gd name="connsiteX3-553" fmla="*/ 1524000 w 1524000"/>
                <a:gd name="connsiteY3-554" fmla="*/ 2019300 h 3848100"/>
                <a:gd name="connsiteX4-555" fmla="*/ 571500 w 1524000"/>
                <a:gd name="connsiteY4-556" fmla="*/ 2609850 h 3848100"/>
                <a:gd name="connsiteX5-557" fmla="*/ 1200150 w 1524000"/>
                <a:gd name="connsiteY5-558" fmla="*/ 200025 h 3848100"/>
                <a:gd name="connsiteX6-559" fmla="*/ 819150 w 1524000"/>
                <a:gd name="connsiteY6-560" fmla="*/ 714375 h 3848100"/>
                <a:gd name="connsiteX7-561" fmla="*/ 552450 w 1524000"/>
                <a:gd name="connsiteY7-562" fmla="*/ 0 h 3848100"/>
                <a:gd name="connsiteX8-563" fmla="*/ 714375 w 1524000"/>
                <a:gd name="connsiteY8-564" fmla="*/ 895350 h 3848100"/>
                <a:gd name="connsiteX9-565" fmla="*/ 466725 w 1524000"/>
                <a:gd name="connsiteY9-566" fmla="*/ 1724025 h 3848100"/>
                <a:gd name="connsiteX10-567" fmla="*/ 0 w 1524000"/>
                <a:gd name="connsiteY10-568" fmla="*/ 1076325 h 3848100"/>
                <a:gd name="connsiteX11-569" fmla="*/ 428625 w 1524000"/>
                <a:gd name="connsiteY11-570" fmla="*/ 2028825 h 3848100"/>
                <a:gd name="connsiteX12-571" fmla="*/ 571500 w 1524000"/>
                <a:gd name="connsiteY12-572" fmla="*/ 3838575 h 3848100"/>
                <a:gd name="connsiteX0-573" fmla="*/ 571500 w 1524000"/>
                <a:gd name="connsiteY0-574" fmla="*/ 3838575 h 3848100"/>
                <a:gd name="connsiteX1-575" fmla="*/ 1009650 w 1524000"/>
                <a:gd name="connsiteY1-576" fmla="*/ 3848100 h 3848100"/>
                <a:gd name="connsiteX2-577" fmla="*/ 647700 w 1524000"/>
                <a:gd name="connsiteY2-578" fmla="*/ 2819400 h 3848100"/>
                <a:gd name="connsiteX3-579" fmla="*/ 1524000 w 1524000"/>
                <a:gd name="connsiteY3-580" fmla="*/ 2019300 h 3848100"/>
                <a:gd name="connsiteX4-581" fmla="*/ 571500 w 1524000"/>
                <a:gd name="connsiteY4-582" fmla="*/ 2609850 h 3848100"/>
                <a:gd name="connsiteX5-583" fmla="*/ 1200150 w 1524000"/>
                <a:gd name="connsiteY5-584" fmla="*/ 200025 h 3848100"/>
                <a:gd name="connsiteX6-585" fmla="*/ 819150 w 1524000"/>
                <a:gd name="connsiteY6-586" fmla="*/ 714375 h 3848100"/>
                <a:gd name="connsiteX7-587" fmla="*/ 552450 w 1524000"/>
                <a:gd name="connsiteY7-588" fmla="*/ 0 h 3848100"/>
                <a:gd name="connsiteX8-589" fmla="*/ 714375 w 1524000"/>
                <a:gd name="connsiteY8-590" fmla="*/ 895350 h 3848100"/>
                <a:gd name="connsiteX9-591" fmla="*/ 466725 w 1524000"/>
                <a:gd name="connsiteY9-592" fmla="*/ 1724025 h 3848100"/>
                <a:gd name="connsiteX10-593" fmla="*/ 0 w 1524000"/>
                <a:gd name="connsiteY10-594" fmla="*/ 1076325 h 3848100"/>
                <a:gd name="connsiteX11-595" fmla="*/ 428625 w 1524000"/>
                <a:gd name="connsiteY11-596" fmla="*/ 2028825 h 3848100"/>
                <a:gd name="connsiteX12-597" fmla="*/ 571500 w 1524000"/>
                <a:gd name="connsiteY12-598" fmla="*/ 3838575 h 3848100"/>
                <a:gd name="connsiteX0-599" fmla="*/ 571500 w 1524000"/>
                <a:gd name="connsiteY0-600" fmla="*/ 3838575 h 3848100"/>
                <a:gd name="connsiteX1-601" fmla="*/ 1009650 w 1524000"/>
                <a:gd name="connsiteY1-602" fmla="*/ 3848100 h 3848100"/>
                <a:gd name="connsiteX2-603" fmla="*/ 647700 w 1524000"/>
                <a:gd name="connsiteY2-604" fmla="*/ 2819400 h 3848100"/>
                <a:gd name="connsiteX3-605" fmla="*/ 1524000 w 1524000"/>
                <a:gd name="connsiteY3-606" fmla="*/ 2019300 h 3848100"/>
                <a:gd name="connsiteX4-607" fmla="*/ 571500 w 1524000"/>
                <a:gd name="connsiteY4-608" fmla="*/ 2609850 h 3848100"/>
                <a:gd name="connsiteX5-609" fmla="*/ 1200150 w 1524000"/>
                <a:gd name="connsiteY5-610" fmla="*/ 200025 h 3848100"/>
                <a:gd name="connsiteX6-611" fmla="*/ 819150 w 1524000"/>
                <a:gd name="connsiteY6-612" fmla="*/ 714375 h 3848100"/>
                <a:gd name="connsiteX7-613" fmla="*/ 552450 w 1524000"/>
                <a:gd name="connsiteY7-614" fmla="*/ 0 h 3848100"/>
                <a:gd name="connsiteX8-615" fmla="*/ 714375 w 1524000"/>
                <a:gd name="connsiteY8-616" fmla="*/ 895350 h 3848100"/>
                <a:gd name="connsiteX9-617" fmla="*/ 466725 w 1524000"/>
                <a:gd name="connsiteY9-618" fmla="*/ 1724025 h 3848100"/>
                <a:gd name="connsiteX10-619" fmla="*/ 0 w 1524000"/>
                <a:gd name="connsiteY10-620" fmla="*/ 1076325 h 3848100"/>
                <a:gd name="connsiteX11-621" fmla="*/ 428625 w 1524000"/>
                <a:gd name="connsiteY11-622" fmla="*/ 2028825 h 3848100"/>
                <a:gd name="connsiteX12-623" fmla="*/ 571500 w 1524000"/>
                <a:gd name="connsiteY12-624" fmla="*/ 3838575 h 3848100"/>
                <a:gd name="connsiteX0-625" fmla="*/ 571500 w 1524000"/>
                <a:gd name="connsiteY0-626" fmla="*/ 3838575 h 3848100"/>
                <a:gd name="connsiteX1-627" fmla="*/ 1009650 w 1524000"/>
                <a:gd name="connsiteY1-628" fmla="*/ 3848100 h 3848100"/>
                <a:gd name="connsiteX2-629" fmla="*/ 647700 w 1524000"/>
                <a:gd name="connsiteY2-630" fmla="*/ 2819400 h 3848100"/>
                <a:gd name="connsiteX3-631" fmla="*/ 1524000 w 1524000"/>
                <a:gd name="connsiteY3-632" fmla="*/ 2019300 h 3848100"/>
                <a:gd name="connsiteX4-633" fmla="*/ 571500 w 1524000"/>
                <a:gd name="connsiteY4-634" fmla="*/ 2609850 h 3848100"/>
                <a:gd name="connsiteX5-635" fmla="*/ 1200150 w 1524000"/>
                <a:gd name="connsiteY5-636" fmla="*/ 200025 h 3848100"/>
                <a:gd name="connsiteX6-637" fmla="*/ 819150 w 1524000"/>
                <a:gd name="connsiteY6-638" fmla="*/ 714375 h 3848100"/>
                <a:gd name="connsiteX7-639" fmla="*/ 552450 w 1524000"/>
                <a:gd name="connsiteY7-640" fmla="*/ 0 h 3848100"/>
                <a:gd name="connsiteX8-641" fmla="*/ 714375 w 1524000"/>
                <a:gd name="connsiteY8-642" fmla="*/ 895350 h 3848100"/>
                <a:gd name="connsiteX9-643" fmla="*/ 466725 w 1524000"/>
                <a:gd name="connsiteY9-644" fmla="*/ 1724025 h 3848100"/>
                <a:gd name="connsiteX10-645" fmla="*/ 0 w 1524000"/>
                <a:gd name="connsiteY10-646" fmla="*/ 1076325 h 3848100"/>
                <a:gd name="connsiteX11-647" fmla="*/ 428625 w 1524000"/>
                <a:gd name="connsiteY11-648" fmla="*/ 2028825 h 3848100"/>
                <a:gd name="connsiteX12-649" fmla="*/ 571500 w 1524000"/>
                <a:gd name="connsiteY12-650" fmla="*/ 3838575 h 3848100"/>
                <a:gd name="connsiteX0-651" fmla="*/ 571500 w 1524000"/>
                <a:gd name="connsiteY0-652" fmla="*/ 3838575 h 3848100"/>
                <a:gd name="connsiteX1-653" fmla="*/ 1009650 w 1524000"/>
                <a:gd name="connsiteY1-654" fmla="*/ 3848100 h 3848100"/>
                <a:gd name="connsiteX2-655" fmla="*/ 647700 w 1524000"/>
                <a:gd name="connsiteY2-656" fmla="*/ 2819400 h 3848100"/>
                <a:gd name="connsiteX3-657" fmla="*/ 1524000 w 1524000"/>
                <a:gd name="connsiteY3-658" fmla="*/ 2019300 h 3848100"/>
                <a:gd name="connsiteX4-659" fmla="*/ 571500 w 1524000"/>
                <a:gd name="connsiteY4-660" fmla="*/ 2609850 h 3848100"/>
                <a:gd name="connsiteX5-661" fmla="*/ 1200150 w 1524000"/>
                <a:gd name="connsiteY5-662" fmla="*/ 200025 h 3848100"/>
                <a:gd name="connsiteX6-663" fmla="*/ 819150 w 1524000"/>
                <a:gd name="connsiteY6-664" fmla="*/ 714375 h 3848100"/>
                <a:gd name="connsiteX7-665" fmla="*/ 552450 w 1524000"/>
                <a:gd name="connsiteY7-666" fmla="*/ 0 h 3848100"/>
                <a:gd name="connsiteX8-667" fmla="*/ 714375 w 1524000"/>
                <a:gd name="connsiteY8-668" fmla="*/ 895350 h 3848100"/>
                <a:gd name="connsiteX9-669" fmla="*/ 466725 w 1524000"/>
                <a:gd name="connsiteY9-670" fmla="*/ 1724025 h 3848100"/>
                <a:gd name="connsiteX10-671" fmla="*/ 0 w 1524000"/>
                <a:gd name="connsiteY10-672" fmla="*/ 1076325 h 3848100"/>
                <a:gd name="connsiteX11-673" fmla="*/ 428625 w 1524000"/>
                <a:gd name="connsiteY11-674" fmla="*/ 2028825 h 3848100"/>
                <a:gd name="connsiteX12-675" fmla="*/ 571500 w 1524000"/>
                <a:gd name="connsiteY12-676" fmla="*/ 3838575 h 3848100"/>
                <a:gd name="connsiteX0-677" fmla="*/ 571500 w 1524000"/>
                <a:gd name="connsiteY0-678" fmla="*/ 3838575 h 3848100"/>
                <a:gd name="connsiteX1-679" fmla="*/ 1009650 w 1524000"/>
                <a:gd name="connsiteY1-680" fmla="*/ 3848100 h 3848100"/>
                <a:gd name="connsiteX2-681" fmla="*/ 647700 w 1524000"/>
                <a:gd name="connsiteY2-682" fmla="*/ 2819400 h 3848100"/>
                <a:gd name="connsiteX3-683" fmla="*/ 1524000 w 1524000"/>
                <a:gd name="connsiteY3-684" fmla="*/ 2019300 h 3848100"/>
                <a:gd name="connsiteX4-685" fmla="*/ 571500 w 1524000"/>
                <a:gd name="connsiteY4-686" fmla="*/ 2609850 h 3848100"/>
                <a:gd name="connsiteX5-687" fmla="*/ 1200150 w 1524000"/>
                <a:gd name="connsiteY5-688" fmla="*/ 200025 h 3848100"/>
                <a:gd name="connsiteX6-689" fmla="*/ 819150 w 1524000"/>
                <a:gd name="connsiteY6-690" fmla="*/ 714375 h 3848100"/>
                <a:gd name="connsiteX7-691" fmla="*/ 552450 w 1524000"/>
                <a:gd name="connsiteY7-692" fmla="*/ 0 h 3848100"/>
                <a:gd name="connsiteX8-693" fmla="*/ 714375 w 1524000"/>
                <a:gd name="connsiteY8-694" fmla="*/ 895350 h 3848100"/>
                <a:gd name="connsiteX9-695" fmla="*/ 466725 w 1524000"/>
                <a:gd name="connsiteY9-696" fmla="*/ 1724025 h 3848100"/>
                <a:gd name="connsiteX10-697" fmla="*/ 0 w 1524000"/>
                <a:gd name="connsiteY10-698" fmla="*/ 1076325 h 3848100"/>
                <a:gd name="connsiteX11-699" fmla="*/ 428625 w 1524000"/>
                <a:gd name="connsiteY11-700" fmla="*/ 2028825 h 3848100"/>
                <a:gd name="connsiteX12-701" fmla="*/ 571500 w 1524000"/>
                <a:gd name="connsiteY12-702" fmla="*/ 3838575 h 3848100"/>
                <a:gd name="connsiteX0-703" fmla="*/ 571500 w 1524000"/>
                <a:gd name="connsiteY0-704" fmla="*/ 3838575 h 3848100"/>
                <a:gd name="connsiteX1-705" fmla="*/ 1009650 w 1524000"/>
                <a:gd name="connsiteY1-706" fmla="*/ 3848100 h 3848100"/>
                <a:gd name="connsiteX2-707" fmla="*/ 647700 w 1524000"/>
                <a:gd name="connsiteY2-708" fmla="*/ 2819400 h 3848100"/>
                <a:gd name="connsiteX3-709" fmla="*/ 1524000 w 1524000"/>
                <a:gd name="connsiteY3-710" fmla="*/ 2019300 h 3848100"/>
                <a:gd name="connsiteX4-711" fmla="*/ 571500 w 1524000"/>
                <a:gd name="connsiteY4-712" fmla="*/ 2609850 h 3848100"/>
                <a:gd name="connsiteX5-713" fmla="*/ 1200150 w 1524000"/>
                <a:gd name="connsiteY5-714" fmla="*/ 200025 h 3848100"/>
                <a:gd name="connsiteX6-715" fmla="*/ 819150 w 1524000"/>
                <a:gd name="connsiteY6-716" fmla="*/ 714375 h 3848100"/>
                <a:gd name="connsiteX7-717" fmla="*/ 552450 w 1524000"/>
                <a:gd name="connsiteY7-718" fmla="*/ 0 h 3848100"/>
                <a:gd name="connsiteX8-719" fmla="*/ 714375 w 1524000"/>
                <a:gd name="connsiteY8-720" fmla="*/ 895350 h 3848100"/>
                <a:gd name="connsiteX9-721" fmla="*/ 466725 w 1524000"/>
                <a:gd name="connsiteY9-722" fmla="*/ 1724025 h 3848100"/>
                <a:gd name="connsiteX10-723" fmla="*/ 0 w 1524000"/>
                <a:gd name="connsiteY10-724" fmla="*/ 1076325 h 3848100"/>
                <a:gd name="connsiteX11-725" fmla="*/ 428625 w 1524000"/>
                <a:gd name="connsiteY11-726" fmla="*/ 2028825 h 3848100"/>
                <a:gd name="connsiteX12-727" fmla="*/ 571500 w 1524000"/>
                <a:gd name="connsiteY12-728" fmla="*/ 3838575 h 3848100"/>
                <a:gd name="connsiteX0-729" fmla="*/ 571500 w 1524000"/>
                <a:gd name="connsiteY0-730" fmla="*/ 3838575 h 3848100"/>
                <a:gd name="connsiteX1-731" fmla="*/ 1009650 w 1524000"/>
                <a:gd name="connsiteY1-732" fmla="*/ 3848100 h 3848100"/>
                <a:gd name="connsiteX2-733" fmla="*/ 647700 w 1524000"/>
                <a:gd name="connsiteY2-734" fmla="*/ 2819400 h 3848100"/>
                <a:gd name="connsiteX3-735" fmla="*/ 1524000 w 1524000"/>
                <a:gd name="connsiteY3-736" fmla="*/ 2019300 h 3848100"/>
                <a:gd name="connsiteX4-737" fmla="*/ 571500 w 1524000"/>
                <a:gd name="connsiteY4-738" fmla="*/ 2609850 h 3848100"/>
                <a:gd name="connsiteX5-739" fmla="*/ 1200150 w 1524000"/>
                <a:gd name="connsiteY5-740" fmla="*/ 200025 h 3848100"/>
                <a:gd name="connsiteX6-741" fmla="*/ 819150 w 1524000"/>
                <a:gd name="connsiteY6-742" fmla="*/ 714375 h 3848100"/>
                <a:gd name="connsiteX7-743" fmla="*/ 552450 w 1524000"/>
                <a:gd name="connsiteY7-744" fmla="*/ 0 h 3848100"/>
                <a:gd name="connsiteX8-745" fmla="*/ 714375 w 1524000"/>
                <a:gd name="connsiteY8-746" fmla="*/ 895350 h 3848100"/>
                <a:gd name="connsiteX9-747" fmla="*/ 466725 w 1524000"/>
                <a:gd name="connsiteY9-748" fmla="*/ 1724025 h 3848100"/>
                <a:gd name="connsiteX10-749" fmla="*/ 0 w 1524000"/>
                <a:gd name="connsiteY10-750" fmla="*/ 1076325 h 3848100"/>
                <a:gd name="connsiteX11-751" fmla="*/ 428625 w 1524000"/>
                <a:gd name="connsiteY11-752" fmla="*/ 2028825 h 3848100"/>
                <a:gd name="connsiteX12-753" fmla="*/ 571500 w 1524000"/>
                <a:gd name="connsiteY12-754" fmla="*/ 3838575 h 3848100"/>
                <a:gd name="connsiteX0-755" fmla="*/ 571500 w 1524000"/>
                <a:gd name="connsiteY0-756" fmla="*/ 3838575 h 3848100"/>
                <a:gd name="connsiteX1-757" fmla="*/ 1009650 w 1524000"/>
                <a:gd name="connsiteY1-758" fmla="*/ 3848100 h 3848100"/>
                <a:gd name="connsiteX2-759" fmla="*/ 647700 w 1524000"/>
                <a:gd name="connsiteY2-760" fmla="*/ 2819400 h 3848100"/>
                <a:gd name="connsiteX3-761" fmla="*/ 1524000 w 1524000"/>
                <a:gd name="connsiteY3-762" fmla="*/ 2019300 h 3848100"/>
                <a:gd name="connsiteX4-763" fmla="*/ 571500 w 1524000"/>
                <a:gd name="connsiteY4-764" fmla="*/ 2609850 h 3848100"/>
                <a:gd name="connsiteX5-765" fmla="*/ 1200150 w 1524000"/>
                <a:gd name="connsiteY5-766" fmla="*/ 200025 h 3848100"/>
                <a:gd name="connsiteX6-767" fmla="*/ 819150 w 1524000"/>
                <a:gd name="connsiteY6-768" fmla="*/ 714375 h 3848100"/>
                <a:gd name="connsiteX7-769" fmla="*/ 552450 w 1524000"/>
                <a:gd name="connsiteY7-770" fmla="*/ 0 h 3848100"/>
                <a:gd name="connsiteX8-771" fmla="*/ 714375 w 1524000"/>
                <a:gd name="connsiteY8-772" fmla="*/ 895350 h 3848100"/>
                <a:gd name="connsiteX9-773" fmla="*/ 466725 w 1524000"/>
                <a:gd name="connsiteY9-774" fmla="*/ 1724025 h 3848100"/>
                <a:gd name="connsiteX10-775" fmla="*/ 0 w 1524000"/>
                <a:gd name="connsiteY10-776" fmla="*/ 1076325 h 3848100"/>
                <a:gd name="connsiteX11-777" fmla="*/ 428625 w 1524000"/>
                <a:gd name="connsiteY11-778" fmla="*/ 2028825 h 3848100"/>
                <a:gd name="connsiteX12-779" fmla="*/ 571500 w 1524000"/>
                <a:gd name="connsiteY12-780" fmla="*/ 3838575 h 3848100"/>
                <a:gd name="connsiteX0-781" fmla="*/ 571500 w 1524000"/>
                <a:gd name="connsiteY0-782" fmla="*/ 3838575 h 3848100"/>
                <a:gd name="connsiteX1-783" fmla="*/ 1009650 w 1524000"/>
                <a:gd name="connsiteY1-784" fmla="*/ 3848100 h 3848100"/>
                <a:gd name="connsiteX2-785" fmla="*/ 647700 w 1524000"/>
                <a:gd name="connsiteY2-786" fmla="*/ 2819400 h 3848100"/>
                <a:gd name="connsiteX3-787" fmla="*/ 1524000 w 1524000"/>
                <a:gd name="connsiteY3-788" fmla="*/ 2019300 h 3848100"/>
                <a:gd name="connsiteX4-789" fmla="*/ 571500 w 1524000"/>
                <a:gd name="connsiteY4-790" fmla="*/ 2609850 h 3848100"/>
                <a:gd name="connsiteX5-791" fmla="*/ 1200150 w 1524000"/>
                <a:gd name="connsiteY5-792" fmla="*/ 200025 h 3848100"/>
                <a:gd name="connsiteX6-793" fmla="*/ 819150 w 1524000"/>
                <a:gd name="connsiteY6-794" fmla="*/ 714375 h 3848100"/>
                <a:gd name="connsiteX7-795" fmla="*/ 552450 w 1524000"/>
                <a:gd name="connsiteY7-796" fmla="*/ 0 h 3848100"/>
                <a:gd name="connsiteX8-797" fmla="*/ 714375 w 1524000"/>
                <a:gd name="connsiteY8-798" fmla="*/ 895350 h 3848100"/>
                <a:gd name="connsiteX9-799" fmla="*/ 466725 w 1524000"/>
                <a:gd name="connsiteY9-800" fmla="*/ 1724025 h 3848100"/>
                <a:gd name="connsiteX10-801" fmla="*/ 0 w 1524000"/>
                <a:gd name="connsiteY10-802" fmla="*/ 1076325 h 3848100"/>
                <a:gd name="connsiteX11-803" fmla="*/ 428625 w 1524000"/>
                <a:gd name="connsiteY11-804" fmla="*/ 2028825 h 3848100"/>
                <a:gd name="connsiteX12-805" fmla="*/ 571500 w 1524000"/>
                <a:gd name="connsiteY12-806" fmla="*/ 3838575 h 3848100"/>
                <a:gd name="connsiteX0-807" fmla="*/ 571500 w 1524000"/>
                <a:gd name="connsiteY0-808" fmla="*/ 3838575 h 3848100"/>
                <a:gd name="connsiteX1-809" fmla="*/ 1009650 w 1524000"/>
                <a:gd name="connsiteY1-810" fmla="*/ 3848100 h 3848100"/>
                <a:gd name="connsiteX2-811" fmla="*/ 647700 w 1524000"/>
                <a:gd name="connsiteY2-812" fmla="*/ 2819400 h 3848100"/>
                <a:gd name="connsiteX3-813" fmla="*/ 1524000 w 1524000"/>
                <a:gd name="connsiteY3-814" fmla="*/ 1988820 h 3848100"/>
                <a:gd name="connsiteX4-815" fmla="*/ 571500 w 1524000"/>
                <a:gd name="connsiteY4-816" fmla="*/ 2609850 h 3848100"/>
                <a:gd name="connsiteX5-817" fmla="*/ 1200150 w 1524000"/>
                <a:gd name="connsiteY5-818" fmla="*/ 200025 h 3848100"/>
                <a:gd name="connsiteX6-819" fmla="*/ 819150 w 1524000"/>
                <a:gd name="connsiteY6-820" fmla="*/ 714375 h 3848100"/>
                <a:gd name="connsiteX7-821" fmla="*/ 552450 w 1524000"/>
                <a:gd name="connsiteY7-822" fmla="*/ 0 h 3848100"/>
                <a:gd name="connsiteX8-823" fmla="*/ 714375 w 1524000"/>
                <a:gd name="connsiteY8-824" fmla="*/ 895350 h 3848100"/>
                <a:gd name="connsiteX9-825" fmla="*/ 466725 w 1524000"/>
                <a:gd name="connsiteY9-826" fmla="*/ 1724025 h 3848100"/>
                <a:gd name="connsiteX10-827" fmla="*/ 0 w 1524000"/>
                <a:gd name="connsiteY10-828" fmla="*/ 1076325 h 3848100"/>
                <a:gd name="connsiteX11-829" fmla="*/ 428625 w 1524000"/>
                <a:gd name="connsiteY11-830" fmla="*/ 2028825 h 3848100"/>
                <a:gd name="connsiteX12-831" fmla="*/ 571500 w 1524000"/>
                <a:gd name="connsiteY12-832" fmla="*/ 3838575 h 3848100"/>
                <a:gd name="connsiteX0-833" fmla="*/ 571500 w 1524000"/>
                <a:gd name="connsiteY0-834" fmla="*/ 3838575 h 3848100"/>
                <a:gd name="connsiteX1-835" fmla="*/ 1009650 w 1524000"/>
                <a:gd name="connsiteY1-836" fmla="*/ 3848100 h 3848100"/>
                <a:gd name="connsiteX2-837" fmla="*/ 647700 w 1524000"/>
                <a:gd name="connsiteY2-838" fmla="*/ 2819400 h 3848100"/>
                <a:gd name="connsiteX3-839" fmla="*/ 1524000 w 1524000"/>
                <a:gd name="connsiteY3-840" fmla="*/ 1988820 h 3848100"/>
                <a:gd name="connsiteX4-841" fmla="*/ 571500 w 1524000"/>
                <a:gd name="connsiteY4-842" fmla="*/ 2609850 h 3848100"/>
                <a:gd name="connsiteX5-843" fmla="*/ 1200150 w 1524000"/>
                <a:gd name="connsiteY5-844" fmla="*/ 200025 h 3848100"/>
                <a:gd name="connsiteX6-845" fmla="*/ 819150 w 1524000"/>
                <a:gd name="connsiteY6-846" fmla="*/ 714375 h 3848100"/>
                <a:gd name="connsiteX7-847" fmla="*/ 552450 w 1524000"/>
                <a:gd name="connsiteY7-848" fmla="*/ 0 h 3848100"/>
                <a:gd name="connsiteX8-849" fmla="*/ 714375 w 1524000"/>
                <a:gd name="connsiteY8-850" fmla="*/ 895350 h 3848100"/>
                <a:gd name="connsiteX9-851" fmla="*/ 466725 w 1524000"/>
                <a:gd name="connsiteY9-852" fmla="*/ 1724025 h 3848100"/>
                <a:gd name="connsiteX10-853" fmla="*/ 0 w 1524000"/>
                <a:gd name="connsiteY10-854" fmla="*/ 1076325 h 3848100"/>
                <a:gd name="connsiteX11-855" fmla="*/ 428625 w 1524000"/>
                <a:gd name="connsiteY11-856" fmla="*/ 2028825 h 3848100"/>
                <a:gd name="connsiteX12-857" fmla="*/ 571500 w 1524000"/>
                <a:gd name="connsiteY12-858" fmla="*/ 3838575 h 3848100"/>
                <a:gd name="connsiteX0-859" fmla="*/ 571500 w 1524000"/>
                <a:gd name="connsiteY0-860" fmla="*/ 3838575 h 3848100"/>
                <a:gd name="connsiteX1-861" fmla="*/ 1009650 w 1524000"/>
                <a:gd name="connsiteY1-862" fmla="*/ 3848100 h 3848100"/>
                <a:gd name="connsiteX2-863" fmla="*/ 647700 w 1524000"/>
                <a:gd name="connsiteY2-864" fmla="*/ 2819400 h 3848100"/>
                <a:gd name="connsiteX3-865" fmla="*/ 1524000 w 1524000"/>
                <a:gd name="connsiteY3-866" fmla="*/ 1988820 h 3848100"/>
                <a:gd name="connsiteX4-867" fmla="*/ 571500 w 1524000"/>
                <a:gd name="connsiteY4-868" fmla="*/ 2609850 h 3848100"/>
                <a:gd name="connsiteX5-869" fmla="*/ 1200150 w 1524000"/>
                <a:gd name="connsiteY5-870" fmla="*/ 200025 h 3848100"/>
                <a:gd name="connsiteX6-871" fmla="*/ 819150 w 1524000"/>
                <a:gd name="connsiteY6-872" fmla="*/ 714375 h 3848100"/>
                <a:gd name="connsiteX7-873" fmla="*/ 552450 w 1524000"/>
                <a:gd name="connsiteY7-874" fmla="*/ 0 h 3848100"/>
                <a:gd name="connsiteX8-875" fmla="*/ 714375 w 1524000"/>
                <a:gd name="connsiteY8-876" fmla="*/ 895350 h 3848100"/>
                <a:gd name="connsiteX9-877" fmla="*/ 466725 w 1524000"/>
                <a:gd name="connsiteY9-878" fmla="*/ 1724025 h 3848100"/>
                <a:gd name="connsiteX10-879" fmla="*/ 0 w 1524000"/>
                <a:gd name="connsiteY10-880" fmla="*/ 1076325 h 3848100"/>
                <a:gd name="connsiteX11-881" fmla="*/ 428625 w 1524000"/>
                <a:gd name="connsiteY11-882" fmla="*/ 2028825 h 3848100"/>
                <a:gd name="connsiteX12-883" fmla="*/ 571500 w 1524000"/>
                <a:gd name="connsiteY12-884" fmla="*/ 3838575 h 3848100"/>
                <a:gd name="connsiteX0-885" fmla="*/ 571500 w 1524000"/>
                <a:gd name="connsiteY0-886" fmla="*/ 3838575 h 3848100"/>
                <a:gd name="connsiteX1-887" fmla="*/ 1009650 w 1524000"/>
                <a:gd name="connsiteY1-888" fmla="*/ 3848100 h 3848100"/>
                <a:gd name="connsiteX2-889" fmla="*/ 647700 w 1524000"/>
                <a:gd name="connsiteY2-890" fmla="*/ 2819400 h 3848100"/>
                <a:gd name="connsiteX3-891" fmla="*/ 1524000 w 1524000"/>
                <a:gd name="connsiteY3-892" fmla="*/ 1988820 h 3848100"/>
                <a:gd name="connsiteX4-893" fmla="*/ 571500 w 1524000"/>
                <a:gd name="connsiteY4-894" fmla="*/ 2609850 h 3848100"/>
                <a:gd name="connsiteX5-895" fmla="*/ 1200150 w 1524000"/>
                <a:gd name="connsiteY5-896" fmla="*/ 200025 h 3848100"/>
                <a:gd name="connsiteX6-897" fmla="*/ 819150 w 1524000"/>
                <a:gd name="connsiteY6-898" fmla="*/ 714375 h 3848100"/>
                <a:gd name="connsiteX7-899" fmla="*/ 552450 w 1524000"/>
                <a:gd name="connsiteY7-900" fmla="*/ 0 h 3848100"/>
                <a:gd name="connsiteX8-901" fmla="*/ 714375 w 1524000"/>
                <a:gd name="connsiteY8-902" fmla="*/ 895350 h 3848100"/>
                <a:gd name="connsiteX9-903" fmla="*/ 466725 w 1524000"/>
                <a:gd name="connsiteY9-904" fmla="*/ 1724025 h 3848100"/>
                <a:gd name="connsiteX10-905" fmla="*/ 0 w 1524000"/>
                <a:gd name="connsiteY10-906" fmla="*/ 1076325 h 3848100"/>
                <a:gd name="connsiteX11-907" fmla="*/ 428625 w 1524000"/>
                <a:gd name="connsiteY11-908" fmla="*/ 2028825 h 3848100"/>
                <a:gd name="connsiteX12-909" fmla="*/ 571500 w 1524000"/>
                <a:gd name="connsiteY12-910" fmla="*/ 3838575 h 3848100"/>
                <a:gd name="connsiteX0-911" fmla="*/ 571500 w 1524000"/>
                <a:gd name="connsiteY0-912" fmla="*/ 3838575 h 3848100"/>
                <a:gd name="connsiteX1-913" fmla="*/ 1009650 w 1524000"/>
                <a:gd name="connsiteY1-914" fmla="*/ 3848100 h 3848100"/>
                <a:gd name="connsiteX2-915" fmla="*/ 647700 w 1524000"/>
                <a:gd name="connsiteY2-916" fmla="*/ 2819400 h 3848100"/>
                <a:gd name="connsiteX3-917" fmla="*/ 1524000 w 1524000"/>
                <a:gd name="connsiteY3-918" fmla="*/ 1988820 h 3848100"/>
                <a:gd name="connsiteX4-919" fmla="*/ 571500 w 1524000"/>
                <a:gd name="connsiteY4-920" fmla="*/ 2609850 h 3848100"/>
                <a:gd name="connsiteX5-921" fmla="*/ 1200150 w 1524000"/>
                <a:gd name="connsiteY5-922" fmla="*/ 200025 h 3848100"/>
                <a:gd name="connsiteX6-923" fmla="*/ 819150 w 1524000"/>
                <a:gd name="connsiteY6-924" fmla="*/ 714375 h 3848100"/>
                <a:gd name="connsiteX7-925" fmla="*/ 552450 w 1524000"/>
                <a:gd name="connsiteY7-926" fmla="*/ 0 h 3848100"/>
                <a:gd name="connsiteX8-927" fmla="*/ 714375 w 1524000"/>
                <a:gd name="connsiteY8-928" fmla="*/ 895350 h 3848100"/>
                <a:gd name="connsiteX9-929" fmla="*/ 466725 w 1524000"/>
                <a:gd name="connsiteY9-930" fmla="*/ 1724025 h 3848100"/>
                <a:gd name="connsiteX10-931" fmla="*/ 0 w 1524000"/>
                <a:gd name="connsiteY10-932" fmla="*/ 1076325 h 3848100"/>
                <a:gd name="connsiteX11-933" fmla="*/ 428625 w 1524000"/>
                <a:gd name="connsiteY11-934" fmla="*/ 2028825 h 3848100"/>
                <a:gd name="connsiteX12-935" fmla="*/ 571500 w 1524000"/>
                <a:gd name="connsiteY12-936" fmla="*/ 3838575 h 3848100"/>
                <a:gd name="connsiteX0-937" fmla="*/ 571500 w 1524000"/>
                <a:gd name="connsiteY0-938" fmla="*/ 3838575 h 3848100"/>
                <a:gd name="connsiteX1-939" fmla="*/ 1009650 w 1524000"/>
                <a:gd name="connsiteY1-940" fmla="*/ 3848100 h 3848100"/>
                <a:gd name="connsiteX2-941" fmla="*/ 647700 w 1524000"/>
                <a:gd name="connsiteY2-942" fmla="*/ 2819400 h 3848100"/>
                <a:gd name="connsiteX3-943" fmla="*/ 1524000 w 1524000"/>
                <a:gd name="connsiteY3-944" fmla="*/ 1988820 h 3848100"/>
                <a:gd name="connsiteX4-945" fmla="*/ 571500 w 1524000"/>
                <a:gd name="connsiteY4-946" fmla="*/ 2609850 h 3848100"/>
                <a:gd name="connsiteX5-947" fmla="*/ 1200150 w 1524000"/>
                <a:gd name="connsiteY5-948" fmla="*/ 200025 h 3848100"/>
                <a:gd name="connsiteX6-949" fmla="*/ 819150 w 1524000"/>
                <a:gd name="connsiteY6-950" fmla="*/ 714375 h 3848100"/>
                <a:gd name="connsiteX7-951" fmla="*/ 552450 w 1524000"/>
                <a:gd name="connsiteY7-952" fmla="*/ 0 h 3848100"/>
                <a:gd name="connsiteX8-953" fmla="*/ 714375 w 1524000"/>
                <a:gd name="connsiteY8-954" fmla="*/ 895350 h 3848100"/>
                <a:gd name="connsiteX9-955" fmla="*/ 466725 w 1524000"/>
                <a:gd name="connsiteY9-956" fmla="*/ 1724025 h 3848100"/>
                <a:gd name="connsiteX10-957" fmla="*/ 0 w 1524000"/>
                <a:gd name="connsiteY10-958" fmla="*/ 1076325 h 3848100"/>
                <a:gd name="connsiteX11-959" fmla="*/ 428625 w 1524000"/>
                <a:gd name="connsiteY11-960" fmla="*/ 2028825 h 3848100"/>
                <a:gd name="connsiteX12-961" fmla="*/ 571500 w 1524000"/>
                <a:gd name="connsiteY12-962" fmla="*/ 3838575 h 3848100"/>
                <a:gd name="connsiteX0-963" fmla="*/ 571500 w 1524000"/>
                <a:gd name="connsiteY0-964" fmla="*/ 3838575 h 3848100"/>
                <a:gd name="connsiteX1-965" fmla="*/ 1009650 w 1524000"/>
                <a:gd name="connsiteY1-966" fmla="*/ 3848100 h 3848100"/>
                <a:gd name="connsiteX2-967" fmla="*/ 647700 w 1524000"/>
                <a:gd name="connsiteY2-968" fmla="*/ 2819400 h 3848100"/>
                <a:gd name="connsiteX3-969" fmla="*/ 1524000 w 1524000"/>
                <a:gd name="connsiteY3-970" fmla="*/ 1988820 h 3848100"/>
                <a:gd name="connsiteX4-971" fmla="*/ 571500 w 1524000"/>
                <a:gd name="connsiteY4-972" fmla="*/ 2609850 h 3848100"/>
                <a:gd name="connsiteX5-973" fmla="*/ 1200150 w 1524000"/>
                <a:gd name="connsiteY5-974" fmla="*/ 200025 h 3848100"/>
                <a:gd name="connsiteX6-975" fmla="*/ 819150 w 1524000"/>
                <a:gd name="connsiteY6-976" fmla="*/ 714375 h 3848100"/>
                <a:gd name="connsiteX7-977" fmla="*/ 552450 w 1524000"/>
                <a:gd name="connsiteY7-978" fmla="*/ 0 h 3848100"/>
                <a:gd name="connsiteX8-979" fmla="*/ 714375 w 1524000"/>
                <a:gd name="connsiteY8-980" fmla="*/ 895350 h 3848100"/>
                <a:gd name="connsiteX9-981" fmla="*/ 466725 w 1524000"/>
                <a:gd name="connsiteY9-982" fmla="*/ 1724025 h 3848100"/>
                <a:gd name="connsiteX10-983" fmla="*/ 0 w 1524000"/>
                <a:gd name="connsiteY10-984" fmla="*/ 1076325 h 3848100"/>
                <a:gd name="connsiteX11-985" fmla="*/ 428625 w 1524000"/>
                <a:gd name="connsiteY11-986" fmla="*/ 2028825 h 3848100"/>
                <a:gd name="connsiteX12-987" fmla="*/ 571500 w 1524000"/>
                <a:gd name="connsiteY12-988" fmla="*/ 3838575 h 3848100"/>
                <a:gd name="connsiteX0-989" fmla="*/ 571500 w 1524000"/>
                <a:gd name="connsiteY0-990" fmla="*/ 3838575 h 3848100"/>
                <a:gd name="connsiteX1-991" fmla="*/ 1009650 w 1524000"/>
                <a:gd name="connsiteY1-992" fmla="*/ 3848100 h 3848100"/>
                <a:gd name="connsiteX2-993" fmla="*/ 647700 w 1524000"/>
                <a:gd name="connsiteY2-994" fmla="*/ 2819400 h 3848100"/>
                <a:gd name="connsiteX3-995" fmla="*/ 1524000 w 1524000"/>
                <a:gd name="connsiteY3-996" fmla="*/ 1988820 h 3848100"/>
                <a:gd name="connsiteX4-997" fmla="*/ 571500 w 1524000"/>
                <a:gd name="connsiteY4-998" fmla="*/ 2609850 h 3848100"/>
                <a:gd name="connsiteX5-999" fmla="*/ 1200150 w 1524000"/>
                <a:gd name="connsiteY5-1000" fmla="*/ 200025 h 3848100"/>
                <a:gd name="connsiteX6-1001" fmla="*/ 819150 w 1524000"/>
                <a:gd name="connsiteY6-1002" fmla="*/ 714375 h 3848100"/>
                <a:gd name="connsiteX7-1003" fmla="*/ 552450 w 1524000"/>
                <a:gd name="connsiteY7-1004" fmla="*/ 0 h 3848100"/>
                <a:gd name="connsiteX8-1005" fmla="*/ 714375 w 1524000"/>
                <a:gd name="connsiteY8-1006" fmla="*/ 895350 h 3848100"/>
                <a:gd name="connsiteX9-1007" fmla="*/ 466725 w 1524000"/>
                <a:gd name="connsiteY9-1008" fmla="*/ 1724025 h 3848100"/>
                <a:gd name="connsiteX10-1009" fmla="*/ 0 w 1524000"/>
                <a:gd name="connsiteY10-1010" fmla="*/ 1076325 h 3848100"/>
                <a:gd name="connsiteX11-1011" fmla="*/ 428625 w 1524000"/>
                <a:gd name="connsiteY11-1012" fmla="*/ 2028825 h 3848100"/>
                <a:gd name="connsiteX12-1013" fmla="*/ 571500 w 1524000"/>
                <a:gd name="connsiteY12-1014" fmla="*/ 3838575 h 3848100"/>
                <a:gd name="connsiteX0-1015" fmla="*/ 571500 w 1524000"/>
                <a:gd name="connsiteY0-1016" fmla="*/ 3838575 h 3848100"/>
                <a:gd name="connsiteX1-1017" fmla="*/ 1009650 w 1524000"/>
                <a:gd name="connsiteY1-1018" fmla="*/ 3848100 h 3848100"/>
                <a:gd name="connsiteX2-1019" fmla="*/ 647700 w 1524000"/>
                <a:gd name="connsiteY2-1020" fmla="*/ 2819400 h 3848100"/>
                <a:gd name="connsiteX3-1021" fmla="*/ 1524000 w 1524000"/>
                <a:gd name="connsiteY3-1022" fmla="*/ 1988820 h 3848100"/>
                <a:gd name="connsiteX4-1023" fmla="*/ 571500 w 1524000"/>
                <a:gd name="connsiteY4-1024" fmla="*/ 2609850 h 3848100"/>
                <a:gd name="connsiteX5-1025" fmla="*/ 1200150 w 1524000"/>
                <a:gd name="connsiteY5-1026" fmla="*/ 200025 h 3848100"/>
                <a:gd name="connsiteX6-1027" fmla="*/ 819150 w 1524000"/>
                <a:gd name="connsiteY6-1028" fmla="*/ 714375 h 3848100"/>
                <a:gd name="connsiteX7-1029" fmla="*/ 552450 w 1524000"/>
                <a:gd name="connsiteY7-1030" fmla="*/ 0 h 3848100"/>
                <a:gd name="connsiteX8-1031" fmla="*/ 714375 w 1524000"/>
                <a:gd name="connsiteY8-1032" fmla="*/ 895350 h 3848100"/>
                <a:gd name="connsiteX9-1033" fmla="*/ 466725 w 1524000"/>
                <a:gd name="connsiteY9-1034" fmla="*/ 1724025 h 3848100"/>
                <a:gd name="connsiteX10-1035" fmla="*/ 0 w 1524000"/>
                <a:gd name="connsiteY10-1036" fmla="*/ 1076325 h 3848100"/>
                <a:gd name="connsiteX11-1037" fmla="*/ 428625 w 1524000"/>
                <a:gd name="connsiteY11-1038" fmla="*/ 2028825 h 3848100"/>
                <a:gd name="connsiteX12-1039" fmla="*/ 571500 w 1524000"/>
                <a:gd name="connsiteY12-1040" fmla="*/ 3838575 h 3848100"/>
                <a:gd name="connsiteX0-1041" fmla="*/ 571500 w 1524000"/>
                <a:gd name="connsiteY0-1042" fmla="*/ 3838575 h 3848100"/>
                <a:gd name="connsiteX1-1043" fmla="*/ 1009650 w 1524000"/>
                <a:gd name="connsiteY1-1044" fmla="*/ 3848100 h 3848100"/>
                <a:gd name="connsiteX2-1045" fmla="*/ 647700 w 1524000"/>
                <a:gd name="connsiteY2-1046" fmla="*/ 2819400 h 3848100"/>
                <a:gd name="connsiteX3-1047" fmla="*/ 1524000 w 1524000"/>
                <a:gd name="connsiteY3-1048" fmla="*/ 1988820 h 3848100"/>
                <a:gd name="connsiteX4-1049" fmla="*/ 571500 w 1524000"/>
                <a:gd name="connsiteY4-1050" fmla="*/ 2609850 h 3848100"/>
                <a:gd name="connsiteX5-1051" fmla="*/ 1200150 w 1524000"/>
                <a:gd name="connsiteY5-1052" fmla="*/ 200025 h 3848100"/>
                <a:gd name="connsiteX6-1053" fmla="*/ 819150 w 1524000"/>
                <a:gd name="connsiteY6-1054" fmla="*/ 714375 h 3848100"/>
                <a:gd name="connsiteX7-1055" fmla="*/ 552450 w 1524000"/>
                <a:gd name="connsiteY7-1056" fmla="*/ 0 h 3848100"/>
                <a:gd name="connsiteX8-1057" fmla="*/ 714375 w 1524000"/>
                <a:gd name="connsiteY8-1058" fmla="*/ 895350 h 3848100"/>
                <a:gd name="connsiteX9-1059" fmla="*/ 466725 w 1524000"/>
                <a:gd name="connsiteY9-1060" fmla="*/ 1724025 h 3848100"/>
                <a:gd name="connsiteX10-1061" fmla="*/ 0 w 1524000"/>
                <a:gd name="connsiteY10-1062" fmla="*/ 1076325 h 3848100"/>
                <a:gd name="connsiteX11-1063" fmla="*/ 428625 w 1524000"/>
                <a:gd name="connsiteY11-1064" fmla="*/ 2028825 h 3848100"/>
                <a:gd name="connsiteX12-1065" fmla="*/ 571500 w 1524000"/>
                <a:gd name="connsiteY12-1066" fmla="*/ 3838575 h 3848100"/>
                <a:gd name="connsiteX0-1067" fmla="*/ 571500 w 1524000"/>
                <a:gd name="connsiteY0-1068" fmla="*/ 3838575 h 3848100"/>
                <a:gd name="connsiteX1-1069" fmla="*/ 1009650 w 1524000"/>
                <a:gd name="connsiteY1-1070" fmla="*/ 3848100 h 3848100"/>
                <a:gd name="connsiteX2-1071" fmla="*/ 647700 w 1524000"/>
                <a:gd name="connsiteY2-1072" fmla="*/ 2819400 h 3848100"/>
                <a:gd name="connsiteX3-1073" fmla="*/ 1524000 w 1524000"/>
                <a:gd name="connsiteY3-1074" fmla="*/ 1988820 h 3848100"/>
                <a:gd name="connsiteX4-1075" fmla="*/ 571500 w 1524000"/>
                <a:gd name="connsiteY4-1076" fmla="*/ 2609850 h 3848100"/>
                <a:gd name="connsiteX5-1077" fmla="*/ 1200150 w 1524000"/>
                <a:gd name="connsiteY5-1078" fmla="*/ 200025 h 3848100"/>
                <a:gd name="connsiteX6-1079" fmla="*/ 819150 w 1524000"/>
                <a:gd name="connsiteY6-1080" fmla="*/ 714375 h 3848100"/>
                <a:gd name="connsiteX7-1081" fmla="*/ 552450 w 1524000"/>
                <a:gd name="connsiteY7-1082" fmla="*/ 0 h 3848100"/>
                <a:gd name="connsiteX8-1083" fmla="*/ 714375 w 1524000"/>
                <a:gd name="connsiteY8-1084" fmla="*/ 895350 h 3848100"/>
                <a:gd name="connsiteX9-1085" fmla="*/ 466725 w 1524000"/>
                <a:gd name="connsiteY9-1086" fmla="*/ 1724025 h 3848100"/>
                <a:gd name="connsiteX10-1087" fmla="*/ 0 w 1524000"/>
                <a:gd name="connsiteY10-1088" fmla="*/ 1076325 h 3848100"/>
                <a:gd name="connsiteX11-1089" fmla="*/ 428625 w 1524000"/>
                <a:gd name="connsiteY11-1090" fmla="*/ 2028825 h 3848100"/>
                <a:gd name="connsiteX12-1091" fmla="*/ 571500 w 1524000"/>
                <a:gd name="connsiteY12-1092" fmla="*/ 3838575 h 3848100"/>
                <a:gd name="connsiteX0-1093" fmla="*/ 571500 w 1524000"/>
                <a:gd name="connsiteY0-1094" fmla="*/ 3838575 h 3848100"/>
                <a:gd name="connsiteX1-1095" fmla="*/ 1009650 w 1524000"/>
                <a:gd name="connsiteY1-1096" fmla="*/ 3848100 h 3848100"/>
                <a:gd name="connsiteX2-1097" fmla="*/ 647700 w 1524000"/>
                <a:gd name="connsiteY2-1098" fmla="*/ 2819400 h 3848100"/>
                <a:gd name="connsiteX3-1099" fmla="*/ 1524000 w 1524000"/>
                <a:gd name="connsiteY3-1100" fmla="*/ 1988820 h 3848100"/>
                <a:gd name="connsiteX4-1101" fmla="*/ 571500 w 1524000"/>
                <a:gd name="connsiteY4-1102" fmla="*/ 2609850 h 3848100"/>
                <a:gd name="connsiteX5-1103" fmla="*/ 1200150 w 1524000"/>
                <a:gd name="connsiteY5-1104" fmla="*/ 200025 h 3848100"/>
                <a:gd name="connsiteX6-1105" fmla="*/ 819150 w 1524000"/>
                <a:gd name="connsiteY6-1106" fmla="*/ 714375 h 3848100"/>
                <a:gd name="connsiteX7-1107" fmla="*/ 552450 w 1524000"/>
                <a:gd name="connsiteY7-1108" fmla="*/ 0 h 3848100"/>
                <a:gd name="connsiteX8-1109" fmla="*/ 714375 w 1524000"/>
                <a:gd name="connsiteY8-1110" fmla="*/ 895350 h 3848100"/>
                <a:gd name="connsiteX9-1111" fmla="*/ 466725 w 1524000"/>
                <a:gd name="connsiteY9-1112" fmla="*/ 1724025 h 3848100"/>
                <a:gd name="connsiteX10-1113" fmla="*/ 0 w 1524000"/>
                <a:gd name="connsiteY10-1114" fmla="*/ 1076325 h 3848100"/>
                <a:gd name="connsiteX11-1115" fmla="*/ 428625 w 1524000"/>
                <a:gd name="connsiteY11-1116" fmla="*/ 2028825 h 3848100"/>
                <a:gd name="connsiteX12-1117" fmla="*/ 571500 w 1524000"/>
                <a:gd name="connsiteY12-1118" fmla="*/ 3838575 h 3848100"/>
                <a:gd name="connsiteX0-1119" fmla="*/ 571500 w 1524000"/>
                <a:gd name="connsiteY0-1120" fmla="*/ 3838575 h 3848100"/>
                <a:gd name="connsiteX1-1121" fmla="*/ 1009650 w 1524000"/>
                <a:gd name="connsiteY1-1122" fmla="*/ 3848100 h 3848100"/>
                <a:gd name="connsiteX2-1123" fmla="*/ 647700 w 1524000"/>
                <a:gd name="connsiteY2-1124" fmla="*/ 2819400 h 3848100"/>
                <a:gd name="connsiteX3-1125" fmla="*/ 1524000 w 1524000"/>
                <a:gd name="connsiteY3-1126" fmla="*/ 1988820 h 3848100"/>
                <a:gd name="connsiteX4-1127" fmla="*/ 571500 w 1524000"/>
                <a:gd name="connsiteY4-1128" fmla="*/ 2609850 h 3848100"/>
                <a:gd name="connsiteX5-1129" fmla="*/ 1200150 w 1524000"/>
                <a:gd name="connsiteY5-1130" fmla="*/ 200025 h 3848100"/>
                <a:gd name="connsiteX6-1131" fmla="*/ 819150 w 1524000"/>
                <a:gd name="connsiteY6-1132" fmla="*/ 714375 h 3848100"/>
                <a:gd name="connsiteX7-1133" fmla="*/ 552450 w 1524000"/>
                <a:gd name="connsiteY7-1134" fmla="*/ 0 h 3848100"/>
                <a:gd name="connsiteX8-1135" fmla="*/ 714375 w 1524000"/>
                <a:gd name="connsiteY8-1136" fmla="*/ 895350 h 3848100"/>
                <a:gd name="connsiteX9-1137" fmla="*/ 466725 w 1524000"/>
                <a:gd name="connsiteY9-1138" fmla="*/ 1724025 h 3848100"/>
                <a:gd name="connsiteX10-1139" fmla="*/ 0 w 1524000"/>
                <a:gd name="connsiteY10-1140" fmla="*/ 1076325 h 3848100"/>
                <a:gd name="connsiteX11-1141" fmla="*/ 428625 w 1524000"/>
                <a:gd name="connsiteY11-1142" fmla="*/ 2028825 h 3848100"/>
                <a:gd name="connsiteX12-1143" fmla="*/ 571500 w 1524000"/>
                <a:gd name="connsiteY12-1144" fmla="*/ 3838575 h 3848100"/>
                <a:gd name="connsiteX0-1145" fmla="*/ 571500 w 1524000"/>
                <a:gd name="connsiteY0-1146" fmla="*/ 3838575 h 3848100"/>
                <a:gd name="connsiteX1-1147" fmla="*/ 1009650 w 1524000"/>
                <a:gd name="connsiteY1-1148" fmla="*/ 3848100 h 3848100"/>
                <a:gd name="connsiteX2-1149" fmla="*/ 647700 w 1524000"/>
                <a:gd name="connsiteY2-1150" fmla="*/ 2819400 h 3848100"/>
                <a:gd name="connsiteX3-1151" fmla="*/ 1524000 w 1524000"/>
                <a:gd name="connsiteY3-1152" fmla="*/ 1988820 h 3848100"/>
                <a:gd name="connsiteX4-1153" fmla="*/ 571500 w 1524000"/>
                <a:gd name="connsiteY4-1154" fmla="*/ 2609850 h 3848100"/>
                <a:gd name="connsiteX5-1155" fmla="*/ 1200150 w 1524000"/>
                <a:gd name="connsiteY5-1156" fmla="*/ 200025 h 3848100"/>
                <a:gd name="connsiteX6-1157" fmla="*/ 819150 w 1524000"/>
                <a:gd name="connsiteY6-1158" fmla="*/ 714375 h 3848100"/>
                <a:gd name="connsiteX7-1159" fmla="*/ 552450 w 1524000"/>
                <a:gd name="connsiteY7-1160" fmla="*/ 0 h 3848100"/>
                <a:gd name="connsiteX8-1161" fmla="*/ 714375 w 1524000"/>
                <a:gd name="connsiteY8-1162" fmla="*/ 895350 h 3848100"/>
                <a:gd name="connsiteX9-1163" fmla="*/ 466725 w 1524000"/>
                <a:gd name="connsiteY9-1164" fmla="*/ 1724025 h 3848100"/>
                <a:gd name="connsiteX10-1165" fmla="*/ 0 w 1524000"/>
                <a:gd name="connsiteY10-1166" fmla="*/ 1076325 h 3848100"/>
                <a:gd name="connsiteX11-1167" fmla="*/ 428625 w 1524000"/>
                <a:gd name="connsiteY11-1168" fmla="*/ 2028825 h 3848100"/>
                <a:gd name="connsiteX12-1169" fmla="*/ 571500 w 1524000"/>
                <a:gd name="connsiteY12-1170" fmla="*/ 3838575 h 3848100"/>
                <a:gd name="connsiteX0-1171" fmla="*/ 571500 w 1524000"/>
                <a:gd name="connsiteY0-1172" fmla="*/ 3838575 h 3848100"/>
                <a:gd name="connsiteX1-1173" fmla="*/ 1009650 w 1524000"/>
                <a:gd name="connsiteY1-1174" fmla="*/ 3848100 h 3848100"/>
                <a:gd name="connsiteX2-1175" fmla="*/ 647700 w 1524000"/>
                <a:gd name="connsiteY2-1176" fmla="*/ 2819400 h 3848100"/>
                <a:gd name="connsiteX3-1177" fmla="*/ 1524000 w 1524000"/>
                <a:gd name="connsiteY3-1178" fmla="*/ 1988820 h 3848100"/>
                <a:gd name="connsiteX4-1179" fmla="*/ 571500 w 1524000"/>
                <a:gd name="connsiteY4-1180" fmla="*/ 2609850 h 3848100"/>
                <a:gd name="connsiteX5-1181" fmla="*/ 1200150 w 1524000"/>
                <a:gd name="connsiteY5-1182" fmla="*/ 200025 h 3848100"/>
                <a:gd name="connsiteX6-1183" fmla="*/ 819150 w 1524000"/>
                <a:gd name="connsiteY6-1184" fmla="*/ 714375 h 3848100"/>
                <a:gd name="connsiteX7-1185" fmla="*/ 552450 w 1524000"/>
                <a:gd name="connsiteY7-1186" fmla="*/ 0 h 3848100"/>
                <a:gd name="connsiteX8-1187" fmla="*/ 714375 w 1524000"/>
                <a:gd name="connsiteY8-1188" fmla="*/ 895350 h 3848100"/>
                <a:gd name="connsiteX9-1189" fmla="*/ 466725 w 1524000"/>
                <a:gd name="connsiteY9-1190" fmla="*/ 1724025 h 3848100"/>
                <a:gd name="connsiteX10-1191" fmla="*/ 0 w 1524000"/>
                <a:gd name="connsiteY10-1192" fmla="*/ 1076325 h 3848100"/>
                <a:gd name="connsiteX11-1193" fmla="*/ 428625 w 1524000"/>
                <a:gd name="connsiteY11-1194" fmla="*/ 2028825 h 3848100"/>
                <a:gd name="connsiteX12-1195" fmla="*/ 571500 w 1524000"/>
                <a:gd name="connsiteY12-1196" fmla="*/ 3838575 h 3848100"/>
                <a:gd name="connsiteX0-1197" fmla="*/ 571500 w 1524000"/>
                <a:gd name="connsiteY0-1198" fmla="*/ 3838575 h 3848100"/>
                <a:gd name="connsiteX1-1199" fmla="*/ 1009650 w 1524000"/>
                <a:gd name="connsiteY1-1200" fmla="*/ 3848100 h 3848100"/>
                <a:gd name="connsiteX2-1201" fmla="*/ 647700 w 1524000"/>
                <a:gd name="connsiteY2-1202" fmla="*/ 2819400 h 3848100"/>
                <a:gd name="connsiteX3-1203" fmla="*/ 1524000 w 1524000"/>
                <a:gd name="connsiteY3-1204" fmla="*/ 1988820 h 3848100"/>
                <a:gd name="connsiteX4-1205" fmla="*/ 571500 w 1524000"/>
                <a:gd name="connsiteY4-1206" fmla="*/ 2609850 h 3848100"/>
                <a:gd name="connsiteX5-1207" fmla="*/ 1200150 w 1524000"/>
                <a:gd name="connsiteY5-1208" fmla="*/ 200025 h 3848100"/>
                <a:gd name="connsiteX6-1209" fmla="*/ 819150 w 1524000"/>
                <a:gd name="connsiteY6-1210" fmla="*/ 714375 h 3848100"/>
                <a:gd name="connsiteX7-1211" fmla="*/ 552450 w 1524000"/>
                <a:gd name="connsiteY7-1212" fmla="*/ 0 h 3848100"/>
                <a:gd name="connsiteX8-1213" fmla="*/ 714375 w 1524000"/>
                <a:gd name="connsiteY8-1214" fmla="*/ 895350 h 3848100"/>
                <a:gd name="connsiteX9-1215" fmla="*/ 466725 w 1524000"/>
                <a:gd name="connsiteY9-1216" fmla="*/ 1724025 h 3848100"/>
                <a:gd name="connsiteX10-1217" fmla="*/ 0 w 1524000"/>
                <a:gd name="connsiteY10-1218" fmla="*/ 1076325 h 3848100"/>
                <a:gd name="connsiteX11-1219" fmla="*/ 428625 w 1524000"/>
                <a:gd name="connsiteY11-1220" fmla="*/ 2028825 h 3848100"/>
                <a:gd name="connsiteX12-1221" fmla="*/ 571500 w 1524000"/>
                <a:gd name="connsiteY12-1222" fmla="*/ 3838575 h 3848100"/>
                <a:gd name="connsiteX0-1223" fmla="*/ 571500 w 1524000"/>
                <a:gd name="connsiteY0-1224" fmla="*/ 3838575 h 3848100"/>
                <a:gd name="connsiteX1-1225" fmla="*/ 1009650 w 1524000"/>
                <a:gd name="connsiteY1-1226" fmla="*/ 3848100 h 3848100"/>
                <a:gd name="connsiteX2-1227" fmla="*/ 647700 w 1524000"/>
                <a:gd name="connsiteY2-1228" fmla="*/ 2819400 h 3848100"/>
                <a:gd name="connsiteX3-1229" fmla="*/ 1524000 w 1524000"/>
                <a:gd name="connsiteY3-1230" fmla="*/ 1988820 h 3848100"/>
                <a:gd name="connsiteX4-1231" fmla="*/ 571500 w 1524000"/>
                <a:gd name="connsiteY4-1232" fmla="*/ 2609850 h 3848100"/>
                <a:gd name="connsiteX5-1233" fmla="*/ 1200150 w 1524000"/>
                <a:gd name="connsiteY5-1234" fmla="*/ 200025 h 3848100"/>
                <a:gd name="connsiteX6-1235" fmla="*/ 819150 w 1524000"/>
                <a:gd name="connsiteY6-1236" fmla="*/ 714375 h 3848100"/>
                <a:gd name="connsiteX7-1237" fmla="*/ 552450 w 1524000"/>
                <a:gd name="connsiteY7-1238" fmla="*/ 0 h 3848100"/>
                <a:gd name="connsiteX8-1239" fmla="*/ 714375 w 1524000"/>
                <a:gd name="connsiteY8-1240" fmla="*/ 895350 h 3848100"/>
                <a:gd name="connsiteX9-1241" fmla="*/ 466725 w 1524000"/>
                <a:gd name="connsiteY9-1242" fmla="*/ 1724025 h 3848100"/>
                <a:gd name="connsiteX10-1243" fmla="*/ 0 w 1524000"/>
                <a:gd name="connsiteY10-1244" fmla="*/ 1076325 h 3848100"/>
                <a:gd name="connsiteX11-1245" fmla="*/ 428625 w 1524000"/>
                <a:gd name="connsiteY11-1246" fmla="*/ 2028825 h 3848100"/>
                <a:gd name="connsiteX12-1247" fmla="*/ 571500 w 1524000"/>
                <a:gd name="connsiteY12-1248" fmla="*/ 3838575 h 38481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524000" h="3848100">
                  <a:moveTo>
                    <a:pt x="571500" y="3838575"/>
                  </a:moveTo>
                  <a:lnTo>
                    <a:pt x="1009650" y="3848100"/>
                  </a:lnTo>
                  <a:cubicBezTo>
                    <a:pt x="862330" y="3495675"/>
                    <a:pt x="775970" y="3543300"/>
                    <a:pt x="647700" y="2819400"/>
                  </a:cubicBezTo>
                  <a:cubicBezTo>
                    <a:pt x="1092200" y="2590800"/>
                    <a:pt x="1231900" y="2278380"/>
                    <a:pt x="1524000" y="1988820"/>
                  </a:cubicBezTo>
                  <a:cubicBezTo>
                    <a:pt x="1206500" y="2185670"/>
                    <a:pt x="860425" y="2555875"/>
                    <a:pt x="571500" y="2609850"/>
                  </a:cubicBezTo>
                  <a:cubicBezTo>
                    <a:pt x="689610" y="2425700"/>
                    <a:pt x="251460" y="2256790"/>
                    <a:pt x="1200150" y="200025"/>
                  </a:cubicBezTo>
                  <a:cubicBezTo>
                    <a:pt x="1073150" y="371475"/>
                    <a:pt x="978535" y="520065"/>
                    <a:pt x="819150" y="714375"/>
                  </a:cubicBezTo>
                  <a:cubicBezTo>
                    <a:pt x="669290" y="476250"/>
                    <a:pt x="641350" y="238125"/>
                    <a:pt x="552450" y="0"/>
                  </a:cubicBezTo>
                  <a:cubicBezTo>
                    <a:pt x="568325" y="327025"/>
                    <a:pt x="610870" y="596900"/>
                    <a:pt x="714375" y="895350"/>
                  </a:cubicBezTo>
                  <a:cubicBezTo>
                    <a:pt x="555625" y="1369695"/>
                    <a:pt x="549275" y="1447800"/>
                    <a:pt x="466725" y="1724025"/>
                  </a:cubicBezTo>
                  <a:cubicBezTo>
                    <a:pt x="295910" y="1350010"/>
                    <a:pt x="241300" y="1309370"/>
                    <a:pt x="0" y="1076325"/>
                  </a:cubicBezTo>
                  <a:cubicBezTo>
                    <a:pt x="228600" y="1422400"/>
                    <a:pt x="316230" y="1558925"/>
                    <a:pt x="428625" y="2028825"/>
                  </a:cubicBezTo>
                  <a:cubicBezTo>
                    <a:pt x="323850" y="2889250"/>
                    <a:pt x="466725" y="3292475"/>
                    <a:pt x="571500" y="3838575"/>
                  </a:cubicBezTo>
                  <a:close/>
                </a:path>
              </a:pathLst>
            </a:custGeom>
            <a:solidFill>
              <a:srgbClr val="91CE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4" name="矩形 33"/>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35"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寒假海报.4"/>
          <p:cNvPicPr>
            <a:picLocks noChangeAspect="1"/>
          </p:cNvPicPr>
          <p:nvPr/>
        </p:nvPicPr>
        <p:blipFill>
          <a:blip r:embed="rId3"/>
          <a:srcRect t="52727" b="7719"/>
          <a:stretch>
            <a:fillRect/>
          </a:stretch>
        </p:blipFill>
        <p:spPr>
          <a:xfrm>
            <a:off x="-635" y="427990"/>
            <a:ext cx="12192000" cy="6430010"/>
          </a:xfrm>
          <a:prstGeom prst="rect">
            <a:avLst/>
          </a:prstGeom>
        </p:spPr>
      </p:pic>
      <p:sp>
        <p:nvSpPr>
          <p:cNvPr id="53" name="文本框 52"/>
          <p:cNvSpPr txBox="1"/>
          <p:nvPr/>
        </p:nvSpPr>
        <p:spPr>
          <a:xfrm>
            <a:off x="4615180" y="1649730"/>
            <a:ext cx="2962275" cy="1568450"/>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9600" noProof="0" dirty="0">
                <a:ln>
                  <a:noFill/>
                </a:ln>
                <a:solidFill>
                  <a:srgbClr val="43A992"/>
                </a:solidFill>
                <a:uLnTx/>
                <a:uFillTx/>
                <a:latin typeface="汉仪黑荔枝体简" panose="00020600040101010101" charset="-122"/>
                <a:ea typeface="汉仪黑荔枝体简" panose="00020600040101010101" charset="-122"/>
                <a:sym typeface="+mn-ea"/>
              </a:rPr>
              <a:t>04</a:t>
            </a:r>
          </a:p>
        </p:txBody>
      </p:sp>
      <p:sp>
        <p:nvSpPr>
          <p:cNvPr id="51" name="文本框 50"/>
          <p:cNvSpPr txBox="1"/>
          <p:nvPr/>
        </p:nvSpPr>
        <p:spPr>
          <a:xfrm>
            <a:off x="3333115" y="3066415"/>
            <a:ext cx="5526405" cy="713740"/>
          </a:xfrm>
          <a:prstGeom prst="rect">
            <a:avLst/>
          </a:prstGeom>
          <a:noFill/>
        </p:spPr>
        <p:txBody>
          <a:bodyPr anchor="ctr"/>
          <a:lstStyle/>
          <a:p>
            <a:pPr marL="0" marR="0" lvl="0" indent="0" algn="ctr" defTabSz="914400" rtl="0" eaLnBrk="1" fontAlgn="t" latinLnBrk="0" hangingPunct="1">
              <a:spcBef>
                <a:spcPts val="0"/>
              </a:spcBef>
              <a:spcAft>
                <a:spcPts val="0"/>
              </a:spcAft>
              <a:buClrTx/>
              <a:buSzTx/>
              <a:buFontTx/>
              <a:buNone/>
              <a:defRPr/>
            </a:pPr>
            <a:r>
              <a:rPr kumimoji="0" lang="zh-CN" altLang="en-US" sz="4000" i="0" u="none" strike="noStrike" kern="0" cap="none" spc="0" normalizeH="0" baseline="0" noProof="0" dirty="0">
                <a:ln>
                  <a:noFill/>
                </a:ln>
                <a:solidFill>
                  <a:srgbClr val="43A992"/>
                </a:solidFill>
                <a:effectLst/>
                <a:uLnTx/>
                <a:uFillTx/>
                <a:latin typeface="汉仪黑荔枝体简" panose="00020600040101010101" charset="-122"/>
                <a:ea typeface="汉仪黑荔枝体简" panose="00020600040101010101" charset="-122"/>
                <a:cs typeface="+mn-lt"/>
                <a:sym typeface="+mn-ea"/>
              </a:rPr>
              <a:t>点击此处输入标题文本</a:t>
            </a:r>
          </a:p>
        </p:txBody>
      </p:sp>
      <p:sp>
        <p:nvSpPr>
          <p:cNvPr id="22" name="文本框 34"/>
          <p:cNvSpPr txBox="1"/>
          <p:nvPr/>
        </p:nvSpPr>
        <p:spPr>
          <a:xfrm>
            <a:off x="3206433" y="3780155"/>
            <a:ext cx="577977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025" fontAlgn="auto">
              <a:lnSpc>
                <a:spcPct val="200000"/>
              </a:lnSpc>
              <a:spcBef>
                <a:spcPts val="0"/>
              </a:spcBef>
            </a:pP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r>
              <a:rPr lang="zh-CN" altLang="en-US"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Click here to enter your text</a:t>
            </a:r>
            <a:r>
              <a:rPr lang="en-US" altLang="zh-CN" sz="600" dirty="0">
                <a:solidFill>
                  <a:schemeClr val="tx1">
                    <a:lumMod val="75000"/>
                    <a:lumOff val="25000"/>
                  </a:schemeClr>
                </a:solidFill>
                <a:latin typeface="汉仪黑荔枝体简" panose="00020600040101010101" charset="-122"/>
                <a:ea typeface="汉仪黑荔枝体简" panose="00020600040101010101" charset="-122"/>
                <a:cs typeface="+mn-lt"/>
                <a:sym typeface="Arial" panose="020B0604020202020204" pitchFamily="34" charset="0"/>
              </a:rPr>
              <a:t>.</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6745605" y="694055"/>
            <a:ext cx="5547995" cy="5796915"/>
          </a:xfrm>
          <a:custGeom>
            <a:avLst/>
            <a:gdLst>
              <a:gd name="connsiteX0" fmla="*/ 782763 w 2618967"/>
              <a:gd name="connsiteY0" fmla="*/ 0 h 2736304"/>
              <a:gd name="connsiteX1" fmla="*/ 2618967 w 2618967"/>
              <a:gd name="connsiteY1" fmla="*/ 0 h 2736304"/>
              <a:gd name="connsiteX2" fmla="*/ 1831243 w 2618967"/>
              <a:gd name="connsiteY2" fmla="*/ 2736304 h 2736304"/>
              <a:gd name="connsiteX3" fmla="*/ 0 w 2618967"/>
              <a:gd name="connsiteY3" fmla="*/ 2736304 h 2736304"/>
              <a:gd name="connsiteX4" fmla="*/ 0 w 2618967"/>
              <a:gd name="connsiteY4" fmla="*/ 2719071 h 273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967" h="2736304">
                <a:moveTo>
                  <a:pt x="782763" y="0"/>
                </a:moveTo>
                <a:lnTo>
                  <a:pt x="2618967" y="0"/>
                </a:lnTo>
                <a:lnTo>
                  <a:pt x="1831243" y="2736304"/>
                </a:lnTo>
                <a:lnTo>
                  <a:pt x="0" y="2736304"/>
                </a:lnTo>
                <a:lnTo>
                  <a:pt x="0" y="2719071"/>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标注 4"/>
          <p:cNvSpPr/>
          <p:nvPr/>
        </p:nvSpPr>
        <p:spPr>
          <a:xfrm>
            <a:off x="658495" y="1939290"/>
            <a:ext cx="5207000" cy="909320"/>
          </a:xfrm>
          <a:prstGeom prst="wedgeRectCallout">
            <a:avLst>
              <a:gd name="adj1" fmla="val 72024"/>
              <a:gd name="adj2" fmla="val 51324"/>
            </a:avLst>
          </a:prstGeom>
          <a:solidFill>
            <a:srgbClr val="E99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36295" y="2071370"/>
            <a:ext cx="4775200" cy="645160"/>
          </a:xfrm>
          <a:prstGeom prst="rect">
            <a:avLst/>
          </a:prstGeom>
          <a:noFill/>
        </p:spPr>
        <p:txBody>
          <a:bodyPr wrap="square" rtlCol="0">
            <a:spAutoFit/>
          </a:bodyPr>
          <a:lstStyle/>
          <a:p>
            <a:pPr algn="l" fontAlgn="t">
              <a:spcBef>
                <a:spcPts val="0"/>
              </a:spcBef>
              <a:spcAft>
                <a:spcPts val="0"/>
              </a:spcAft>
              <a:buClrTx/>
              <a:buSzTx/>
              <a:buFontTx/>
              <a:defRPr/>
            </a:pPr>
            <a:r>
              <a:rPr lang="zh-CN" altLang="en-US" sz="3600" kern="0" noProof="0" dirty="0">
                <a:ln>
                  <a:noFill/>
                </a:ln>
                <a:solidFill>
                  <a:schemeClr val="bg1"/>
                </a:solidFill>
                <a:uLnTx/>
                <a:uFillTx/>
                <a:latin typeface="汉仪乐喵体简" panose="00020600040101010101" charset="-122"/>
                <a:ea typeface="汉仪乐喵体简" panose="00020600040101010101" charset="-122"/>
              </a:rPr>
              <a:t>单击此处输入您的文本</a:t>
            </a:r>
          </a:p>
        </p:txBody>
      </p:sp>
      <p:pic>
        <p:nvPicPr>
          <p:cNvPr id="6" name="图片 5" descr="fb290a359335e4e7b4022d446428ea4a"/>
          <p:cNvPicPr>
            <a:picLocks noChangeAspect="1"/>
          </p:cNvPicPr>
          <p:nvPr/>
        </p:nvPicPr>
        <p:blipFill>
          <a:blip r:embed="rId4"/>
          <a:stretch>
            <a:fillRect/>
          </a:stretch>
        </p:blipFill>
        <p:spPr>
          <a:xfrm>
            <a:off x="937895" y="3244850"/>
            <a:ext cx="695960" cy="695960"/>
          </a:xfrm>
          <a:prstGeom prst="rect">
            <a:avLst/>
          </a:prstGeom>
        </p:spPr>
      </p:pic>
      <p:sp>
        <p:nvSpPr>
          <p:cNvPr id="11" name="文本框 10"/>
          <p:cNvSpPr txBox="1"/>
          <p:nvPr/>
        </p:nvSpPr>
        <p:spPr>
          <a:xfrm>
            <a:off x="1894205" y="3357245"/>
            <a:ext cx="4227830" cy="706755"/>
          </a:xfrm>
          <a:prstGeom prst="rect">
            <a:avLst/>
          </a:prstGeom>
          <a:noFill/>
        </p:spPr>
        <p:txBody>
          <a:bodyPr wrap="square" rtlCol="0">
            <a:spAutoFit/>
          </a:bodyPr>
          <a:lstStyle/>
          <a:p>
            <a:pPr indent="0" algn="l" fontAlgn="auto">
              <a:lnSpc>
                <a:spcPct val="20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a:t>
            </a:r>
          </a:p>
        </p:txBody>
      </p:sp>
      <p:pic>
        <p:nvPicPr>
          <p:cNvPr id="8" name="图片 7" descr="fb290a359335e4e7b4022d446428ea4a"/>
          <p:cNvPicPr>
            <a:picLocks noChangeAspect="1"/>
          </p:cNvPicPr>
          <p:nvPr/>
        </p:nvPicPr>
        <p:blipFill>
          <a:blip r:embed="rId4"/>
          <a:stretch>
            <a:fillRect/>
          </a:stretch>
        </p:blipFill>
        <p:spPr>
          <a:xfrm>
            <a:off x="1068070" y="4265930"/>
            <a:ext cx="695960" cy="695960"/>
          </a:xfrm>
          <a:prstGeom prst="rect">
            <a:avLst/>
          </a:prstGeom>
        </p:spPr>
      </p:pic>
      <p:sp>
        <p:nvSpPr>
          <p:cNvPr id="9" name="文本框 8"/>
          <p:cNvSpPr txBox="1"/>
          <p:nvPr/>
        </p:nvSpPr>
        <p:spPr>
          <a:xfrm>
            <a:off x="1894205" y="4378325"/>
            <a:ext cx="4227830" cy="706755"/>
          </a:xfrm>
          <a:prstGeom prst="rect">
            <a:avLst/>
          </a:prstGeom>
          <a:noFill/>
        </p:spPr>
        <p:txBody>
          <a:bodyPr wrap="square" rtlCol="0">
            <a:spAutoFit/>
          </a:bodyPr>
          <a:lstStyle/>
          <a:p>
            <a:pPr indent="0" algn="l" fontAlgn="auto">
              <a:lnSpc>
                <a:spcPct val="20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a:t>
            </a:r>
          </a:p>
        </p:txBody>
      </p:sp>
      <p:pic>
        <p:nvPicPr>
          <p:cNvPr id="10" name="图片 9" descr="fb290a359335e4e7b4022d446428ea4a"/>
          <p:cNvPicPr>
            <a:picLocks noChangeAspect="1"/>
          </p:cNvPicPr>
          <p:nvPr/>
        </p:nvPicPr>
        <p:blipFill>
          <a:blip r:embed="rId4"/>
          <a:stretch>
            <a:fillRect/>
          </a:stretch>
        </p:blipFill>
        <p:spPr>
          <a:xfrm>
            <a:off x="1068070" y="5302250"/>
            <a:ext cx="695960" cy="695960"/>
          </a:xfrm>
          <a:prstGeom prst="rect">
            <a:avLst/>
          </a:prstGeom>
        </p:spPr>
      </p:pic>
      <p:sp>
        <p:nvSpPr>
          <p:cNvPr id="13" name="文本框 12"/>
          <p:cNvSpPr txBox="1"/>
          <p:nvPr/>
        </p:nvSpPr>
        <p:spPr>
          <a:xfrm>
            <a:off x="1894205" y="5414645"/>
            <a:ext cx="4227830" cy="706755"/>
          </a:xfrm>
          <a:prstGeom prst="rect">
            <a:avLst/>
          </a:prstGeom>
          <a:noFill/>
        </p:spPr>
        <p:txBody>
          <a:bodyPr wrap="square" rtlCol="0">
            <a:spAutoFit/>
          </a:bodyPr>
          <a:lstStyle/>
          <a:p>
            <a:pPr indent="0" algn="l" fontAlgn="auto">
              <a:lnSpc>
                <a:spcPct val="20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a:t>
            </a:r>
          </a:p>
        </p:txBody>
      </p:sp>
      <p:sp>
        <p:nvSpPr>
          <p:cNvPr id="27" name="矩形 26"/>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28"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6432e7d34951f31ddca7ba74fe225f2f"/>
          <p:cNvPicPr>
            <a:picLocks noChangeAspect="1"/>
          </p:cNvPicPr>
          <p:nvPr/>
        </p:nvPicPr>
        <p:blipFill>
          <a:blip r:embed="rId3"/>
          <a:stretch>
            <a:fillRect/>
          </a:stretch>
        </p:blipFill>
        <p:spPr>
          <a:xfrm>
            <a:off x="9194800" y="-832485"/>
            <a:ext cx="3569335" cy="3569335"/>
          </a:xfrm>
          <a:prstGeom prst="rect">
            <a:avLst/>
          </a:prstGeom>
        </p:spPr>
      </p:pic>
      <p:sp>
        <p:nvSpPr>
          <p:cNvPr id="34" name="矩形 33"/>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35"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p:nvPr/>
        </p:nvGrpSpPr>
        <p:grpSpPr>
          <a:xfrm>
            <a:off x="1005306" y="1748247"/>
            <a:ext cx="9923492" cy="4167754"/>
            <a:chOff x="881" y="2421"/>
            <a:chExt cx="17745" cy="7453"/>
          </a:xfrm>
        </p:grpSpPr>
        <p:sp>
          <p:nvSpPr>
            <p:cNvPr id="13" name="圆角矩形 20"/>
            <p:cNvSpPr/>
            <p:nvPr/>
          </p:nvSpPr>
          <p:spPr>
            <a:xfrm>
              <a:off x="10704" y="6361"/>
              <a:ext cx="6132" cy="34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15" name="圆角矩形 18"/>
            <p:cNvSpPr/>
            <p:nvPr/>
          </p:nvSpPr>
          <p:spPr>
            <a:xfrm>
              <a:off x="10704" y="5529"/>
              <a:ext cx="6132" cy="34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16" name="圆角矩形 17"/>
            <p:cNvSpPr/>
            <p:nvPr/>
          </p:nvSpPr>
          <p:spPr>
            <a:xfrm>
              <a:off x="10704" y="4664"/>
              <a:ext cx="6132" cy="34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17" name="圆角矩形 5"/>
            <p:cNvSpPr/>
            <p:nvPr/>
          </p:nvSpPr>
          <p:spPr>
            <a:xfrm>
              <a:off x="10704" y="3826"/>
              <a:ext cx="6132" cy="34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18" name="文本框 8"/>
            <p:cNvSpPr txBox="1">
              <a:spLocks noChangeArrowheads="1"/>
            </p:cNvSpPr>
            <p:nvPr/>
          </p:nvSpPr>
          <p:spPr bwMode="auto">
            <a:xfrm>
              <a:off x="9041" y="3641"/>
              <a:ext cx="1440"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标题</a:t>
              </a:r>
            </a:p>
          </p:txBody>
        </p:sp>
        <p:sp>
          <p:nvSpPr>
            <p:cNvPr id="19" name="文本框 9"/>
            <p:cNvSpPr txBox="1">
              <a:spLocks noChangeArrowheads="1"/>
            </p:cNvSpPr>
            <p:nvPr/>
          </p:nvSpPr>
          <p:spPr bwMode="auto">
            <a:xfrm>
              <a:off x="17494" y="3684"/>
              <a:ext cx="1132"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en-US" altLang="zh-CN" sz="2400">
                  <a:ea typeface="微软雅黑" panose="020B0503020204020204" pitchFamily="34" charset="-122"/>
                </a:rPr>
                <a:t>40</a:t>
              </a:r>
              <a:r>
                <a:rPr lang="en-US" altLang="zh-CN" sz="1600">
                  <a:ea typeface="微软雅黑" panose="020B0503020204020204" pitchFamily="34" charset="-122"/>
                </a:rPr>
                <a:t>%</a:t>
              </a:r>
              <a:endParaRPr lang="zh-CN" altLang="en-US" sz="1600">
                <a:ea typeface="微软雅黑" panose="020B0503020204020204" pitchFamily="34" charset="-122"/>
              </a:endParaRPr>
            </a:p>
          </p:txBody>
        </p:sp>
        <p:sp>
          <p:nvSpPr>
            <p:cNvPr id="20" name="圆角矩形 22"/>
            <p:cNvSpPr/>
            <p:nvPr/>
          </p:nvSpPr>
          <p:spPr>
            <a:xfrm>
              <a:off x="10704" y="4664"/>
              <a:ext cx="3012" cy="34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21" name="文本框 23"/>
            <p:cNvSpPr txBox="1">
              <a:spLocks noChangeArrowheads="1"/>
            </p:cNvSpPr>
            <p:nvPr/>
          </p:nvSpPr>
          <p:spPr bwMode="auto">
            <a:xfrm>
              <a:off x="9041" y="4486"/>
              <a:ext cx="1440"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标题</a:t>
              </a:r>
            </a:p>
          </p:txBody>
        </p:sp>
        <p:sp>
          <p:nvSpPr>
            <p:cNvPr id="22" name="文本框 24"/>
            <p:cNvSpPr txBox="1">
              <a:spLocks noChangeArrowheads="1"/>
            </p:cNvSpPr>
            <p:nvPr/>
          </p:nvSpPr>
          <p:spPr bwMode="auto">
            <a:xfrm>
              <a:off x="17494" y="4529"/>
              <a:ext cx="1132" cy="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en-US" altLang="zh-CN" sz="2400">
                  <a:ea typeface="微软雅黑" panose="020B0503020204020204" pitchFamily="34" charset="-122"/>
                </a:rPr>
                <a:t>50</a:t>
              </a:r>
              <a:r>
                <a:rPr lang="en-US" altLang="zh-CN" sz="1600">
                  <a:ea typeface="微软雅黑" panose="020B0503020204020204" pitchFamily="34" charset="-122"/>
                </a:rPr>
                <a:t>%</a:t>
              </a:r>
              <a:endParaRPr lang="zh-CN" altLang="en-US" sz="1600">
                <a:ea typeface="微软雅黑" panose="020B0503020204020204" pitchFamily="34" charset="-122"/>
              </a:endParaRPr>
            </a:p>
          </p:txBody>
        </p:sp>
        <p:sp>
          <p:nvSpPr>
            <p:cNvPr id="23" name="圆角矩形 26"/>
            <p:cNvSpPr/>
            <p:nvPr/>
          </p:nvSpPr>
          <p:spPr>
            <a:xfrm>
              <a:off x="10704" y="5529"/>
              <a:ext cx="5270" cy="34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24" name="文本框 27"/>
            <p:cNvSpPr txBox="1">
              <a:spLocks noChangeArrowheads="1"/>
            </p:cNvSpPr>
            <p:nvPr/>
          </p:nvSpPr>
          <p:spPr bwMode="auto">
            <a:xfrm>
              <a:off x="9041" y="5331"/>
              <a:ext cx="1440"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标题</a:t>
              </a:r>
            </a:p>
          </p:txBody>
        </p:sp>
        <p:sp>
          <p:nvSpPr>
            <p:cNvPr id="25" name="文本框 28"/>
            <p:cNvSpPr txBox="1">
              <a:spLocks noChangeArrowheads="1"/>
            </p:cNvSpPr>
            <p:nvPr/>
          </p:nvSpPr>
          <p:spPr bwMode="auto">
            <a:xfrm>
              <a:off x="17494" y="5376"/>
              <a:ext cx="1132"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en-US" altLang="zh-CN" sz="2400">
                  <a:ea typeface="微软雅黑" panose="020B0503020204020204" pitchFamily="34" charset="-122"/>
                </a:rPr>
                <a:t>80</a:t>
              </a:r>
              <a:r>
                <a:rPr lang="en-US" altLang="zh-CN" sz="1600">
                  <a:ea typeface="微软雅黑" panose="020B0503020204020204" pitchFamily="34" charset="-122"/>
                </a:rPr>
                <a:t>%</a:t>
              </a:r>
              <a:endParaRPr lang="zh-CN" altLang="en-US" sz="1600">
                <a:ea typeface="微软雅黑" panose="020B0503020204020204" pitchFamily="34" charset="-122"/>
              </a:endParaRPr>
            </a:p>
          </p:txBody>
        </p:sp>
        <p:sp>
          <p:nvSpPr>
            <p:cNvPr id="26" name="圆角矩形 30"/>
            <p:cNvSpPr/>
            <p:nvPr/>
          </p:nvSpPr>
          <p:spPr>
            <a:xfrm>
              <a:off x="10704" y="6361"/>
              <a:ext cx="1505" cy="3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27" name="文本框 31"/>
            <p:cNvSpPr txBox="1">
              <a:spLocks noChangeArrowheads="1"/>
            </p:cNvSpPr>
            <p:nvPr/>
          </p:nvSpPr>
          <p:spPr bwMode="auto">
            <a:xfrm>
              <a:off x="9041" y="6176"/>
              <a:ext cx="1440"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标题</a:t>
              </a:r>
            </a:p>
          </p:txBody>
        </p:sp>
        <p:sp>
          <p:nvSpPr>
            <p:cNvPr id="28" name="文本框 32"/>
            <p:cNvSpPr txBox="1">
              <a:spLocks noChangeArrowheads="1"/>
            </p:cNvSpPr>
            <p:nvPr/>
          </p:nvSpPr>
          <p:spPr bwMode="auto">
            <a:xfrm>
              <a:off x="17494" y="6221"/>
              <a:ext cx="1132"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en-US" altLang="zh-CN" sz="2400">
                  <a:ea typeface="微软雅黑" panose="020B0503020204020204" pitchFamily="34" charset="-122"/>
                </a:rPr>
                <a:t>20</a:t>
              </a:r>
              <a:r>
                <a:rPr lang="en-US" altLang="zh-CN" sz="1600">
                  <a:ea typeface="微软雅黑" panose="020B0503020204020204" pitchFamily="34" charset="-122"/>
                </a:rPr>
                <a:t>%</a:t>
              </a:r>
              <a:endParaRPr lang="zh-CN" altLang="en-US" sz="1600">
                <a:ea typeface="微软雅黑" panose="020B0503020204020204" pitchFamily="34" charset="-122"/>
              </a:endParaRPr>
            </a:p>
          </p:txBody>
        </p:sp>
        <p:sp>
          <p:nvSpPr>
            <p:cNvPr id="29" name="矩形 28"/>
            <p:cNvSpPr>
              <a:spLocks noChangeArrowheads="1"/>
            </p:cNvSpPr>
            <p:nvPr/>
          </p:nvSpPr>
          <p:spPr bwMode="auto">
            <a:xfrm>
              <a:off x="9191" y="7441"/>
              <a:ext cx="9435" cy="1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点击输入文字点击输入文字点击此处更换文本点击输入文字点击输入文字点击此处更换文本点击输入文字点击输入文字点击此处更换文本点击输入文字点击输入文字点击此处更换文本</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5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圆角矩形 19"/>
            <p:cNvSpPr/>
            <p:nvPr/>
          </p:nvSpPr>
          <p:spPr>
            <a:xfrm>
              <a:off x="10704" y="3826"/>
              <a:ext cx="2257" cy="340"/>
            </a:xfrm>
            <a:prstGeom prst="roundRect">
              <a:avLst>
                <a:gd name="adj"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pic>
          <p:nvPicPr>
            <p:cNvPr id="31"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1" y="3181"/>
              <a:ext cx="6635" cy="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组合 37"/>
            <p:cNvGrpSpPr/>
            <p:nvPr/>
          </p:nvGrpSpPr>
          <p:grpSpPr bwMode="auto">
            <a:xfrm>
              <a:off x="6586" y="7176"/>
              <a:ext cx="418" cy="658"/>
              <a:chOff x="3935413" y="4148138"/>
              <a:chExt cx="265112" cy="417512"/>
            </a:xfrm>
          </p:grpSpPr>
          <p:sp>
            <p:nvSpPr>
              <p:cNvPr id="33" name="Freeform 7"/>
              <p:cNvSpPr/>
              <p:nvPr/>
            </p:nvSpPr>
            <p:spPr bwMode="auto">
              <a:xfrm>
                <a:off x="3994150" y="4148138"/>
                <a:ext cx="206375" cy="403225"/>
              </a:xfrm>
              <a:custGeom>
                <a:avLst/>
                <a:gdLst>
                  <a:gd name="T0" fmla="*/ 2147483646 w 363"/>
                  <a:gd name="T1" fmla="*/ 0 h 708"/>
                  <a:gd name="T2" fmla="*/ 0 w 363"/>
                  <a:gd name="T3" fmla="*/ 2147483646 h 708"/>
                  <a:gd name="T4" fmla="*/ 0 60000 65536"/>
                  <a:gd name="T5" fmla="*/ 0 60000 65536"/>
                </a:gdLst>
                <a:ahLst/>
                <a:cxnLst>
                  <a:cxn ang="T4">
                    <a:pos x="T0" y="T1"/>
                  </a:cxn>
                  <a:cxn ang="T5">
                    <a:pos x="T2" y="T3"/>
                  </a:cxn>
                </a:cxnLst>
                <a:rect l="0" t="0" r="r" b="b"/>
                <a:pathLst>
                  <a:path w="363" h="708">
                    <a:moveTo>
                      <a:pt x="363" y="0"/>
                    </a:moveTo>
                    <a:cubicBezTo>
                      <a:pt x="273" y="253"/>
                      <a:pt x="150" y="491"/>
                      <a:pt x="0" y="708"/>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 name="Freeform 10"/>
              <p:cNvSpPr/>
              <p:nvPr/>
            </p:nvSpPr>
            <p:spPr bwMode="auto">
              <a:xfrm>
                <a:off x="3935413" y="4367213"/>
                <a:ext cx="246062" cy="198437"/>
              </a:xfrm>
              <a:custGeom>
                <a:avLst/>
                <a:gdLst>
                  <a:gd name="T0" fmla="*/ 2147483646 w 155"/>
                  <a:gd name="T1" fmla="*/ 2147483646 h 125"/>
                  <a:gd name="T2" fmla="*/ 2147483646 w 155"/>
                  <a:gd name="T3" fmla="*/ 2147483646 h 125"/>
                  <a:gd name="T4" fmla="*/ 0 w 155"/>
                  <a:gd name="T5" fmla="*/ 0 h 125"/>
                  <a:gd name="T6" fmla="*/ 0 60000 65536"/>
                  <a:gd name="T7" fmla="*/ 0 60000 65536"/>
                  <a:gd name="T8" fmla="*/ 0 60000 65536"/>
                </a:gdLst>
                <a:ahLst/>
                <a:cxnLst>
                  <a:cxn ang="T6">
                    <a:pos x="T0" y="T1"/>
                  </a:cxn>
                  <a:cxn ang="T7">
                    <a:pos x="T2" y="T3"/>
                  </a:cxn>
                  <a:cxn ang="T8">
                    <a:pos x="T4" y="T5"/>
                  </a:cxn>
                </a:cxnLst>
                <a:rect l="0" t="0" r="r" b="b"/>
                <a:pathLst>
                  <a:path w="155" h="125">
                    <a:moveTo>
                      <a:pt x="155" y="95"/>
                    </a:moveTo>
                    <a:lnTo>
                      <a:pt x="30" y="125"/>
                    </a:lnTo>
                    <a:lnTo>
                      <a:pt x="0" y="0"/>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37" name="组合 40"/>
            <p:cNvGrpSpPr/>
            <p:nvPr/>
          </p:nvGrpSpPr>
          <p:grpSpPr bwMode="auto">
            <a:xfrm>
              <a:off x="3671" y="8704"/>
              <a:ext cx="730" cy="445"/>
              <a:chOff x="2084388" y="5118100"/>
              <a:chExt cx="463549" cy="282575"/>
            </a:xfrm>
          </p:grpSpPr>
          <p:sp>
            <p:nvSpPr>
              <p:cNvPr id="38" name="Freeform 6"/>
              <p:cNvSpPr/>
              <p:nvPr/>
            </p:nvSpPr>
            <p:spPr bwMode="auto">
              <a:xfrm>
                <a:off x="2085975" y="5224463"/>
                <a:ext cx="461962" cy="71437"/>
              </a:xfrm>
              <a:custGeom>
                <a:avLst/>
                <a:gdLst>
                  <a:gd name="T0" fmla="*/ 2147483646 w 812"/>
                  <a:gd name="T1" fmla="*/ 2147483646 h 124"/>
                  <a:gd name="T2" fmla="*/ 0 w 812"/>
                  <a:gd name="T3" fmla="*/ 0 h 124"/>
                  <a:gd name="T4" fmla="*/ 0 60000 65536"/>
                  <a:gd name="T5" fmla="*/ 0 60000 65536"/>
                </a:gdLst>
                <a:ahLst/>
                <a:cxnLst>
                  <a:cxn ang="T4">
                    <a:pos x="T0" y="T1"/>
                  </a:cxn>
                  <a:cxn ang="T5">
                    <a:pos x="T2" y="T3"/>
                  </a:cxn>
                </a:cxnLst>
                <a:rect l="0" t="0" r="r" b="b"/>
                <a:pathLst>
                  <a:path w="812" h="124">
                    <a:moveTo>
                      <a:pt x="812" y="124"/>
                    </a:moveTo>
                    <a:cubicBezTo>
                      <a:pt x="531" y="120"/>
                      <a:pt x="259" y="77"/>
                      <a:pt x="0" y="0"/>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 name="Freeform 11"/>
              <p:cNvSpPr/>
              <p:nvPr/>
            </p:nvSpPr>
            <p:spPr bwMode="auto">
              <a:xfrm>
                <a:off x="2084388" y="5118100"/>
                <a:ext cx="173037" cy="282575"/>
              </a:xfrm>
              <a:custGeom>
                <a:avLst/>
                <a:gdLst>
                  <a:gd name="T0" fmla="*/ 2147483646 w 109"/>
                  <a:gd name="T1" fmla="*/ 2147483646 h 178"/>
                  <a:gd name="T2" fmla="*/ 0 w 109"/>
                  <a:gd name="T3" fmla="*/ 2147483646 h 178"/>
                  <a:gd name="T4" fmla="*/ 2147483646 w 109"/>
                  <a:gd name="T5" fmla="*/ 0 h 178"/>
                  <a:gd name="T6" fmla="*/ 0 60000 65536"/>
                  <a:gd name="T7" fmla="*/ 0 60000 65536"/>
                  <a:gd name="T8" fmla="*/ 0 60000 65536"/>
                </a:gdLst>
                <a:ahLst/>
                <a:cxnLst>
                  <a:cxn ang="T6">
                    <a:pos x="T0" y="T1"/>
                  </a:cxn>
                  <a:cxn ang="T7">
                    <a:pos x="T2" y="T3"/>
                  </a:cxn>
                  <a:cxn ang="T8">
                    <a:pos x="T4" y="T5"/>
                  </a:cxn>
                </a:cxnLst>
                <a:rect l="0" t="0" r="r" b="b"/>
                <a:pathLst>
                  <a:path w="109" h="178">
                    <a:moveTo>
                      <a:pt x="70" y="178"/>
                    </a:moveTo>
                    <a:lnTo>
                      <a:pt x="0" y="69"/>
                    </a:lnTo>
                    <a:lnTo>
                      <a:pt x="109" y="0"/>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40" name="组合 39"/>
            <p:cNvGrpSpPr/>
            <p:nvPr/>
          </p:nvGrpSpPr>
          <p:grpSpPr bwMode="auto">
            <a:xfrm>
              <a:off x="1531" y="6326"/>
              <a:ext cx="455" cy="718"/>
              <a:chOff x="725488" y="3608388"/>
              <a:chExt cx="288925" cy="455612"/>
            </a:xfrm>
          </p:grpSpPr>
          <p:sp>
            <p:nvSpPr>
              <p:cNvPr id="41" name="Freeform 5"/>
              <p:cNvSpPr/>
              <p:nvPr/>
            </p:nvSpPr>
            <p:spPr bwMode="auto">
              <a:xfrm>
                <a:off x="852488" y="3608388"/>
                <a:ext cx="71437" cy="455612"/>
              </a:xfrm>
              <a:custGeom>
                <a:avLst/>
                <a:gdLst>
                  <a:gd name="T0" fmla="*/ 2147483646 w 124"/>
                  <a:gd name="T1" fmla="*/ 2147483646 h 802"/>
                  <a:gd name="T2" fmla="*/ 2147483646 w 124"/>
                  <a:gd name="T3" fmla="*/ 2147483646 h 802"/>
                  <a:gd name="T4" fmla="*/ 0 w 124"/>
                  <a:gd name="T5" fmla="*/ 0 h 802"/>
                  <a:gd name="T6" fmla="*/ 0 60000 65536"/>
                  <a:gd name="T7" fmla="*/ 0 60000 65536"/>
                  <a:gd name="T8" fmla="*/ 0 60000 65536"/>
                </a:gdLst>
                <a:ahLst/>
                <a:cxnLst>
                  <a:cxn ang="T6">
                    <a:pos x="T0" y="T1"/>
                  </a:cxn>
                  <a:cxn ang="T7">
                    <a:pos x="T2" y="T3"/>
                  </a:cxn>
                  <a:cxn ang="T8">
                    <a:pos x="T4" y="T5"/>
                  </a:cxn>
                </a:cxnLst>
                <a:rect l="0" t="0" r="r" b="b"/>
                <a:pathLst>
                  <a:path w="124" h="802">
                    <a:moveTo>
                      <a:pt x="124" y="802"/>
                    </a:moveTo>
                    <a:cubicBezTo>
                      <a:pt x="55" y="567"/>
                      <a:pt x="12" y="320"/>
                      <a:pt x="2" y="64"/>
                    </a:cubicBezTo>
                    <a:cubicBezTo>
                      <a:pt x="1" y="43"/>
                      <a:pt x="0" y="22"/>
                      <a:pt x="0" y="0"/>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2" name="Freeform 12"/>
              <p:cNvSpPr/>
              <p:nvPr/>
            </p:nvSpPr>
            <p:spPr bwMode="auto">
              <a:xfrm>
                <a:off x="725488" y="3608388"/>
                <a:ext cx="288925" cy="158750"/>
              </a:xfrm>
              <a:custGeom>
                <a:avLst/>
                <a:gdLst>
                  <a:gd name="T0" fmla="*/ 0 w 182"/>
                  <a:gd name="T1" fmla="*/ 2147483646 h 100"/>
                  <a:gd name="T2" fmla="*/ 2147483646 w 182"/>
                  <a:gd name="T3" fmla="*/ 0 h 100"/>
                  <a:gd name="T4" fmla="*/ 2147483646 w 182"/>
                  <a:gd name="T5" fmla="*/ 2147483646 h 100"/>
                  <a:gd name="T6" fmla="*/ 0 60000 65536"/>
                  <a:gd name="T7" fmla="*/ 0 60000 65536"/>
                  <a:gd name="T8" fmla="*/ 0 60000 65536"/>
                </a:gdLst>
                <a:ahLst/>
                <a:cxnLst>
                  <a:cxn ang="T6">
                    <a:pos x="T0" y="T1"/>
                  </a:cxn>
                  <a:cxn ang="T7">
                    <a:pos x="T2" y="T3"/>
                  </a:cxn>
                  <a:cxn ang="T8">
                    <a:pos x="T4" y="T5"/>
                  </a:cxn>
                </a:cxnLst>
                <a:rect l="0" t="0" r="r" b="b"/>
                <a:pathLst>
                  <a:path w="182" h="100">
                    <a:moveTo>
                      <a:pt x="0" y="100"/>
                    </a:moveTo>
                    <a:lnTo>
                      <a:pt x="81" y="0"/>
                    </a:lnTo>
                    <a:lnTo>
                      <a:pt x="182" y="80"/>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43" name="组合 38"/>
            <p:cNvGrpSpPr/>
            <p:nvPr/>
          </p:nvGrpSpPr>
          <p:grpSpPr bwMode="auto">
            <a:xfrm>
              <a:off x="2934" y="3586"/>
              <a:ext cx="630" cy="428"/>
              <a:chOff x="1616075" y="1868488"/>
              <a:chExt cx="400050" cy="271462"/>
            </a:xfrm>
          </p:grpSpPr>
          <p:sp>
            <p:nvSpPr>
              <p:cNvPr id="44" name="Freeform 9"/>
              <p:cNvSpPr/>
              <p:nvPr/>
            </p:nvSpPr>
            <p:spPr bwMode="auto">
              <a:xfrm>
                <a:off x="1616075" y="1941513"/>
                <a:ext cx="400050" cy="198437"/>
              </a:xfrm>
              <a:custGeom>
                <a:avLst/>
                <a:gdLst>
                  <a:gd name="T0" fmla="*/ 0 w 703"/>
                  <a:gd name="T1" fmla="*/ 2147483646 h 349"/>
                  <a:gd name="T2" fmla="*/ 2147483646 w 703"/>
                  <a:gd name="T3" fmla="*/ 0 h 349"/>
                  <a:gd name="T4" fmla="*/ 0 60000 65536"/>
                  <a:gd name="T5" fmla="*/ 0 60000 65536"/>
                </a:gdLst>
                <a:ahLst/>
                <a:cxnLst>
                  <a:cxn ang="T4">
                    <a:pos x="T0" y="T1"/>
                  </a:cxn>
                  <a:cxn ang="T5">
                    <a:pos x="T2" y="T3"/>
                  </a:cxn>
                </a:cxnLst>
                <a:rect l="0" t="0" r="r" b="b"/>
                <a:pathLst>
                  <a:path w="703" h="349">
                    <a:moveTo>
                      <a:pt x="0" y="349"/>
                    </a:moveTo>
                    <a:cubicBezTo>
                      <a:pt x="216" y="204"/>
                      <a:pt x="452" y="86"/>
                      <a:pt x="703" y="0"/>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5" name="Freeform 13"/>
              <p:cNvSpPr/>
              <p:nvPr/>
            </p:nvSpPr>
            <p:spPr bwMode="auto">
              <a:xfrm>
                <a:off x="1798638" y="1868488"/>
                <a:ext cx="217487" cy="260350"/>
              </a:xfrm>
              <a:custGeom>
                <a:avLst/>
                <a:gdLst>
                  <a:gd name="T0" fmla="*/ 0 w 137"/>
                  <a:gd name="T1" fmla="*/ 0 h 164"/>
                  <a:gd name="T2" fmla="*/ 2147483646 w 137"/>
                  <a:gd name="T3" fmla="*/ 2147483646 h 164"/>
                  <a:gd name="T4" fmla="*/ 2147483646 w 137"/>
                  <a:gd name="T5" fmla="*/ 2147483646 h 164"/>
                  <a:gd name="T6" fmla="*/ 0 60000 65536"/>
                  <a:gd name="T7" fmla="*/ 0 60000 65536"/>
                  <a:gd name="T8" fmla="*/ 0 60000 65536"/>
                </a:gdLst>
                <a:ahLst/>
                <a:cxnLst>
                  <a:cxn ang="T6">
                    <a:pos x="T0" y="T1"/>
                  </a:cxn>
                  <a:cxn ang="T7">
                    <a:pos x="T2" y="T3"/>
                  </a:cxn>
                  <a:cxn ang="T8">
                    <a:pos x="T4" y="T5"/>
                  </a:cxn>
                </a:cxnLst>
                <a:rect l="0" t="0" r="r" b="b"/>
                <a:pathLst>
                  <a:path w="137" h="164">
                    <a:moveTo>
                      <a:pt x="0" y="0"/>
                    </a:moveTo>
                    <a:lnTo>
                      <a:pt x="137" y="45"/>
                    </a:lnTo>
                    <a:lnTo>
                      <a:pt x="89" y="164"/>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46" name="组合 36"/>
            <p:cNvGrpSpPr/>
            <p:nvPr/>
          </p:nvGrpSpPr>
          <p:grpSpPr bwMode="auto">
            <a:xfrm>
              <a:off x="6144" y="4151"/>
              <a:ext cx="500" cy="488"/>
              <a:chOff x="3654425" y="2227263"/>
              <a:chExt cx="317500" cy="309562"/>
            </a:xfrm>
          </p:grpSpPr>
          <p:sp>
            <p:nvSpPr>
              <p:cNvPr id="47" name="Freeform 8"/>
              <p:cNvSpPr/>
              <p:nvPr/>
            </p:nvSpPr>
            <p:spPr bwMode="auto">
              <a:xfrm>
                <a:off x="3654425" y="2227263"/>
                <a:ext cx="298450" cy="309562"/>
              </a:xfrm>
              <a:custGeom>
                <a:avLst/>
                <a:gdLst>
                  <a:gd name="T0" fmla="*/ 0 w 524"/>
                  <a:gd name="T1" fmla="*/ 0 h 541"/>
                  <a:gd name="T2" fmla="*/ 2147483646 w 524"/>
                  <a:gd name="T3" fmla="*/ 2147483646 h 541"/>
                  <a:gd name="T4" fmla="*/ 0 60000 65536"/>
                  <a:gd name="T5" fmla="*/ 0 60000 65536"/>
                </a:gdLst>
                <a:ahLst/>
                <a:cxnLst>
                  <a:cxn ang="T4">
                    <a:pos x="T0" y="T1"/>
                  </a:cxn>
                  <a:cxn ang="T5">
                    <a:pos x="T2" y="T3"/>
                  </a:cxn>
                </a:cxnLst>
                <a:rect l="0" t="0" r="r" b="b"/>
                <a:pathLst>
                  <a:path w="524" h="541">
                    <a:moveTo>
                      <a:pt x="0" y="0"/>
                    </a:moveTo>
                    <a:cubicBezTo>
                      <a:pt x="196" y="158"/>
                      <a:pt x="372" y="340"/>
                      <a:pt x="524" y="541"/>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 name="Freeform 14"/>
              <p:cNvSpPr/>
              <p:nvPr/>
            </p:nvSpPr>
            <p:spPr bwMode="auto">
              <a:xfrm>
                <a:off x="3751263" y="2330450"/>
                <a:ext cx="220662" cy="203200"/>
              </a:xfrm>
              <a:custGeom>
                <a:avLst/>
                <a:gdLst>
                  <a:gd name="T0" fmla="*/ 2147483646 w 139"/>
                  <a:gd name="T1" fmla="*/ 0 h 128"/>
                  <a:gd name="T2" fmla="*/ 2147483646 w 139"/>
                  <a:gd name="T3" fmla="*/ 2147483646 h 128"/>
                  <a:gd name="T4" fmla="*/ 0 w 139"/>
                  <a:gd name="T5" fmla="*/ 2147483646 h 128"/>
                  <a:gd name="T6" fmla="*/ 0 60000 65536"/>
                  <a:gd name="T7" fmla="*/ 0 60000 65536"/>
                  <a:gd name="T8" fmla="*/ 0 60000 65536"/>
                </a:gdLst>
                <a:ahLst/>
                <a:cxnLst>
                  <a:cxn ang="T6">
                    <a:pos x="T0" y="T1"/>
                  </a:cxn>
                  <a:cxn ang="T7">
                    <a:pos x="T2" y="T3"/>
                  </a:cxn>
                  <a:cxn ang="T8">
                    <a:pos x="T4" y="T5"/>
                  </a:cxn>
                </a:cxnLst>
                <a:rect l="0" t="0" r="r" b="b"/>
                <a:pathLst>
                  <a:path w="139" h="128">
                    <a:moveTo>
                      <a:pt x="139" y="0"/>
                    </a:moveTo>
                    <a:lnTo>
                      <a:pt x="129" y="128"/>
                    </a:lnTo>
                    <a:lnTo>
                      <a:pt x="0" y="119"/>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49" name="Oval 15"/>
            <p:cNvSpPr>
              <a:spLocks noChangeArrowheads="1"/>
            </p:cNvSpPr>
            <p:nvPr/>
          </p:nvSpPr>
          <p:spPr bwMode="auto">
            <a:xfrm>
              <a:off x="4499" y="7521"/>
              <a:ext cx="2352" cy="2353"/>
            </a:xfrm>
            <a:prstGeom prst="ellipse">
              <a:avLst/>
            </a:prstGeom>
            <a:solidFill>
              <a:srgbClr val="43A992"/>
            </a:solidFill>
            <a:ln>
              <a:noFill/>
            </a:ln>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nvGrpSpPr>
            <p:cNvPr id="50" name="组合 49"/>
            <p:cNvGrpSpPr/>
            <p:nvPr/>
          </p:nvGrpSpPr>
          <p:grpSpPr bwMode="auto">
            <a:xfrm>
              <a:off x="5311" y="7976"/>
              <a:ext cx="773" cy="803"/>
              <a:chOff x="3290651" y="4579238"/>
              <a:chExt cx="490537" cy="509587"/>
            </a:xfrm>
          </p:grpSpPr>
          <p:sp>
            <p:nvSpPr>
              <p:cNvPr id="51" name="Freeform 16"/>
              <p:cNvSpPr/>
              <p:nvPr/>
            </p:nvSpPr>
            <p:spPr bwMode="auto">
              <a:xfrm>
                <a:off x="3290651" y="4585588"/>
                <a:ext cx="400050" cy="306387"/>
              </a:xfrm>
              <a:custGeom>
                <a:avLst/>
                <a:gdLst>
                  <a:gd name="T0" fmla="*/ 2147483646 w 702"/>
                  <a:gd name="T1" fmla="*/ 2147483646 h 537"/>
                  <a:gd name="T2" fmla="*/ 2147483646 w 702"/>
                  <a:gd name="T3" fmla="*/ 2147483646 h 537"/>
                  <a:gd name="T4" fmla="*/ 2147483646 w 702"/>
                  <a:gd name="T5" fmla="*/ 2147483646 h 537"/>
                  <a:gd name="T6" fmla="*/ 0 60000 65536"/>
                  <a:gd name="T7" fmla="*/ 0 60000 65536"/>
                  <a:gd name="T8" fmla="*/ 0 60000 65536"/>
                </a:gdLst>
                <a:ahLst/>
                <a:cxnLst>
                  <a:cxn ang="T6">
                    <a:pos x="T0" y="T1"/>
                  </a:cxn>
                  <a:cxn ang="T7">
                    <a:pos x="T2" y="T3"/>
                  </a:cxn>
                  <a:cxn ang="T8">
                    <a:pos x="T4" y="T5"/>
                  </a:cxn>
                </a:cxnLst>
                <a:rect l="0" t="0" r="r" b="b"/>
                <a:pathLst>
                  <a:path w="702" h="537">
                    <a:moveTo>
                      <a:pt x="702" y="138"/>
                    </a:moveTo>
                    <a:cubicBezTo>
                      <a:pt x="575" y="23"/>
                      <a:pt x="382" y="0"/>
                      <a:pt x="226" y="94"/>
                    </a:cubicBezTo>
                    <a:cubicBezTo>
                      <a:pt x="71" y="188"/>
                      <a:pt x="0" y="370"/>
                      <a:pt x="42" y="537"/>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2" name="Freeform 17"/>
              <p:cNvSpPr/>
              <p:nvPr/>
            </p:nvSpPr>
            <p:spPr bwMode="auto">
              <a:xfrm>
                <a:off x="3381138" y="4777675"/>
                <a:ext cx="400050" cy="307975"/>
              </a:xfrm>
              <a:custGeom>
                <a:avLst/>
                <a:gdLst>
                  <a:gd name="T0" fmla="*/ 0 w 702"/>
                  <a:gd name="T1" fmla="*/ 2147483646 h 538"/>
                  <a:gd name="T2" fmla="*/ 2147483646 w 702"/>
                  <a:gd name="T3" fmla="*/ 2147483646 h 538"/>
                  <a:gd name="T4" fmla="*/ 2147483646 w 702"/>
                  <a:gd name="T5" fmla="*/ 0 h 538"/>
                  <a:gd name="T6" fmla="*/ 0 60000 65536"/>
                  <a:gd name="T7" fmla="*/ 0 60000 65536"/>
                  <a:gd name="T8" fmla="*/ 0 60000 65536"/>
                </a:gdLst>
                <a:ahLst/>
                <a:cxnLst>
                  <a:cxn ang="T6">
                    <a:pos x="T0" y="T1"/>
                  </a:cxn>
                  <a:cxn ang="T7">
                    <a:pos x="T2" y="T3"/>
                  </a:cxn>
                  <a:cxn ang="T8">
                    <a:pos x="T4" y="T5"/>
                  </a:cxn>
                </a:cxnLst>
                <a:rect l="0" t="0" r="r" b="b"/>
                <a:pathLst>
                  <a:path w="702" h="538">
                    <a:moveTo>
                      <a:pt x="0" y="400"/>
                    </a:moveTo>
                    <a:cubicBezTo>
                      <a:pt x="127" y="515"/>
                      <a:pt x="320" y="538"/>
                      <a:pt x="476" y="444"/>
                    </a:cubicBezTo>
                    <a:cubicBezTo>
                      <a:pt x="632" y="349"/>
                      <a:pt x="702" y="167"/>
                      <a:pt x="661" y="0"/>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3" name="Freeform 18"/>
              <p:cNvSpPr/>
              <p:nvPr/>
            </p:nvSpPr>
            <p:spPr bwMode="auto">
              <a:xfrm>
                <a:off x="3604976" y="4579238"/>
                <a:ext cx="87312" cy="100012"/>
              </a:xfrm>
              <a:custGeom>
                <a:avLst/>
                <a:gdLst>
                  <a:gd name="T0" fmla="*/ 2147483646 w 55"/>
                  <a:gd name="T1" fmla="*/ 0 h 63"/>
                  <a:gd name="T2" fmla="*/ 2147483646 w 55"/>
                  <a:gd name="T3" fmla="*/ 2147483646 h 63"/>
                  <a:gd name="T4" fmla="*/ 0 w 55"/>
                  <a:gd name="T5" fmla="*/ 2147483646 h 63"/>
                  <a:gd name="T6" fmla="*/ 0 60000 65536"/>
                  <a:gd name="T7" fmla="*/ 0 60000 65536"/>
                  <a:gd name="T8" fmla="*/ 0 60000 65536"/>
                </a:gdLst>
                <a:ahLst/>
                <a:cxnLst>
                  <a:cxn ang="T6">
                    <a:pos x="T0" y="T1"/>
                  </a:cxn>
                  <a:cxn ang="T7">
                    <a:pos x="T2" y="T3"/>
                  </a:cxn>
                  <a:cxn ang="T8">
                    <a:pos x="T4" y="T5"/>
                  </a:cxn>
                </a:cxnLst>
                <a:rect l="0" t="0" r="r" b="b"/>
                <a:pathLst>
                  <a:path w="55" h="63">
                    <a:moveTo>
                      <a:pt x="46" y="0"/>
                    </a:moveTo>
                    <a:lnTo>
                      <a:pt x="55" y="55"/>
                    </a:lnTo>
                    <a:lnTo>
                      <a:pt x="0" y="63"/>
                    </a:ln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4" name="Freeform 19"/>
              <p:cNvSpPr/>
              <p:nvPr/>
            </p:nvSpPr>
            <p:spPr bwMode="auto">
              <a:xfrm>
                <a:off x="3377963" y="4987225"/>
                <a:ext cx="87312" cy="101600"/>
              </a:xfrm>
              <a:custGeom>
                <a:avLst/>
                <a:gdLst>
                  <a:gd name="T0" fmla="*/ 2147483646 w 55"/>
                  <a:gd name="T1" fmla="*/ 2147483646 h 64"/>
                  <a:gd name="T2" fmla="*/ 0 w 55"/>
                  <a:gd name="T3" fmla="*/ 2147483646 h 64"/>
                  <a:gd name="T4" fmla="*/ 2147483646 w 55"/>
                  <a:gd name="T5" fmla="*/ 0 h 64"/>
                  <a:gd name="T6" fmla="*/ 0 60000 65536"/>
                  <a:gd name="T7" fmla="*/ 0 60000 65536"/>
                  <a:gd name="T8" fmla="*/ 0 60000 65536"/>
                </a:gdLst>
                <a:ahLst/>
                <a:cxnLst>
                  <a:cxn ang="T6">
                    <a:pos x="T0" y="T1"/>
                  </a:cxn>
                  <a:cxn ang="T7">
                    <a:pos x="T2" y="T3"/>
                  </a:cxn>
                  <a:cxn ang="T8">
                    <a:pos x="T4" y="T5"/>
                  </a:cxn>
                </a:cxnLst>
                <a:rect l="0" t="0" r="r" b="b"/>
                <a:pathLst>
                  <a:path w="55" h="64">
                    <a:moveTo>
                      <a:pt x="9" y="64"/>
                    </a:moveTo>
                    <a:lnTo>
                      <a:pt x="0" y="9"/>
                    </a:lnTo>
                    <a:lnTo>
                      <a:pt x="55" y="0"/>
                    </a:ln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55" name="Oval 20"/>
            <p:cNvSpPr>
              <a:spLocks noChangeArrowheads="1"/>
            </p:cNvSpPr>
            <p:nvPr/>
          </p:nvSpPr>
          <p:spPr bwMode="auto">
            <a:xfrm>
              <a:off x="3794" y="2421"/>
              <a:ext cx="2352" cy="2353"/>
            </a:xfrm>
            <a:prstGeom prst="ellipse">
              <a:avLst/>
            </a:prstGeom>
            <a:solidFill>
              <a:srgbClr val="91CEB3"/>
            </a:solidFill>
            <a:ln w="0">
              <a:no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800" dirty="0"/>
            </a:p>
          </p:txBody>
        </p:sp>
        <p:grpSp>
          <p:nvGrpSpPr>
            <p:cNvPr id="56" name="组合 41"/>
            <p:cNvGrpSpPr/>
            <p:nvPr/>
          </p:nvGrpSpPr>
          <p:grpSpPr bwMode="auto">
            <a:xfrm>
              <a:off x="4441" y="2944"/>
              <a:ext cx="1060" cy="850"/>
              <a:chOff x="2738201" y="1383600"/>
              <a:chExt cx="673099" cy="539750"/>
            </a:xfrm>
          </p:grpSpPr>
          <p:sp>
            <p:nvSpPr>
              <p:cNvPr id="57" name="Oval 21"/>
              <p:cNvSpPr>
                <a:spLocks noChangeArrowheads="1"/>
              </p:cNvSpPr>
              <p:nvPr/>
            </p:nvSpPr>
            <p:spPr bwMode="auto">
              <a:xfrm>
                <a:off x="3038238" y="1383600"/>
                <a:ext cx="76200" cy="77787"/>
              </a:xfrm>
              <a:prstGeom prst="ellipse">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8" name="Freeform 22"/>
              <p:cNvSpPr/>
              <p:nvPr/>
            </p:nvSpPr>
            <p:spPr bwMode="auto">
              <a:xfrm>
                <a:off x="2976326" y="1489963"/>
                <a:ext cx="200025" cy="433387"/>
              </a:xfrm>
              <a:custGeom>
                <a:avLst/>
                <a:gdLst>
                  <a:gd name="T0" fmla="*/ 2147483646 w 353"/>
                  <a:gd name="T1" fmla="*/ 0 h 759"/>
                  <a:gd name="T2" fmla="*/ 2147483646 w 353"/>
                  <a:gd name="T3" fmla="*/ 0 h 759"/>
                  <a:gd name="T4" fmla="*/ 0 w 353"/>
                  <a:gd name="T5" fmla="*/ 2147483646 h 759"/>
                  <a:gd name="T6" fmla="*/ 0 w 353"/>
                  <a:gd name="T7" fmla="*/ 2147483646 h 759"/>
                  <a:gd name="T8" fmla="*/ 2147483646 w 353"/>
                  <a:gd name="T9" fmla="*/ 2147483646 h 759"/>
                  <a:gd name="T10" fmla="*/ 2147483646 w 353"/>
                  <a:gd name="T11" fmla="*/ 2147483646 h 759"/>
                  <a:gd name="T12" fmla="*/ 2147483646 w 353"/>
                  <a:gd name="T13" fmla="*/ 2147483646 h 759"/>
                  <a:gd name="T14" fmla="*/ 2147483646 w 353"/>
                  <a:gd name="T15" fmla="*/ 2147483646 h 759"/>
                  <a:gd name="T16" fmla="*/ 2147483646 w 353"/>
                  <a:gd name="T17" fmla="*/ 2147483646 h 759"/>
                  <a:gd name="T18" fmla="*/ 2147483646 w 353"/>
                  <a:gd name="T19" fmla="*/ 2147483646 h 759"/>
                  <a:gd name="T20" fmla="*/ 2147483646 w 353"/>
                  <a:gd name="T21" fmla="*/ 2147483646 h 759"/>
                  <a:gd name="T22" fmla="*/ 2147483646 w 353"/>
                  <a:gd name="T23" fmla="*/ 2147483646 h 759"/>
                  <a:gd name="T24" fmla="*/ 2147483646 w 353"/>
                  <a:gd name="T25" fmla="*/ 2147483646 h 759"/>
                  <a:gd name="T26" fmla="*/ 2147483646 w 353"/>
                  <a:gd name="T27" fmla="*/ 2147483646 h 759"/>
                  <a:gd name="T28" fmla="*/ 2147483646 w 353"/>
                  <a:gd name="T29" fmla="*/ 0 h 7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3" h="759">
                    <a:moveTo>
                      <a:pt x="205" y="0"/>
                    </a:moveTo>
                    <a:cubicBezTo>
                      <a:pt x="147" y="0"/>
                      <a:pt x="147" y="0"/>
                      <a:pt x="147" y="0"/>
                    </a:cubicBezTo>
                    <a:cubicBezTo>
                      <a:pt x="66" y="0"/>
                      <a:pt x="0" y="66"/>
                      <a:pt x="0" y="147"/>
                    </a:cubicBezTo>
                    <a:cubicBezTo>
                      <a:pt x="0" y="345"/>
                      <a:pt x="0" y="345"/>
                      <a:pt x="0" y="345"/>
                    </a:cubicBezTo>
                    <a:cubicBezTo>
                      <a:pt x="0" y="370"/>
                      <a:pt x="19" y="390"/>
                      <a:pt x="44" y="390"/>
                    </a:cubicBezTo>
                    <a:cubicBezTo>
                      <a:pt x="68" y="390"/>
                      <a:pt x="88" y="409"/>
                      <a:pt x="88" y="434"/>
                    </a:cubicBezTo>
                    <a:cubicBezTo>
                      <a:pt x="88" y="715"/>
                      <a:pt x="88" y="715"/>
                      <a:pt x="88" y="715"/>
                    </a:cubicBezTo>
                    <a:cubicBezTo>
                      <a:pt x="88" y="739"/>
                      <a:pt x="107" y="759"/>
                      <a:pt x="132" y="759"/>
                    </a:cubicBezTo>
                    <a:cubicBezTo>
                      <a:pt x="221" y="759"/>
                      <a:pt x="221" y="759"/>
                      <a:pt x="221" y="759"/>
                    </a:cubicBezTo>
                    <a:cubicBezTo>
                      <a:pt x="245" y="759"/>
                      <a:pt x="265" y="739"/>
                      <a:pt x="265" y="715"/>
                    </a:cubicBezTo>
                    <a:cubicBezTo>
                      <a:pt x="265" y="434"/>
                      <a:pt x="265" y="434"/>
                      <a:pt x="265" y="434"/>
                    </a:cubicBezTo>
                    <a:cubicBezTo>
                      <a:pt x="265" y="409"/>
                      <a:pt x="284" y="390"/>
                      <a:pt x="309" y="390"/>
                    </a:cubicBezTo>
                    <a:cubicBezTo>
                      <a:pt x="333" y="390"/>
                      <a:pt x="353" y="370"/>
                      <a:pt x="353" y="345"/>
                    </a:cubicBezTo>
                    <a:cubicBezTo>
                      <a:pt x="353" y="147"/>
                      <a:pt x="353" y="147"/>
                      <a:pt x="353" y="147"/>
                    </a:cubicBezTo>
                    <a:cubicBezTo>
                      <a:pt x="353" y="66"/>
                      <a:pt x="287" y="0"/>
                      <a:pt x="205" y="0"/>
                    </a:cubicBezTo>
                    <a:close/>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9" name="Oval 23"/>
              <p:cNvSpPr>
                <a:spLocks noChangeArrowheads="1"/>
              </p:cNvSpPr>
              <p:nvPr/>
            </p:nvSpPr>
            <p:spPr bwMode="auto">
              <a:xfrm>
                <a:off x="2800113" y="1383600"/>
                <a:ext cx="76200" cy="77787"/>
              </a:xfrm>
              <a:prstGeom prst="ellipse">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60" name="Freeform 24"/>
              <p:cNvSpPr/>
              <p:nvPr/>
            </p:nvSpPr>
            <p:spPr bwMode="auto">
              <a:xfrm>
                <a:off x="2738201" y="1489963"/>
                <a:ext cx="200025" cy="433387"/>
              </a:xfrm>
              <a:custGeom>
                <a:avLst/>
                <a:gdLst>
                  <a:gd name="T0" fmla="*/ 2147483646 w 352"/>
                  <a:gd name="T1" fmla="*/ 0 h 759"/>
                  <a:gd name="T2" fmla="*/ 2147483646 w 352"/>
                  <a:gd name="T3" fmla="*/ 0 h 759"/>
                  <a:gd name="T4" fmla="*/ 0 w 352"/>
                  <a:gd name="T5" fmla="*/ 2147483646 h 759"/>
                  <a:gd name="T6" fmla="*/ 0 w 352"/>
                  <a:gd name="T7" fmla="*/ 2147483646 h 759"/>
                  <a:gd name="T8" fmla="*/ 2147483646 w 352"/>
                  <a:gd name="T9" fmla="*/ 2147483646 h 759"/>
                  <a:gd name="T10" fmla="*/ 2147483646 w 352"/>
                  <a:gd name="T11" fmla="*/ 2147483646 h 759"/>
                  <a:gd name="T12" fmla="*/ 2147483646 w 352"/>
                  <a:gd name="T13" fmla="*/ 2147483646 h 759"/>
                  <a:gd name="T14" fmla="*/ 2147483646 w 352"/>
                  <a:gd name="T15" fmla="*/ 2147483646 h 759"/>
                  <a:gd name="T16" fmla="*/ 2147483646 w 352"/>
                  <a:gd name="T17" fmla="*/ 2147483646 h 759"/>
                  <a:gd name="T18" fmla="*/ 2147483646 w 352"/>
                  <a:gd name="T19" fmla="*/ 2147483646 h 759"/>
                  <a:gd name="T20" fmla="*/ 2147483646 w 352"/>
                  <a:gd name="T21" fmla="*/ 2147483646 h 759"/>
                  <a:gd name="T22" fmla="*/ 2147483646 w 352"/>
                  <a:gd name="T23" fmla="*/ 2147483646 h 759"/>
                  <a:gd name="T24" fmla="*/ 2147483646 w 352"/>
                  <a:gd name="T25" fmla="*/ 2147483646 h 759"/>
                  <a:gd name="T26" fmla="*/ 2147483646 w 352"/>
                  <a:gd name="T27" fmla="*/ 2147483646 h 759"/>
                  <a:gd name="T28" fmla="*/ 2147483646 w 352"/>
                  <a:gd name="T29" fmla="*/ 0 h 7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2" h="759">
                    <a:moveTo>
                      <a:pt x="205" y="0"/>
                    </a:moveTo>
                    <a:cubicBezTo>
                      <a:pt x="147" y="0"/>
                      <a:pt x="147" y="0"/>
                      <a:pt x="147" y="0"/>
                    </a:cubicBezTo>
                    <a:cubicBezTo>
                      <a:pt x="65" y="0"/>
                      <a:pt x="0" y="66"/>
                      <a:pt x="0" y="147"/>
                    </a:cubicBezTo>
                    <a:cubicBezTo>
                      <a:pt x="0" y="345"/>
                      <a:pt x="0" y="345"/>
                      <a:pt x="0" y="345"/>
                    </a:cubicBezTo>
                    <a:cubicBezTo>
                      <a:pt x="0" y="370"/>
                      <a:pt x="19" y="390"/>
                      <a:pt x="43" y="390"/>
                    </a:cubicBezTo>
                    <a:cubicBezTo>
                      <a:pt x="68" y="390"/>
                      <a:pt x="87" y="409"/>
                      <a:pt x="87" y="434"/>
                    </a:cubicBezTo>
                    <a:cubicBezTo>
                      <a:pt x="87" y="715"/>
                      <a:pt x="87" y="715"/>
                      <a:pt x="87" y="715"/>
                    </a:cubicBezTo>
                    <a:cubicBezTo>
                      <a:pt x="87" y="739"/>
                      <a:pt x="107" y="759"/>
                      <a:pt x="132" y="759"/>
                    </a:cubicBezTo>
                    <a:cubicBezTo>
                      <a:pt x="220" y="759"/>
                      <a:pt x="220" y="759"/>
                      <a:pt x="220" y="759"/>
                    </a:cubicBezTo>
                    <a:cubicBezTo>
                      <a:pt x="245" y="759"/>
                      <a:pt x="265" y="739"/>
                      <a:pt x="265" y="715"/>
                    </a:cubicBezTo>
                    <a:cubicBezTo>
                      <a:pt x="265" y="434"/>
                      <a:pt x="265" y="434"/>
                      <a:pt x="265" y="434"/>
                    </a:cubicBezTo>
                    <a:cubicBezTo>
                      <a:pt x="265" y="409"/>
                      <a:pt x="284" y="390"/>
                      <a:pt x="308" y="390"/>
                    </a:cubicBezTo>
                    <a:cubicBezTo>
                      <a:pt x="333" y="390"/>
                      <a:pt x="352" y="370"/>
                      <a:pt x="352" y="345"/>
                    </a:cubicBezTo>
                    <a:cubicBezTo>
                      <a:pt x="352" y="147"/>
                      <a:pt x="352" y="147"/>
                      <a:pt x="352" y="147"/>
                    </a:cubicBezTo>
                    <a:cubicBezTo>
                      <a:pt x="352" y="66"/>
                      <a:pt x="287" y="0"/>
                      <a:pt x="205" y="0"/>
                    </a:cubicBezTo>
                    <a:close/>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 name="Oval 25"/>
              <p:cNvSpPr>
                <a:spLocks noChangeArrowheads="1"/>
              </p:cNvSpPr>
              <p:nvPr/>
            </p:nvSpPr>
            <p:spPr bwMode="auto">
              <a:xfrm>
                <a:off x="3249376" y="1385188"/>
                <a:ext cx="77787" cy="79375"/>
              </a:xfrm>
              <a:prstGeom prst="ellipse">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62" name="Freeform 26"/>
              <p:cNvSpPr/>
              <p:nvPr/>
            </p:nvSpPr>
            <p:spPr bwMode="auto">
              <a:xfrm>
                <a:off x="3165238" y="1491550"/>
                <a:ext cx="246062" cy="431800"/>
              </a:xfrm>
              <a:custGeom>
                <a:avLst/>
                <a:gdLst>
                  <a:gd name="T0" fmla="*/ 2147483646 w 433"/>
                  <a:gd name="T1" fmla="*/ 2147483646 h 756"/>
                  <a:gd name="T2" fmla="*/ 2147483646 w 433"/>
                  <a:gd name="T3" fmla="*/ 2147483646 h 756"/>
                  <a:gd name="T4" fmla="*/ 2147483646 w 433"/>
                  <a:gd name="T5" fmla="*/ 2147483646 h 756"/>
                  <a:gd name="T6" fmla="*/ 2147483646 w 433"/>
                  <a:gd name="T7" fmla="*/ 2147483646 h 756"/>
                  <a:gd name="T8" fmla="*/ 2147483646 w 433"/>
                  <a:gd name="T9" fmla="*/ 2147483646 h 756"/>
                  <a:gd name="T10" fmla="*/ 2147483646 w 433"/>
                  <a:gd name="T11" fmla="*/ 2147483646 h 756"/>
                  <a:gd name="T12" fmla="*/ 2147483646 w 433"/>
                  <a:gd name="T13" fmla="*/ 2147483646 h 756"/>
                  <a:gd name="T14" fmla="*/ 2147483646 w 433"/>
                  <a:gd name="T15" fmla="*/ 2147483646 h 756"/>
                  <a:gd name="T16" fmla="*/ 2147483646 w 433"/>
                  <a:gd name="T17" fmla="*/ 2147483646 h 756"/>
                  <a:gd name="T18" fmla="*/ 2147483646 w 433"/>
                  <a:gd name="T19" fmla="*/ 2147483646 h 756"/>
                  <a:gd name="T20" fmla="*/ 2147483646 w 433"/>
                  <a:gd name="T21" fmla="*/ 2147483646 h 756"/>
                  <a:gd name="T22" fmla="*/ 2147483646 w 433"/>
                  <a:gd name="T23" fmla="*/ 2147483646 h 756"/>
                  <a:gd name="T24" fmla="*/ 2147483646 w 433"/>
                  <a:gd name="T25" fmla="*/ 2147483646 h 756"/>
                  <a:gd name="T26" fmla="*/ 2147483646 w 433"/>
                  <a:gd name="T27" fmla="*/ 2147483646 h 756"/>
                  <a:gd name="T28" fmla="*/ 2147483646 w 433"/>
                  <a:gd name="T29" fmla="*/ 2147483646 h 756"/>
                  <a:gd name="T30" fmla="*/ 2147483646 w 433"/>
                  <a:gd name="T31" fmla="*/ 2147483646 h 756"/>
                  <a:gd name="T32" fmla="*/ 2147483646 w 433"/>
                  <a:gd name="T33" fmla="*/ 2147483646 h 756"/>
                  <a:gd name="T34" fmla="*/ 2147483646 w 433"/>
                  <a:gd name="T35" fmla="*/ 2147483646 h 756"/>
                  <a:gd name="T36" fmla="*/ 2147483646 w 433"/>
                  <a:gd name="T37" fmla="*/ 2147483646 h 756"/>
                  <a:gd name="T38" fmla="*/ 2147483646 w 433"/>
                  <a:gd name="T39" fmla="*/ 2147483646 h 756"/>
                  <a:gd name="T40" fmla="*/ 2147483646 w 433"/>
                  <a:gd name="T41" fmla="*/ 2147483646 h 756"/>
                  <a:gd name="T42" fmla="*/ 2147483646 w 433"/>
                  <a:gd name="T43" fmla="*/ 2147483646 h 756"/>
                  <a:gd name="T44" fmla="*/ 2147483646 w 433"/>
                  <a:gd name="T45" fmla="*/ 2147483646 h 756"/>
                  <a:gd name="T46" fmla="*/ 2147483646 w 433"/>
                  <a:gd name="T47" fmla="*/ 2147483646 h 7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33" h="756">
                    <a:moveTo>
                      <a:pt x="182" y="756"/>
                    </a:moveTo>
                    <a:cubicBezTo>
                      <a:pt x="163" y="756"/>
                      <a:pt x="147" y="736"/>
                      <a:pt x="147" y="712"/>
                    </a:cubicBezTo>
                    <a:cubicBezTo>
                      <a:pt x="147" y="646"/>
                      <a:pt x="147" y="646"/>
                      <a:pt x="147" y="646"/>
                    </a:cubicBezTo>
                    <a:cubicBezTo>
                      <a:pt x="147" y="621"/>
                      <a:pt x="127" y="601"/>
                      <a:pt x="103" y="601"/>
                    </a:cubicBezTo>
                    <a:cubicBezTo>
                      <a:pt x="37" y="601"/>
                      <a:pt x="37" y="601"/>
                      <a:pt x="37" y="601"/>
                    </a:cubicBezTo>
                    <a:cubicBezTo>
                      <a:pt x="12" y="601"/>
                      <a:pt x="0" y="583"/>
                      <a:pt x="10" y="561"/>
                    </a:cubicBezTo>
                    <a:cubicBezTo>
                      <a:pt x="111" y="296"/>
                      <a:pt x="111" y="296"/>
                      <a:pt x="111" y="296"/>
                    </a:cubicBezTo>
                    <a:cubicBezTo>
                      <a:pt x="121" y="273"/>
                      <a:pt x="122" y="237"/>
                      <a:pt x="114" y="214"/>
                    </a:cubicBezTo>
                    <a:cubicBezTo>
                      <a:pt x="81" y="83"/>
                      <a:pt x="81" y="83"/>
                      <a:pt x="81" y="83"/>
                    </a:cubicBezTo>
                    <a:cubicBezTo>
                      <a:pt x="73" y="60"/>
                      <a:pt x="85" y="36"/>
                      <a:pt x="108" y="28"/>
                    </a:cubicBezTo>
                    <a:cubicBezTo>
                      <a:pt x="175" y="7"/>
                      <a:pt x="175" y="7"/>
                      <a:pt x="175" y="7"/>
                    </a:cubicBezTo>
                    <a:cubicBezTo>
                      <a:pt x="198" y="0"/>
                      <a:pt x="236" y="0"/>
                      <a:pt x="259" y="7"/>
                    </a:cubicBezTo>
                    <a:cubicBezTo>
                      <a:pt x="326" y="28"/>
                      <a:pt x="326" y="28"/>
                      <a:pt x="326" y="28"/>
                    </a:cubicBezTo>
                    <a:cubicBezTo>
                      <a:pt x="349" y="36"/>
                      <a:pt x="361" y="60"/>
                      <a:pt x="353" y="83"/>
                    </a:cubicBezTo>
                    <a:cubicBezTo>
                      <a:pt x="320" y="214"/>
                      <a:pt x="320" y="214"/>
                      <a:pt x="320" y="214"/>
                    </a:cubicBezTo>
                    <a:cubicBezTo>
                      <a:pt x="312" y="237"/>
                      <a:pt x="313" y="273"/>
                      <a:pt x="323" y="296"/>
                    </a:cubicBezTo>
                    <a:cubicBezTo>
                      <a:pt x="423" y="561"/>
                      <a:pt x="423" y="561"/>
                      <a:pt x="423" y="561"/>
                    </a:cubicBezTo>
                    <a:cubicBezTo>
                      <a:pt x="433" y="583"/>
                      <a:pt x="421" y="601"/>
                      <a:pt x="397" y="601"/>
                    </a:cubicBezTo>
                    <a:cubicBezTo>
                      <a:pt x="331" y="601"/>
                      <a:pt x="331" y="601"/>
                      <a:pt x="331" y="601"/>
                    </a:cubicBezTo>
                    <a:cubicBezTo>
                      <a:pt x="306" y="601"/>
                      <a:pt x="287" y="621"/>
                      <a:pt x="287" y="646"/>
                    </a:cubicBezTo>
                    <a:cubicBezTo>
                      <a:pt x="287" y="712"/>
                      <a:pt x="287" y="712"/>
                      <a:pt x="287" y="712"/>
                    </a:cubicBezTo>
                    <a:cubicBezTo>
                      <a:pt x="287" y="736"/>
                      <a:pt x="271" y="756"/>
                      <a:pt x="252" y="756"/>
                    </a:cubicBezTo>
                    <a:cubicBezTo>
                      <a:pt x="217" y="756"/>
                      <a:pt x="217" y="756"/>
                      <a:pt x="217" y="756"/>
                    </a:cubicBezTo>
                    <a:cubicBezTo>
                      <a:pt x="217" y="756"/>
                      <a:pt x="201" y="756"/>
                      <a:pt x="182" y="756"/>
                    </a:cubicBezTo>
                    <a:close/>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63" name="Oval 27"/>
            <p:cNvSpPr>
              <a:spLocks noChangeArrowheads="1"/>
            </p:cNvSpPr>
            <p:nvPr/>
          </p:nvSpPr>
          <p:spPr bwMode="auto">
            <a:xfrm>
              <a:off x="5946" y="4706"/>
              <a:ext cx="2353" cy="2355"/>
            </a:xfrm>
            <a:prstGeom prst="ellipse">
              <a:avLst/>
            </a:prstGeom>
            <a:solidFill>
              <a:srgbClr val="A5BDA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nvGrpSpPr>
            <p:cNvPr id="64" name="组合 42"/>
            <p:cNvGrpSpPr/>
            <p:nvPr/>
          </p:nvGrpSpPr>
          <p:grpSpPr bwMode="auto">
            <a:xfrm>
              <a:off x="6724" y="5029"/>
              <a:ext cx="797" cy="825"/>
              <a:chOff x="4187588" y="2707575"/>
              <a:chExt cx="506412" cy="523875"/>
            </a:xfrm>
          </p:grpSpPr>
          <p:sp>
            <p:nvSpPr>
              <p:cNvPr id="65" name="Freeform 28"/>
              <p:cNvSpPr/>
              <p:nvPr/>
            </p:nvSpPr>
            <p:spPr bwMode="auto">
              <a:xfrm>
                <a:off x="4405076" y="3161600"/>
                <a:ext cx="74612" cy="15875"/>
              </a:xfrm>
              <a:custGeom>
                <a:avLst/>
                <a:gdLst>
                  <a:gd name="T0" fmla="*/ 0 w 131"/>
                  <a:gd name="T1" fmla="*/ 2147483646 h 28"/>
                  <a:gd name="T2" fmla="*/ 2147483646 w 131"/>
                  <a:gd name="T3" fmla="*/ 0 h 28"/>
                  <a:gd name="T4" fmla="*/ 0 60000 65536"/>
                  <a:gd name="T5" fmla="*/ 0 60000 65536"/>
                </a:gdLst>
                <a:ahLst/>
                <a:cxnLst>
                  <a:cxn ang="T4">
                    <a:pos x="T0" y="T1"/>
                  </a:cxn>
                  <a:cxn ang="T5">
                    <a:pos x="T2" y="T3"/>
                  </a:cxn>
                </a:cxnLst>
                <a:rect l="0" t="0" r="r" b="b"/>
                <a:pathLst>
                  <a:path w="131" h="28">
                    <a:moveTo>
                      <a:pt x="0" y="27"/>
                    </a:moveTo>
                    <a:cubicBezTo>
                      <a:pt x="41" y="28"/>
                      <a:pt x="94" y="18"/>
                      <a:pt x="131" y="0"/>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6" name="Freeform 29"/>
              <p:cNvSpPr/>
              <p:nvPr/>
            </p:nvSpPr>
            <p:spPr bwMode="auto">
              <a:xfrm>
                <a:off x="4405076" y="3187000"/>
                <a:ext cx="74612" cy="15875"/>
              </a:xfrm>
              <a:custGeom>
                <a:avLst/>
                <a:gdLst>
                  <a:gd name="T0" fmla="*/ 0 w 131"/>
                  <a:gd name="T1" fmla="*/ 2147483646 h 28"/>
                  <a:gd name="T2" fmla="*/ 2147483646 w 131"/>
                  <a:gd name="T3" fmla="*/ 0 h 28"/>
                  <a:gd name="T4" fmla="*/ 0 60000 65536"/>
                  <a:gd name="T5" fmla="*/ 0 60000 65536"/>
                </a:gdLst>
                <a:ahLst/>
                <a:cxnLst>
                  <a:cxn ang="T4">
                    <a:pos x="T0" y="T1"/>
                  </a:cxn>
                  <a:cxn ang="T5">
                    <a:pos x="T2" y="T3"/>
                  </a:cxn>
                </a:cxnLst>
                <a:rect l="0" t="0" r="r" b="b"/>
                <a:pathLst>
                  <a:path w="131" h="28">
                    <a:moveTo>
                      <a:pt x="0" y="27"/>
                    </a:moveTo>
                    <a:cubicBezTo>
                      <a:pt x="41" y="28"/>
                      <a:pt x="94" y="18"/>
                      <a:pt x="131" y="0"/>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7" name="Freeform 30"/>
              <p:cNvSpPr/>
              <p:nvPr/>
            </p:nvSpPr>
            <p:spPr bwMode="auto">
              <a:xfrm>
                <a:off x="4425713" y="3215575"/>
                <a:ext cx="36512" cy="15875"/>
              </a:xfrm>
              <a:custGeom>
                <a:avLst/>
                <a:gdLst>
                  <a:gd name="T0" fmla="*/ 0 w 65"/>
                  <a:gd name="T1" fmla="*/ 2147483646 h 27"/>
                  <a:gd name="T2" fmla="*/ 2147483646 w 65"/>
                  <a:gd name="T3" fmla="*/ 2147483646 h 27"/>
                  <a:gd name="T4" fmla="*/ 2147483646 w 65"/>
                  <a:gd name="T5" fmla="*/ 0 h 27"/>
                  <a:gd name="T6" fmla="*/ 0 60000 65536"/>
                  <a:gd name="T7" fmla="*/ 0 60000 65536"/>
                  <a:gd name="T8" fmla="*/ 0 60000 65536"/>
                </a:gdLst>
                <a:ahLst/>
                <a:cxnLst>
                  <a:cxn ang="T6">
                    <a:pos x="T0" y="T1"/>
                  </a:cxn>
                  <a:cxn ang="T7">
                    <a:pos x="T2" y="T3"/>
                  </a:cxn>
                  <a:cxn ang="T8">
                    <a:pos x="T4" y="T5"/>
                  </a:cxn>
                </a:cxnLst>
                <a:rect l="0" t="0" r="r" b="b"/>
                <a:pathLst>
                  <a:path w="65" h="27">
                    <a:moveTo>
                      <a:pt x="0" y="14"/>
                    </a:moveTo>
                    <a:cubicBezTo>
                      <a:pt x="7" y="22"/>
                      <a:pt x="17" y="27"/>
                      <a:pt x="28" y="27"/>
                    </a:cubicBezTo>
                    <a:cubicBezTo>
                      <a:pt x="46" y="27"/>
                      <a:pt x="60" y="15"/>
                      <a:pt x="65" y="0"/>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8" name="Freeform 31"/>
              <p:cNvSpPr/>
              <p:nvPr/>
            </p:nvSpPr>
            <p:spPr bwMode="auto">
              <a:xfrm>
                <a:off x="4330463" y="2853625"/>
                <a:ext cx="223837" cy="300037"/>
              </a:xfrm>
              <a:custGeom>
                <a:avLst/>
                <a:gdLst>
                  <a:gd name="T0" fmla="*/ 2147483646 w 393"/>
                  <a:gd name="T1" fmla="*/ 2147483646 h 524"/>
                  <a:gd name="T2" fmla="*/ 2147483646 w 393"/>
                  <a:gd name="T3" fmla="*/ 2147483646 h 524"/>
                  <a:gd name="T4" fmla="*/ 2147483646 w 393"/>
                  <a:gd name="T5" fmla="*/ 2147483646 h 524"/>
                  <a:gd name="T6" fmla="*/ 2147483646 w 393"/>
                  <a:gd name="T7" fmla="*/ 2147483646 h 524"/>
                  <a:gd name="T8" fmla="*/ 2147483646 w 393"/>
                  <a:gd name="T9" fmla="*/ 2147483646 h 524"/>
                  <a:gd name="T10" fmla="*/ 2147483646 w 393"/>
                  <a:gd name="T11" fmla="*/ 2147483646 h 524"/>
                  <a:gd name="T12" fmla="*/ 2147483646 w 393"/>
                  <a:gd name="T13" fmla="*/ 2147483646 h 524"/>
                  <a:gd name="T14" fmla="*/ 2147483646 w 393"/>
                  <a:gd name="T15" fmla="*/ 0 h 524"/>
                  <a:gd name="T16" fmla="*/ 0 w 393"/>
                  <a:gd name="T17" fmla="*/ 2147483646 h 524"/>
                  <a:gd name="T18" fmla="*/ 2147483646 w 393"/>
                  <a:gd name="T19" fmla="*/ 2147483646 h 524"/>
                  <a:gd name="T20" fmla="*/ 2147483646 w 393"/>
                  <a:gd name="T21" fmla="*/ 2147483646 h 5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3" h="524">
                    <a:moveTo>
                      <a:pt x="132" y="524"/>
                    </a:moveTo>
                    <a:cubicBezTo>
                      <a:pt x="135" y="524"/>
                      <a:pt x="138" y="524"/>
                      <a:pt x="141" y="524"/>
                    </a:cubicBezTo>
                    <a:cubicBezTo>
                      <a:pt x="174" y="524"/>
                      <a:pt x="205" y="518"/>
                      <a:pt x="234" y="507"/>
                    </a:cubicBezTo>
                    <a:cubicBezTo>
                      <a:pt x="238" y="506"/>
                      <a:pt x="242" y="504"/>
                      <a:pt x="246" y="503"/>
                    </a:cubicBezTo>
                    <a:cubicBezTo>
                      <a:pt x="251" y="500"/>
                      <a:pt x="266" y="492"/>
                      <a:pt x="267" y="489"/>
                    </a:cubicBezTo>
                    <a:cubicBezTo>
                      <a:pt x="293" y="469"/>
                      <a:pt x="309" y="438"/>
                      <a:pt x="309" y="401"/>
                    </a:cubicBezTo>
                    <a:cubicBezTo>
                      <a:pt x="309" y="336"/>
                      <a:pt x="393" y="297"/>
                      <a:pt x="393" y="197"/>
                    </a:cubicBezTo>
                    <a:cubicBezTo>
                      <a:pt x="393" y="88"/>
                      <a:pt x="305" y="0"/>
                      <a:pt x="196" y="0"/>
                    </a:cubicBezTo>
                    <a:cubicBezTo>
                      <a:pt x="88" y="0"/>
                      <a:pt x="0" y="88"/>
                      <a:pt x="0" y="197"/>
                    </a:cubicBezTo>
                    <a:cubicBezTo>
                      <a:pt x="0" y="298"/>
                      <a:pt x="84" y="342"/>
                      <a:pt x="84" y="401"/>
                    </a:cubicBezTo>
                    <a:cubicBezTo>
                      <a:pt x="84" y="434"/>
                      <a:pt x="100" y="465"/>
                      <a:pt x="125" y="487"/>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9" name="Line 32"/>
              <p:cNvSpPr>
                <a:spLocks noChangeShapeType="1"/>
              </p:cNvSpPr>
              <p:nvPr/>
            </p:nvSpPr>
            <p:spPr bwMode="auto">
              <a:xfrm flipV="1">
                <a:off x="4441588" y="2707575"/>
                <a:ext cx="0" cy="77787"/>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70" name="Line 33"/>
              <p:cNvSpPr>
                <a:spLocks noChangeShapeType="1"/>
              </p:cNvSpPr>
              <p:nvPr/>
            </p:nvSpPr>
            <p:spPr bwMode="auto">
              <a:xfrm flipV="1">
                <a:off x="4565413" y="2782188"/>
                <a:ext cx="53975" cy="53975"/>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71" name="Line 34"/>
              <p:cNvSpPr>
                <a:spLocks noChangeShapeType="1"/>
              </p:cNvSpPr>
              <p:nvPr/>
            </p:nvSpPr>
            <p:spPr bwMode="auto">
              <a:xfrm>
                <a:off x="4616213" y="2959988"/>
                <a:ext cx="77787" cy="0"/>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72" name="Line 35"/>
              <p:cNvSpPr>
                <a:spLocks noChangeShapeType="1"/>
              </p:cNvSpPr>
              <p:nvPr/>
            </p:nvSpPr>
            <p:spPr bwMode="auto">
              <a:xfrm>
                <a:off x="4565413" y="3083813"/>
                <a:ext cx="53975" cy="55562"/>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73" name="Line 36"/>
              <p:cNvSpPr>
                <a:spLocks noChangeShapeType="1"/>
              </p:cNvSpPr>
              <p:nvPr/>
            </p:nvSpPr>
            <p:spPr bwMode="auto">
              <a:xfrm flipH="1">
                <a:off x="4262201" y="3083813"/>
                <a:ext cx="53975" cy="55562"/>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74" name="Line 37"/>
              <p:cNvSpPr>
                <a:spLocks noChangeShapeType="1"/>
              </p:cNvSpPr>
              <p:nvPr/>
            </p:nvSpPr>
            <p:spPr bwMode="auto">
              <a:xfrm flipH="1">
                <a:off x="4187588" y="2959988"/>
                <a:ext cx="79375" cy="0"/>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75" name="Line 38"/>
              <p:cNvSpPr>
                <a:spLocks noChangeShapeType="1"/>
              </p:cNvSpPr>
              <p:nvPr/>
            </p:nvSpPr>
            <p:spPr bwMode="auto">
              <a:xfrm flipH="1" flipV="1">
                <a:off x="4262201" y="2780600"/>
                <a:ext cx="55562" cy="55562"/>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76" name="Oval 39"/>
            <p:cNvSpPr>
              <a:spLocks noChangeArrowheads="1"/>
            </p:cNvSpPr>
            <p:nvPr/>
          </p:nvSpPr>
          <p:spPr bwMode="auto">
            <a:xfrm>
              <a:off x="881" y="3781"/>
              <a:ext cx="2353" cy="2353"/>
            </a:xfrm>
            <a:prstGeom prst="ellipse">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800" dirty="0"/>
            </a:p>
          </p:txBody>
        </p:sp>
        <p:grpSp>
          <p:nvGrpSpPr>
            <p:cNvPr id="77" name="组合 45"/>
            <p:cNvGrpSpPr/>
            <p:nvPr/>
          </p:nvGrpSpPr>
          <p:grpSpPr bwMode="auto">
            <a:xfrm>
              <a:off x="1539" y="4146"/>
              <a:ext cx="917" cy="1008"/>
              <a:chOff x="895113" y="2147188"/>
              <a:chExt cx="582612" cy="639762"/>
            </a:xfrm>
          </p:grpSpPr>
          <p:sp>
            <p:nvSpPr>
              <p:cNvPr id="78" name="Rectangle 40"/>
              <p:cNvSpPr>
                <a:spLocks noChangeArrowheads="1"/>
              </p:cNvSpPr>
              <p:nvPr/>
            </p:nvSpPr>
            <p:spPr bwMode="auto">
              <a:xfrm>
                <a:off x="895113" y="2453575"/>
                <a:ext cx="122237" cy="269875"/>
              </a:xfrm>
              <a:prstGeom prst="rect">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79" name="Freeform 41"/>
              <p:cNvSpPr/>
              <p:nvPr/>
            </p:nvSpPr>
            <p:spPr bwMode="auto">
              <a:xfrm>
                <a:off x="1060213" y="2147188"/>
                <a:ext cx="417512" cy="639762"/>
              </a:xfrm>
              <a:custGeom>
                <a:avLst/>
                <a:gdLst>
                  <a:gd name="T0" fmla="*/ 2147483646 w 735"/>
                  <a:gd name="T1" fmla="*/ 2147483646 h 1123"/>
                  <a:gd name="T2" fmla="*/ 0 w 735"/>
                  <a:gd name="T3" fmla="*/ 2147483646 h 1123"/>
                  <a:gd name="T4" fmla="*/ 2147483646 w 735"/>
                  <a:gd name="T5" fmla="*/ 0 h 1123"/>
                  <a:gd name="T6" fmla="*/ 2147483646 w 735"/>
                  <a:gd name="T7" fmla="*/ 2147483646 h 1123"/>
                  <a:gd name="T8" fmla="*/ 2147483646 w 735"/>
                  <a:gd name="T9" fmla="*/ 2147483646 h 1123"/>
                  <a:gd name="T10" fmla="*/ 2147483646 w 735"/>
                  <a:gd name="T11" fmla="*/ 2147483646 h 1123"/>
                  <a:gd name="T12" fmla="*/ 2147483646 w 735"/>
                  <a:gd name="T13" fmla="*/ 2147483646 h 1123"/>
                  <a:gd name="T14" fmla="*/ 2147483646 w 735"/>
                  <a:gd name="T15" fmla="*/ 2147483646 h 1123"/>
                  <a:gd name="T16" fmla="*/ 2147483646 w 735"/>
                  <a:gd name="T17" fmla="*/ 2147483646 h 1123"/>
                  <a:gd name="T18" fmla="*/ 2147483646 w 735"/>
                  <a:gd name="T19" fmla="*/ 2147483646 h 1123"/>
                  <a:gd name="T20" fmla="*/ 2147483646 w 735"/>
                  <a:gd name="T21" fmla="*/ 2147483646 h 1123"/>
                  <a:gd name="T22" fmla="*/ 2147483646 w 735"/>
                  <a:gd name="T23" fmla="*/ 2147483646 h 1123"/>
                  <a:gd name="T24" fmla="*/ 2147483646 w 735"/>
                  <a:gd name="T25" fmla="*/ 2147483646 h 1123"/>
                  <a:gd name="T26" fmla="*/ 2147483646 w 735"/>
                  <a:gd name="T27" fmla="*/ 2147483646 h 1123"/>
                  <a:gd name="T28" fmla="*/ 2147483646 w 735"/>
                  <a:gd name="T29" fmla="*/ 2147483646 h 1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35" h="1123">
                    <a:moveTo>
                      <a:pt x="2" y="961"/>
                    </a:moveTo>
                    <a:cubicBezTo>
                      <a:pt x="0" y="568"/>
                      <a:pt x="0" y="568"/>
                      <a:pt x="0" y="568"/>
                    </a:cubicBezTo>
                    <a:cubicBezTo>
                      <a:pt x="0" y="568"/>
                      <a:pt x="315" y="365"/>
                      <a:pt x="310" y="0"/>
                    </a:cubicBezTo>
                    <a:cubicBezTo>
                      <a:pt x="372" y="0"/>
                      <a:pt x="463" y="14"/>
                      <a:pt x="456" y="148"/>
                    </a:cubicBezTo>
                    <a:cubicBezTo>
                      <a:pt x="449" y="283"/>
                      <a:pt x="358" y="329"/>
                      <a:pt x="360" y="427"/>
                    </a:cubicBezTo>
                    <a:cubicBezTo>
                      <a:pt x="433" y="427"/>
                      <a:pt x="641" y="420"/>
                      <a:pt x="641" y="420"/>
                    </a:cubicBezTo>
                    <a:cubicBezTo>
                      <a:pt x="641" y="420"/>
                      <a:pt x="735" y="409"/>
                      <a:pt x="734" y="512"/>
                    </a:cubicBezTo>
                    <a:cubicBezTo>
                      <a:pt x="733" y="585"/>
                      <a:pt x="671" y="591"/>
                      <a:pt x="671" y="591"/>
                    </a:cubicBezTo>
                    <a:cubicBezTo>
                      <a:pt x="671" y="591"/>
                      <a:pt x="724" y="613"/>
                      <a:pt x="720" y="679"/>
                    </a:cubicBezTo>
                    <a:cubicBezTo>
                      <a:pt x="715" y="745"/>
                      <a:pt x="645" y="748"/>
                      <a:pt x="645" y="748"/>
                    </a:cubicBezTo>
                    <a:cubicBezTo>
                      <a:pt x="645" y="748"/>
                      <a:pt x="709" y="766"/>
                      <a:pt x="700" y="834"/>
                    </a:cubicBezTo>
                    <a:cubicBezTo>
                      <a:pt x="691" y="903"/>
                      <a:pt x="625" y="899"/>
                      <a:pt x="625" y="899"/>
                    </a:cubicBezTo>
                    <a:cubicBezTo>
                      <a:pt x="625" y="899"/>
                      <a:pt x="671" y="933"/>
                      <a:pt x="659" y="971"/>
                    </a:cubicBezTo>
                    <a:cubicBezTo>
                      <a:pt x="640" y="1024"/>
                      <a:pt x="545" y="1034"/>
                      <a:pt x="545" y="1034"/>
                    </a:cubicBezTo>
                    <a:cubicBezTo>
                      <a:pt x="545" y="1034"/>
                      <a:pt x="274" y="1123"/>
                      <a:pt x="2" y="961"/>
                    </a:cubicBezTo>
                    <a:close/>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0" name="Oval 42"/>
              <p:cNvSpPr>
                <a:spLocks noChangeArrowheads="1"/>
              </p:cNvSpPr>
              <p:nvPr/>
            </p:nvSpPr>
            <p:spPr bwMode="auto">
              <a:xfrm>
                <a:off x="926863" y="2634550"/>
                <a:ext cx="57150" cy="57150"/>
              </a:xfrm>
              <a:prstGeom prst="ellipse">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sp>
          <p:nvSpPr>
            <p:cNvPr id="81" name="Oval 43"/>
            <p:cNvSpPr>
              <a:spLocks noChangeArrowheads="1"/>
            </p:cNvSpPr>
            <p:nvPr/>
          </p:nvSpPr>
          <p:spPr bwMode="auto">
            <a:xfrm>
              <a:off x="1334" y="7001"/>
              <a:ext cx="2335" cy="2335"/>
            </a:xfrm>
            <a:prstGeom prst="ellipse">
              <a:avLst/>
            </a:prstGeom>
            <a:solidFill>
              <a:srgbClr val="E9945D"/>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nvGrpSpPr>
            <p:cNvPr id="82" name="组合 44"/>
            <p:cNvGrpSpPr/>
            <p:nvPr/>
          </p:nvGrpSpPr>
          <p:grpSpPr bwMode="auto">
            <a:xfrm>
              <a:off x="2144" y="7479"/>
              <a:ext cx="802" cy="805"/>
              <a:chOff x="1279288" y="4263325"/>
              <a:chExt cx="509587" cy="511175"/>
            </a:xfrm>
          </p:grpSpPr>
          <p:sp>
            <p:nvSpPr>
              <p:cNvPr id="83" name="Line 44"/>
              <p:cNvSpPr>
                <a:spLocks noChangeShapeType="1"/>
              </p:cNvSpPr>
              <p:nvPr/>
            </p:nvSpPr>
            <p:spPr bwMode="auto">
              <a:xfrm>
                <a:off x="1344376" y="4263325"/>
                <a:ext cx="0" cy="511175"/>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84" name="Line 45"/>
              <p:cNvSpPr>
                <a:spLocks noChangeShapeType="1"/>
              </p:cNvSpPr>
              <p:nvPr/>
            </p:nvSpPr>
            <p:spPr bwMode="auto">
              <a:xfrm flipH="1">
                <a:off x="1279288" y="4706238"/>
                <a:ext cx="509587" cy="0"/>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85" name="Freeform 46"/>
              <p:cNvSpPr/>
              <p:nvPr/>
            </p:nvSpPr>
            <p:spPr bwMode="auto">
              <a:xfrm>
                <a:off x="1398351" y="4390325"/>
                <a:ext cx="314325" cy="228600"/>
              </a:xfrm>
              <a:custGeom>
                <a:avLst/>
                <a:gdLst>
                  <a:gd name="T0" fmla="*/ 0 w 198"/>
                  <a:gd name="T1" fmla="*/ 2147483646 h 144"/>
                  <a:gd name="T2" fmla="*/ 2147483646 w 198"/>
                  <a:gd name="T3" fmla="*/ 2147483646 h 144"/>
                  <a:gd name="T4" fmla="*/ 2147483646 w 198"/>
                  <a:gd name="T5" fmla="*/ 2147483646 h 144"/>
                  <a:gd name="T6" fmla="*/ 2147483646 w 198"/>
                  <a:gd name="T7" fmla="*/ 0 h 144"/>
                  <a:gd name="T8" fmla="*/ 2147483646 w 198"/>
                  <a:gd name="T9" fmla="*/ 2147483646 h 144"/>
                  <a:gd name="T10" fmla="*/ 2147483646 w 198"/>
                  <a:gd name="T11" fmla="*/ 0 h 144"/>
                  <a:gd name="T12" fmla="*/ 2147483646 w 198"/>
                  <a:gd name="T13" fmla="*/ 0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44">
                    <a:moveTo>
                      <a:pt x="0" y="144"/>
                    </a:moveTo>
                    <a:lnTo>
                      <a:pt x="65" y="79"/>
                    </a:lnTo>
                    <a:lnTo>
                      <a:pt x="92" y="106"/>
                    </a:lnTo>
                    <a:lnTo>
                      <a:pt x="198" y="0"/>
                    </a:lnTo>
                    <a:lnTo>
                      <a:pt x="198" y="41"/>
                    </a:lnTo>
                    <a:lnTo>
                      <a:pt x="198" y="0"/>
                    </a:lnTo>
                    <a:lnTo>
                      <a:pt x="158" y="0"/>
                    </a:ln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86" name="文本框 8"/>
            <p:cNvSpPr txBox="1">
              <a:spLocks noChangeArrowheads="1"/>
            </p:cNvSpPr>
            <p:nvPr/>
          </p:nvSpPr>
          <p:spPr bwMode="auto">
            <a:xfrm>
              <a:off x="4499" y="3896"/>
              <a:ext cx="972"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sp>
          <p:nvSpPr>
            <p:cNvPr id="87" name="文本框 8"/>
            <p:cNvSpPr txBox="1">
              <a:spLocks noChangeArrowheads="1"/>
            </p:cNvSpPr>
            <p:nvPr/>
          </p:nvSpPr>
          <p:spPr bwMode="auto">
            <a:xfrm>
              <a:off x="6679" y="6139"/>
              <a:ext cx="975"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sp>
          <p:nvSpPr>
            <p:cNvPr id="88" name="文本框 8"/>
            <p:cNvSpPr txBox="1">
              <a:spLocks noChangeArrowheads="1"/>
            </p:cNvSpPr>
            <p:nvPr/>
          </p:nvSpPr>
          <p:spPr bwMode="auto">
            <a:xfrm>
              <a:off x="5221" y="8984"/>
              <a:ext cx="975"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sp>
          <p:nvSpPr>
            <p:cNvPr id="89" name="文本框 8"/>
            <p:cNvSpPr txBox="1">
              <a:spLocks noChangeArrowheads="1"/>
            </p:cNvSpPr>
            <p:nvPr/>
          </p:nvSpPr>
          <p:spPr bwMode="auto">
            <a:xfrm>
              <a:off x="1986" y="8464"/>
              <a:ext cx="975"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sp>
          <p:nvSpPr>
            <p:cNvPr id="90" name="文本框 8"/>
            <p:cNvSpPr txBox="1">
              <a:spLocks noChangeArrowheads="1"/>
            </p:cNvSpPr>
            <p:nvPr/>
          </p:nvSpPr>
          <p:spPr bwMode="auto">
            <a:xfrm>
              <a:off x="1519" y="5261"/>
              <a:ext cx="972"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gr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651421" y="311368"/>
            <a:ext cx="2011680" cy="460375"/>
          </a:xfrm>
          <a:prstGeom prst="rect">
            <a:avLst/>
          </a:prstGeom>
        </p:spPr>
        <p:txBody>
          <a:bodyPr wrap="none">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Lucida Grande" charset="0"/>
              </a:rPr>
              <a:t>输入标题内容</a:t>
            </a:r>
          </a:p>
        </p:txBody>
      </p:sp>
      <p:sp>
        <p:nvSpPr>
          <p:cNvPr id="35" name="矩形 42"/>
          <p:cNvSpPr/>
          <p:nvPr/>
        </p:nvSpPr>
        <p:spPr>
          <a:xfrm>
            <a:off x="195242" y="324651"/>
            <a:ext cx="442262" cy="461647"/>
          </a:xfrm>
          <a:custGeom>
            <a:avLst/>
            <a:gdLst>
              <a:gd name="connsiteX0" fmla="*/ 0 w 1712150"/>
              <a:gd name="connsiteY0" fmla="*/ 0 h 2039644"/>
              <a:gd name="connsiteX1" fmla="*/ 1712150 w 1712150"/>
              <a:gd name="connsiteY1" fmla="*/ 0 h 2039644"/>
              <a:gd name="connsiteX2" fmla="*/ 1712150 w 1712150"/>
              <a:gd name="connsiteY2" fmla="*/ 2039644 h 2039644"/>
              <a:gd name="connsiteX3" fmla="*/ 0 w 1712150"/>
              <a:gd name="connsiteY3" fmla="*/ 2039644 h 2039644"/>
              <a:gd name="connsiteX4" fmla="*/ 0 w 1712150"/>
              <a:gd name="connsiteY4" fmla="*/ 0 h 2039644"/>
              <a:gd name="connsiteX0-1" fmla="*/ 148665 w 1860815"/>
              <a:gd name="connsiteY0-2" fmla="*/ 98213 h 2137857"/>
              <a:gd name="connsiteX1-3" fmla="*/ 1860815 w 1860815"/>
              <a:gd name="connsiteY1-4" fmla="*/ 98213 h 2137857"/>
              <a:gd name="connsiteX2-5" fmla="*/ 1860815 w 1860815"/>
              <a:gd name="connsiteY2-6" fmla="*/ 2137857 h 2137857"/>
              <a:gd name="connsiteX3-7" fmla="*/ 148665 w 1860815"/>
              <a:gd name="connsiteY3-8" fmla="*/ 2137857 h 2137857"/>
              <a:gd name="connsiteX4-9" fmla="*/ 148665 w 1860815"/>
              <a:gd name="connsiteY4-10" fmla="*/ 98213 h 2137857"/>
              <a:gd name="connsiteX0-11" fmla="*/ 148665 w 1894681"/>
              <a:gd name="connsiteY0-12" fmla="*/ 370774 h 2410418"/>
              <a:gd name="connsiteX1-13" fmla="*/ 1860815 w 1894681"/>
              <a:gd name="connsiteY1-14" fmla="*/ 370774 h 2410418"/>
              <a:gd name="connsiteX2-15" fmla="*/ 1860815 w 1894681"/>
              <a:gd name="connsiteY2-16" fmla="*/ 2410418 h 2410418"/>
              <a:gd name="connsiteX3-17" fmla="*/ 148665 w 1894681"/>
              <a:gd name="connsiteY3-18" fmla="*/ 2410418 h 2410418"/>
              <a:gd name="connsiteX4-19" fmla="*/ 148665 w 1894681"/>
              <a:gd name="connsiteY4-20" fmla="*/ 370774 h 2410418"/>
              <a:gd name="connsiteX0-21" fmla="*/ 124004 w 1845679"/>
              <a:gd name="connsiteY0-22" fmla="*/ 112110 h 2151754"/>
              <a:gd name="connsiteX1-23" fmla="*/ 1798054 w 1845679"/>
              <a:gd name="connsiteY1-24" fmla="*/ 706470 h 2151754"/>
              <a:gd name="connsiteX2-25" fmla="*/ 1836154 w 1845679"/>
              <a:gd name="connsiteY2-26" fmla="*/ 2151754 h 2151754"/>
              <a:gd name="connsiteX3-27" fmla="*/ 124004 w 1845679"/>
              <a:gd name="connsiteY3-28" fmla="*/ 2151754 h 2151754"/>
              <a:gd name="connsiteX4-29" fmla="*/ 124004 w 1845679"/>
              <a:gd name="connsiteY4-30" fmla="*/ 112110 h 2151754"/>
              <a:gd name="connsiteX0-31" fmla="*/ 213231 w 1934906"/>
              <a:gd name="connsiteY0-32" fmla="*/ 112110 h 2420056"/>
              <a:gd name="connsiteX1-33" fmla="*/ 1887281 w 1934906"/>
              <a:gd name="connsiteY1-34" fmla="*/ 706470 h 2420056"/>
              <a:gd name="connsiteX2-35" fmla="*/ 1925381 w 1934906"/>
              <a:gd name="connsiteY2-36" fmla="*/ 2151754 h 2420056"/>
              <a:gd name="connsiteX3-37" fmla="*/ 213231 w 1934906"/>
              <a:gd name="connsiteY3-38" fmla="*/ 2151754 h 2420056"/>
              <a:gd name="connsiteX4-39" fmla="*/ 213231 w 1934906"/>
              <a:gd name="connsiteY4-40" fmla="*/ 112110 h 2420056"/>
              <a:gd name="connsiteX0-41" fmla="*/ 213231 w 2138788"/>
              <a:gd name="connsiteY0-42" fmla="*/ 112110 h 2538370"/>
              <a:gd name="connsiteX1-43" fmla="*/ 1887281 w 2138788"/>
              <a:gd name="connsiteY1-44" fmla="*/ 706470 h 2538370"/>
              <a:gd name="connsiteX2-45" fmla="*/ 1925381 w 2138788"/>
              <a:gd name="connsiteY2-46" fmla="*/ 2151754 h 2538370"/>
              <a:gd name="connsiteX3-47" fmla="*/ 213231 w 2138788"/>
              <a:gd name="connsiteY3-48" fmla="*/ 2151754 h 2538370"/>
              <a:gd name="connsiteX4-49" fmla="*/ 213231 w 2138788"/>
              <a:gd name="connsiteY4-50" fmla="*/ 112110 h 2538370"/>
              <a:gd name="connsiteX0-51" fmla="*/ 214509 w 2065413"/>
              <a:gd name="connsiteY0-52" fmla="*/ 182113 h 2561598"/>
              <a:gd name="connsiteX1-53" fmla="*/ 1909161 w 2065413"/>
              <a:gd name="connsiteY1-54" fmla="*/ 581496 h 2561598"/>
              <a:gd name="connsiteX2-55" fmla="*/ 1926659 w 2065413"/>
              <a:gd name="connsiteY2-56" fmla="*/ 2221757 h 2561598"/>
              <a:gd name="connsiteX3-57" fmla="*/ 214509 w 2065413"/>
              <a:gd name="connsiteY3-58" fmla="*/ 2221757 h 2561598"/>
              <a:gd name="connsiteX4-59" fmla="*/ 214509 w 2065413"/>
              <a:gd name="connsiteY4-60" fmla="*/ 182113 h 2561598"/>
              <a:gd name="connsiteX0-61" fmla="*/ 214509 w 2126147"/>
              <a:gd name="connsiteY0-62" fmla="*/ 156935 h 2536420"/>
              <a:gd name="connsiteX1-63" fmla="*/ 1909161 w 2126147"/>
              <a:gd name="connsiteY1-64" fmla="*/ 556318 h 2536420"/>
              <a:gd name="connsiteX2-65" fmla="*/ 1926659 w 2126147"/>
              <a:gd name="connsiteY2-66" fmla="*/ 2196579 h 2536420"/>
              <a:gd name="connsiteX3-67" fmla="*/ 214509 w 2126147"/>
              <a:gd name="connsiteY3-68" fmla="*/ 2196579 h 2536420"/>
              <a:gd name="connsiteX4-69" fmla="*/ 214509 w 2126147"/>
              <a:gd name="connsiteY4-70" fmla="*/ 156935 h 2536420"/>
              <a:gd name="connsiteX0-71" fmla="*/ 213870 w 2120066"/>
              <a:gd name="connsiteY0-72" fmla="*/ 310268 h 2705682"/>
              <a:gd name="connsiteX1-73" fmla="*/ 1898221 w 2120066"/>
              <a:gd name="connsiteY1-74" fmla="*/ 399981 h 2705682"/>
              <a:gd name="connsiteX2-75" fmla="*/ 1926020 w 2120066"/>
              <a:gd name="connsiteY2-76" fmla="*/ 2349912 h 2705682"/>
              <a:gd name="connsiteX3-77" fmla="*/ 213870 w 2120066"/>
              <a:gd name="connsiteY3-78" fmla="*/ 2349912 h 2705682"/>
              <a:gd name="connsiteX4-79" fmla="*/ 213870 w 2120066"/>
              <a:gd name="connsiteY4-80" fmla="*/ 310268 h 2705682"/>
              <a:gd name="connsiteX0-81" fmla="*/ 116720 w 2022916"/>
              <a:gd name="connsiteY0-82" fmla="*/ 263087 h 2483976"/>
              <a:gd name="connsiteX1-83" fmla="*/ 1801071 w 2022916"/>
              <a:gd name="connsiteY1-84" fmla="*/ 352800 h 2483976"/>
              <a:gd name="connsiteX2-85" fmla="*/ 1828870 w 2022916"/>
              <a:gd name="connsiteY2-86" fmla="*/ 2302731 h 2483976"/>
              <a:gd name="connsiteX3-87" fmla="*/ 116720 w 2022916"/>
              <a:gd name="connsiteY3-88" fmla="*/ 2302731 h 2483976"/>
              <a:gd name="connsiteX4-89" fmla="*/ 148551 w 2022916"/>
              <a:gd name="connsiteY4-90" fmla="*/ 1453860 h 2483976"/>
              <a:gd name="connsiteX5" fmla="*/ 116720 w 2022916"/>
              <a:gd name="connsiteY5" fmla="*/ 263087 h 2483976"/>
              <a:gd name="connsiteX0-91" fmla="*/ 145632 w 2051828"/>
              <a:gd name="connsiteY0-92" fmla="*/ 263087 h 2483974"/>
              <a:gd name="connsiteX1-93" fmla="*/ 1829983 w 2051828"/>
              <a:gd name="connsiteY1-94" fmla="*/ 352800 h 2483974"/>
              <a:gd name="connsiteX2-95" fmla="*/ 1857782 w 2051828"/>
              <a:gd name="connsiteY2-96" fmla="*/ 2302731 h 2483974"/>
              <a:gd name="connsiteX3-97" fmla="*/ 145632 w 2051828"/>
              <a:gd name="connsiteY3-98" fmla="*/ 2302731 h 2483974"/>
              <a:gd name="connsiteX4-99" fmla="*/ 177463 w 2051828"/>
              <a:gd name="connsiteY4-100" fmla="*/ 1453860 h 2483974"/>
              <a:gd name="connsiteX5-101" fmla="*/ 145632 w 2051828"/>
              <a:gd name="connsiteY5-102" fmla="*/ 263087 h 2483974"/>
              <a:gd name="connsiteX0-103" fmla="*/ 211468 w 2125175"/>
              <a:gd name="connsiteY0-104" fmla="*/ 263087 h 2726651"/>
              <a:gd name="connsiteX1-105" fmla="*/ 1895819 w 2125175"/>
              <a:gd name="connsiteY1-106" fmla="*/ 352800 h 2726651"/>
              <a:gd name="connsiteX2-107" fmla="*/ 1923618 w 2125175"/>
              <a:gd name="connsiteY2-108" fmla="*/ 2302731 h 2726651"/>
              <a:gd name="connsiteX3-109" fmla="*/ 98152 w 2125175"/>
              <a:gd name="connsiteY3-110" fmla="*/ 2669748 h 2726651"/>
              <a:gd name="connsiteX4-111" fmla="*/ 243299 w 2125175"/>
              <a:gd name="connsiteY4-112" fmla="*/ 1453860 h 2726651"/>
              <a:gd name="connsiteX5-113" fmla="*/ 211468 w 2125175"/>
              <a:gd name="connsiteY5-114" fmla="*/ 263087 h 2726651"/>
              <a:gd name="connsiteX0-115" fmla="*/ 185491 w 2099198"/>
              <a:gd name="connsiteY0-116" fmla="*/ 263087 h 2852310"/>
              <a:gd name="connsiteX1-117" fmla="*/ 1869842 w 2099198"/>
              <a:gd name="connsiteY1-118" fmla="*/ 352800 h 2852310"/>
              <a:gd name="connsiteX2-119" fmla="*/ 1897641 w 2099198"/>
              <a:gd name="connsiteY2-120" fmla="*/ 2302731 h 2852310"/>
              <a:gd name="connsiteX3-121" fmla="*/ 72175 w 2099198"/>
              <a:gd name="connsiteY3-122" fmla="*/ 2669748 h 2852310"/>
              <a:gd name="connsiteX4-123" fmla="*/ 217322 w 2099198"/>
              <a:gd name="connsiteY4-124" fmla="*/ 1453860 h 2852310"/>
              <a:gd name="connsiteX5-125" fmla="*/ 185491 w 2099198"/>
              <a:gd name="connsiteY5-126" fmla="*/ 263087 h 2852310"/>
              <a:gd name="connsiteX0-127" fmla="*/ 185491 w 2099198"/>
              <a:gd name="connsiteY0-128" fmla="*/ 381156 h 2970379"/>
              <a:gd name="connsiteX1-129" fmla="*/ 1869842 w 2099198"/>
              <a:gd name="connsiteY1-130" fmla="*/ 470869 h 2970379"/>
              <a:gd name="connsiteX2-131" fmla="*/ 1897641 w 2099198"/>
              <a:gd name="connsiteY2-132" fmla="*/ 2420800 h 2970379"/>
              <a:gd name="connsiteX3-133" fmla="*/ 72175 w 2099198"/>
              <a:gd name="connsiteY3-134" fmla="*/ 2787817 h 2970379"/>
              <a:gd name="connsiteX4-135" fmla="*/ 217322 w 2099198"/>
              <a:gd name="connsiteY4-136" fmla="*/ 1571929 h 2970379"/>
              <a:gd name="connsiteX5-137" fmla="*/ 185491 w 2099198"/>
              <a:gd name="connsiteY5-138" fmla="*/ 381156 h 2970379"/>
              <a:gd name="connsiteX0-139" fmla="*/ 83109 w 2176122"/>
              <a:gd name="connsiteY0-140" fmla="*/ 272474 h 2919043"/>
              <a:gd name="connsiteX1-141" fmla="*/ 1932283 w 2176122"/>
              <a:gd name="connsiteY1-142" fmla="*/ 419533 h 2919043"/>
              <a:gd name="connsiteX2-143" fmla="*/ 1960082 w 2176122"/>
              <a:gd name="connsiteY2-144" fmla="*/ 2369464 h 2919043"/>
              <a:gd name="connsiteX3-145" fmla="*/ 134616 w 2176122"/>
              <a:gd name="connsiteY3-146" fmla="*/ 2736481 h 2919043"/>
              <a:gd name="connsiteX4-147" fmla="*/ 279763 w 2176122"/>
              <a:gd name="connsiteY4-148" fmla="*/ 1520593 h 2919043"/>
              <a:gd name="connsiteX5-149" fmla="*/ 83109 w 2176122"/>
              <a:gd name="connsiteY5-150" fmla="*/ 272474 h 2919043"/>
              <a:gd name="connsiteX0-151" fmla="*/ 121461 w 2214474"/>
              <a:gd name="connsiteY0-152" fmla="*/ 353161 h 2999730"/>
              <a:gd name="connsiteX1-153" fmla="*/ 1970635 w 2214474"/>
              <a:gd name="connsiteY1-154" fmla="*/ 500220 h 2999730"/>
              <a:gd name="connsiteX2-155" fmla="*/ 1998434 w 2214474"/>
              <a:gd name="connsiteY2-156" fmla="*/ 2450151 h 2999730"/>
              <a:gd name="connsiteX3-157" fmla="*/ 172968 w 2214474"/>
              <a:gd name="connsiteY3-158" fmla="*/ 2817168 h 2999730"/>
              <a:gd name="connsiteX4-159" fmla="*/ 318115 w 2214474"/>
              <a:gd name="connsiteY4-160" fmla="*/ 1601280 h 2999730"/>
              <a:gd name="connsiteX5-161" fmla="*/ 121461 w 2214474"/>
              <a:gd name="connsiteY5-162" fmla="*/ 353161 h 2999730"/>
              <a:gd name="connsiteX0-163" fmla="*/ 121461 w 2214474"/>
              <a:gd name="connsiteY0-164" fmla="*/ 374570 h 3021139"/>
              <a:gd name="connsiteX1-165" fmla="*/ 1970635 w 2214474"/>
              <a:gd name="connsiteY1-166" fmla="*/ 521629 h 3021139"/>
              <a:gd name="connsiteX2-167" fmla="*/ 1998434 w 2214474"/>
              <a:gd name="connsiteY2-168" fmla="*/ 2471560 h 3021139"/>
              <a:gd name="connsiteX3-169" fmla="*/ 172968 w 2214474"/>
              <a:gd name="connsiteY3-170" fmla="*/ 2838577 h 3021139"/>
              <a:gd name="connsiteX4-171" fmla="*/ 318115 w 2214474"/>
              <a:gd name="connsiteY4-172" fmla="*/ 1622689 h 3021139"/>
              <a:gd name="connsiteX5-173" fmla="*/ 121461 w 2214474"/>
              <a:gd name="connsiteY5-174" fmla="*/ 374570 h 3021139"/>
              <a:gd name="connsiteX0-175" fmla="*/ 92221 w 2226729"/>
              <a:gd name="connsiteY0-176" fmla="*/ 182458 h 2830501"/>
              <a:gd name="connsiteX1-177" fmla="*/ 2013506 w 2226729"/>
              <a:gd name="connsiteY1-178" fmla="*/ 283640 h 2830501"/>
              <a:gd name="connsiteX2-179" fmla="*/ 1969194 w 2226729"/>
              <a:gd name="connsiteY2-180" fmla="*/ 2279448 h 2830501"/>
              <a:gd name="connsiteX3-181" fmla="*/ 143728 w 2226729"/>
              <a:gd name="connsiteY3-182" fmla="*/ 2646465 h 2830501"/>
              <a:gd name="connsiteX4-183" fmla="*/ 288875 w 2226729"/>
              <a:gd name="connsiteY4-184" fmla="*/ 1430577 h 2830501"/>
              <a:gd name="connsiteX5-185" fmla="*/ 92221 w 2226729"/>
              <a:gd name="connsiteY5-186" fmla="*/ 182458 h 2830501"/>
              <a:gd name="connsiteX0-187" fmla="*/ 494040 w 2628548"/>
              <a:gd name="connsiteY0-188" fmla="*/ 183850 h 2704330"/>
              <a:gd name="connsiteX1-189" fmla="*/ 2415325 w 2628548"/>
              <a:gd name="connsiteY1-190" fmla="*/ 285032 h 2704330"/>
              <a:gd name="connsiteX2-191" fmla="*/ 2371013 w 2628548"/>
              <a:gd name="connsiteY2-192" fmla="*/ 2280840 h 2704330"/>
              <a:gd name="connsiteX3-193" fmla="*/ 545547 w 2628548"/>
              <a:gd name="connsiteY3-194" fmla="*/ 2647857 h 2704330"/>
              <a:gd name="connsiteX4-195" fmla="*/ 499 w 2628548"/>
              <a:gd name="connsiteY4-196" fmla="*/ 1454908 h 2704330"/>
              <a:gd name="connsiteX5-197" fmla="*/ 494040 w 2628548"/>
              <a:gd name="connsiteY5-198" fmla="*/ 183850 h 2704330"/>
              <a:gd name="connsiteX0-199" fmla="*/ 503140 w 2637648"/>
              <a:gd name="connsiteY0-200" fmla="*/ 183852 h 2704332"/>
              <a:gd name="connsiteX1-201" fmla="*/ 2424425 w 2637648"/>
              <a:gd name="connsiteY1-202" fmla="*/ 285034 h 2704332"/>
              <a:gd name="connsiteX2-203" fmla="*/ 2380113 w 2637648"/>
              <a:gd name="connsiteY2-204" fmla="*/ 2280842 h 2704332"/>
              <a:gd name="connsiteX3-205" fmla="*/ 554647 w 2637648"/>
              <a:gd name="connsiteY3-206" fmla="*/ 2647859 h 2704332"/>
              <a:gd name="connsiteX4-207" fmla="*/ 9599 w 2637648"/>
              <a:gd name="connsiteY4-208" fmla="*/ 1454910 h 2704332"/>
              <a:gd name="connsiteX5-209" fmla="*/ 503140 w 2637648"/>
              <a:gd name="connsiteY5-210" fmla="*/ 183852 h 2704332"/>
              <a:gd name="connsiteX0-211" fmla="*/ 617779 w 2620480"/>
              <a:gd name="connsiteY0-212" fmla="*/ 90100 h 2828497"/>
              <a:gd name="connsiteX1-213" fmla="*/ 2415447 w 2620480"/>
              <a:gd name="connsiteY1-214" fmla="*/ 409199 h 2828497"/>
              <a:gd name="connsiteX2-215" fmla="*/ 2371135 w 2620480"/>
              <a:gd name="connsiteY2-216" fmla="*/ 2405007 h 2828497"/>
              <a:gd name="connsiteX3-217" fmla="*/ 545669 w 2620480"/>
              <a:gd name="connsiteY3-218" fmla="*/ 2772024 h 2828497"/>
              <a:gd name="connsiteX4-219" fmla="*/ 621 w 2620480"/>
              <a:gd name="connsiteY4-220" fmla="*/ 1579075 h 2828497"/>
              <a:gd name="connsiteX5-221" fmla="*/ 617779 w 2620480"/>
              <a:gd name="connsiteY5-222" fmla="*/ 90100 h 2828497"/>
              <a:gd name="connsiteX0-223" fmla="*/ 617779 w 2620480"/>
              <a:gd name="connsiteY0-224" fmla="*/ 115516 h 2853913"/>
              <a:gd name="connsiteX1-225" fmla="*/ 2415447 w 2620480"/>
              <a:gd name="connsiteY1-226" fmla="*/ 434615 h 2853913"/>
              <a:gd name="connsiteX2-227" fmla="*/ 2371135 w 2620480"/>
              <a:gd name="connsiteY2-228" fmla="*/ 2430423 h 2853913"/>
              <a:gd name="connsiteX3-229" fmla="*/ 545669 w 2620480"/>
              <a:gd name="connsiteY3-230" fmla="*/ 2797440 h 2853913"/>
              <a:gd name="connsiteX4-231" fmla="*/ 621 w 2620480"/>
              <a:gd name="connsiteY4-232" fmla="*/ 1604491 h 2853913"/>
              <a:gd name="connsiteX5-233" fmla="*/ 617779 w 2620480"/>
              <a:gd name="connsiteY5-234" fmla="*/ 115516 h 2853913"/>
              <a:gd name="connsiteX0-235" fmla="*/ 617797 w 2637162"/>
              <a:gd name="connsiteY0-236" fmla="*/ 120725 h 2909571"/>
              <a:gd name="connsiteX1-237" fmla="*/ 2415465 w 2637162"/>
              <a:gd name="connsiteY1-238" fmla="*/ 439824 h 2909571"/>
              <a:gd name="connsiteX2-239" fmla="*/ 2402058 w 2637162"/>
              <a:gd name="connsiteY2-240" fmla="*/ 2584732 h 2909571"/>
              <a:gd name="connsiteX3-241" fmla="*/ 545687 w 2637162"/>
              <a:gd name="connsiteY3-242" fmla="*/ 2802649 h 2909571"/>
              <a:gd name="connsiteX4-243" fmla="*/ 639 w 2637162"/>
              <a:gd name="connsiteY4-244" fmla="*/ 1609700 h 2909571"/>
              <a:gd name="connsiteX5-245" fmla="*/ 617797 w 2637162"/>
              <a:gd name="connsiteY5-246" fmla="*/ 120725 h 2909571"/>
              <a:gd name="connsiteX0-247" fmla="*/ 617797 w 2652709"/>
              <a:gd name="connsiteY0-248" fmla="*/ 120725 h 2971178"/>
              <a:gd name="connsiteX1-249" fmla="*/ 2415465 w 2652709"/>
              <a:gd name="connsiteY1-250" fmla="*/ 439824 h 2971178"/>
              <a:gd name="connsiteX2-251" fmla="*/ 2402058 w 2652709"/>
              <a:gd name="connsiteY2-252" fmla="*/ 2584732 h 2971178"/>
              <a:gd name="connsiteX3-253" fmla="*/ 545687 w 2652709"/>
              <a:gd name="connsiteY3-254" fmla="*/ 2802649 h 2971178"/>
              <a:gd name="connsiteX4-255" fmla="*/ 639 w 2652709"/>
              <a:gd name="connsiteY4-256" fmla="*/ 1609700 h 2971178"/>
              <a:gd name="connsiteX5-257" fmla="*/ 617797 w 2652709"/>
              <a:gd name="connsiteY5-258" fmla="*/ 120725 h 2971178"/>
              <a:gd name="connsiteX0-259" fmla="*/ 835552 w 2870464"/>
              <a:gd name="connsiteY0-260" fmla="*/ 85661 h 2944378"/>
              <a:gd name="connsiteX1-261" fmla="*/ 2633220 w 2870464"/>
              <a:gd name="connsiteY1-262" fmla="*/ 404760 h 2944378"/>
              <a:gd name="connsiteX2-263" fmla="*/ 2619813 w 2870464"/>
              <a:gd name="connsiteY2-264" fmla="*/ 2549668 h 2944378"/>
              <a:gd name="connsiteX3-265" fmla="*/ 763442 w 2870464"/>
              <a:gd name="connsiteY3-266" fmla="*/ 2767585 h 2944378"/>
              <a:gd name="connsiteX4-267" fmla="*/ 310 w 2870464"/>
              <a:gd name="connsiteY4-268" fmla="*/ 1445139 h 2944378"/>
              <a:gd name="connsiteX5-269" fmla="*/ 835552 w 2870464"/>
              <a:gd name="connsiteY5-270" fmla="*/ 85661 h 2944378"/>
              <a:gd name="connsiteX0-271" fmla="*/ 842545 w 2874675"/>
              <a:gd name="connsiteY0-272" fmla="*/ 85661 h 3035417"/>
              <a:gd name="connsiteX1-273" fmla="*/ 2640213 w 2874675"/>
              <a:gd name="connsiteY1-274" fmla="*/ 404760 h 3035417"/>
              <a:gd name="connsiteX2-275" fmla="*/ 2626806 w 2874675"/>
              <a:gd name="connsiteY2-276" fmla="*/ 2549668 h 3035417"/>
              <a:gd name="connsiteX3-277" fmla="*/ 566889 w 2874675"/>
              <a:gd name="connsiteY3-278" fmla="*/ 2961831 h 3035417"/>
              <a:gd name="connsiteX4-279" fmla="*/ 7303 w 2874675"/>
              <a:gd name="connsiteY4-280" fmla="*/ 1445139 h 3035417"/>
              <a:gd name="connsiteX5-281" fmla="*/ 842545 w 2874675"/>
              <a:gd name="connsiteY5-282" fmla="*/ 85661 h 3035417"/>
              <a:gd name="connsiteX0-283" fmla="*/ 848155 w 2880285"/>
              <a:gd name="connsiteY0-284" fmla="*/ 85661 h 3049433"/>
              <a:gd name="connsiteX1-285" fmla="*/ 2645823 w 2880285"/>
              <a:gd name="connsiteY1-286" fmla="*/ 404760 h 3049433"/>
              <a:gd name="connsiteX2-287" fmla="*/ 2632416 w 2880285"/>
              <a:gd name="connsiteY2-288" fmla="*/ 2549668 h 3049433"/>
              <a:gd name="connsiteX3-289" fmla="*/ 572499 w 2880285"/>
              <a:gd name="connsiteY3-290" fmla="*/ 2961831 h 3049433"/>
              <a:gd name="connsiteX4-291" fmla="*/ 12913 w 2880285"/>
              <a:gd name="connsiteY4-292" fmla="*/ 1445139 h 3049433"/>
              <a:gd name="connsiteX5-293" fmla="*/ 848155 w 2880285"/>
              <a:gd name="connsiteY5-294" fmla="*/ 85661 h 3049433"/>
              <a:gd name="connsiteX0-295" fmla="*/ 848155 w 2943928"/>
              <a:gd name="connsiteY0-296" fmla="*/ 85661 h 3098702"/>
              <a:gd name="connsiteX1-297" fmla="*/ 2645823 w 2943928"/>
              <a:gd name="connsiteY1-298" fmla="*/ 404760 h 3098702"/>
              <a:gd name="connsiteX2-299" fmla="*/ 2632416 w 2943928"/>
              <a:gd name="connsiteY2-300" fmla="*/ 2549668 h 3098702"/>
              <a:gd name="connsiteX3-301" fmla="*/ 572499 w 2943928"/>
              <a:gd name="connsiteY3-302" fmla="*/ 2961831 h 3098702"/>
              <a:gd name="connsiteX4-303" fmla="*/ 12913 w 2943928"/>
              <a:gd name="connsiteY4-304" fmla="*/ 1445139 h 3098702"/>
              <a:gd name="connsiteX5-305" fmla="*/ 848155 w 2943928"/>
              <a:gd name="connsiteY5-306" fmla="*/ 85661 h 3098702"/>
              <a:gd name="connsiteX0-307" fmla="*/ 843003 w 2996734"/>
              <a:gd name="connsiteY0-308" fmla="*/ 94145 h 3205920"/>
              <a:gd name="connsiteX1-309" fmla="*/ 2640671 w 2996734"/>
              <a:gd name="connsiteY1-310" fmla="*/ 413244 h 3205920"/>
              <a:gd name="connsiteX2-311" fmla="*/ 2714498 w 2996734"/>
              <a:gd name="connsiteY2-312" fmla="*/ 2784773 h 3205920"/>
              <a:gd name="connsiteX3-313" fmla="*/ 567347 w 2996734"/>
              <a:gd name="connsiteY3-314" fmla="*/ 2970315 h 3205920"/>
              <a:gd name="connsiteX4-315" fmla="*/ 7761 w 2996734"/>
              <a:gd name="connsiteY4-316" fmla="*/ 1453623 h 3205920"/>
              <a:gd name="connsiteX5-317" fmla="*/ 843003 w 2996734"/>
              <a:gd name="connsiteY5-318" fmla="*/ 94145 h 3205920"/>
              <a:gd name="connsiteX0-319" fmla="*/ 842267 w 2902244"/>
              <a:gd name="connsiteY0-320" fmla="*/ 89193 h 3131321"/>
              <a:gd name="connsiteX1-321" fmla="*/ 2639935 w 2902244"/>
              <a:gd name="connsiteY1-322" fmla="*/ 408292 h 3131321"/>
              <a:gd name="connsiteX2-323" fmla="*/ 2568373 w 2902244"/>
              <a:gd name="connsiteY2-324" fmla="*/ 2650324 h 3131321"/>
              <a:gd name="connsiteX3-325" fmla="*/ 566611 w 2902244"/>
              <a:gd name="connsiteY3-326" fmla="*/ 2965363 h 3131321"/>
              <a:gd name="connsiteX4-327" fmla="*/ 7025 w 2902244"/>
              <a:gd name="connsiteY4-328" fmla="*/ 1448671 h 3131321"/>
              <a:gd name="connsiteX5-329" fmla="*/ 842267 w 2902244"/>
              <a:gd name="connsiteY5-330" fmla="*/ 89193 h 3131321"/>
              <a:gd name="connsiteX0-331" fmla="*/ 842265 w 2918054"/>
              <a:gd name="connsiteY0-332" fmla="*/ 100719 h 3142847"/>
              <a:gd name="connsiteX1-333" fmla="*/ 2639933 w 2918054"/>
              <a:gd name="connsiteY1-334" fmla="*/ 419818 h 3142847"/>
              <a:gd name="connsiteX2-335" fmla="*/ 2568371 w 2918054"/>
              <a:gd name="connsiteY2-336" fmla="*/ 2661850 h 3142847"/>
              <a:gd name="connsiteX3-337" fmla="*/ 566609 w 2918054"/>
              <a:gd name="connsiteY3-338" fmla="*/ 2976889 h 3142847"/>
              <a:gd name="connsiteX4-339" fmla="*/ 7023 w 2918054"/>
              <a:gd name="connsiteY4-340" fmla="*/ 1460197 h 3142847"/>
              <a:gd name="connsiteX5-341" fmla="*/ 842265 w 2918054"/>
              <a:gd name="connsiteY5-342" fmla="*/ 100719 h 3142847"/>
              <a:gd name="connsiteX0-343" fmla="*/ 842265 w 2801198"/>
              <a:gd name="connsiteY0-344" fmla="*/ 106894 h 3085724"/>
              <a:gd name="connsiteX1-345" fmla="*/ 2538161 w 2801198"/>
              <a:gd name="connsiteY1-346" fmla="*/ 409806 h 3085724"/>
              <a:gd name="connsiteX2-347" fmla="*/ 2568371 w 2801198"/>
              <a:gd name="connsiteY2-348" fmla="*/ 2668025 h 3085724"/>
              <a:gd name="connsiteX3-349" fmla="*/ 566609 w 2801198"/>
              <a:gd name="connsiteY3-350" fmla="*/ 2983064 h 3085724"/>
              <a:gd name="connsiteX4-351" fmla="*/ 7023 w 2801198"/>
              <a:gd name="connsiteY4-352" fmla="*/ 1466372 h 3085724"/>
              <a:gd name="connsiteX5-353" fmla="*/ 842265 w 2801198"/>
              <a:gd name="connsiteY5-354" fmla="*/ 106894 h 3085724"/>
              <a:gd name="connsiteX0-355" fmla="*/ 837193 w 2796126"/>
              <a:gd name="connsiteY0-356" fmla="*/ 106896 h 3085728"/>
              <a:gd name="connsiteX1-357" fmla="*/ 2533089 w 2796126"/>
              <a:gd name="connsiteY1-358" fmla="*/ 409808 h 3085728"/>
              <a:gd name="connsiteX2-359" fmla="*/ 2563299 w 2796126"/>
              <a:gd name="connsiteY2-360" fmla="*/ 2668027 h 3085728"/>
              <a:gd name="connsiteX3-361" fmla="*/ 561537 w 2796126"/>
              <a:gd name="connsiteY3-362" fmla="*/ 2983066 h 3085728"/>
              <a:gd name="connsiteX4-363" fmla="*/ 1951 w 2796126"/>
              <a:gd name="connsiteY4-364" fmla="*/ 1466374 h 3085728"/>
              <a:gd name="connsiteX5-365" fmla="*/ 837193 w 2796126"/>
              <a:gd name="connsiteY5-366" fmla="*/ 106896 h 3085728"/>
              <a:gd name="connsiteX0-367" fmla="*/ 838876 w 2793841"/>
              <a:gd name="connsiteY0-368" fmla="*/ 106896 h 3035037"/>
              <a:gd name="connsiteX1-369" fmla="*/ 2534772 w 2793841"/>
              <a:gd name="connsiteY1-370" fmla="*/ 409808 h 3035037"/>
              <a:gd name="connsiteX2-371" fmla="*/ 2564982 w 2793841"/>
              <a:gd name="connsiteY2-372" fmla="*/ 2668027 h 3035037"/>
              <a:gd name="connsiteX3-373" fmla="*/ 624359 w 2793841"/>
              <a:gd name="connsiteY3-374" fmla="*/ 2914997 h 3035037"/>
              <a:gd name="connsiteX4-375" fmla="*/ 3634 w 2793841"/>
              <a:gd name="connsiteY4-376" fmla="*/ 1466374 h 3035037"/>
              <a:gd name="connsiteX5-377" fmla="*/ 838876 w 2793841"/>
              <a:gd name="connsiteY5-378" fmla="*/ 106896 h 3035037"/>
              <a:gd name="connsiteX0-379" fmla="*/ 838876 w 2793839"/>
              <a:gd name="connsiteY0-380" fmla="*/ 106896 h 3035037"/>
              <a:gd name="connsiteX1-381" fmla="*/ 2534772 w 2793839"/>
              <a:gd name="connsiteY1-382" fmla="*/ 409808 h 3035037"/>
              <a:gd name="connsiteX2-383" fmla="*/ 2564982 w 2793839"/>
              <a:gd name="connsiteY2-384" fmla="*/ 2668027 h 3035037"/>
              <a:gd name="connsiteX3-385" fmla="*/ 624359 w 2793839"/>
              <a:gd name="connsiteY3-386" fmla="*/ 2914997 h 3035037"/>
              <a:gd name="connsiteX4-387" fmla="*/ 3634 w 2793839"/>
              <a:gd name="connsiteY4-388" fmla="*/ 1466374 h 3035037"/>
              <a:gd name="connsiteX5-389" fmla="*/ 838876 w 2793839"/>
              <a:gd name="connsiteY5-390" fmla="*/ 106896 h 3035037"/>
              <a:gd name="connsiteX0-391" fmla="*/ 838876 w 2793841"/>
              <a:gd name="connsiteY0-392" fmla="*/ 118870 h 3047011"/>
              <a:gd name="connsiteX1-393" fmla="*/ 2534772 w 2793841"/>
              <a:gd name="connsiteY1-394" fmla="*/ 421782 h 3047011"/>
              <a:gd name="connsiteX2-395" fmla="*/ 2564982 w 2793841"/>
              <a:gd name="connsiteY2-396" fmla="*/ 2680001 h 3047011"/>
              <a:gd name="connsiteX3-397" fmla="*/ 624359 w 2793841"/>
              <a:gd name="connsiteY3-398" fmla="*/ 2926971 h 3047011"/>
              <a:gd name="connsiteX4-399" fmla="*/ 3634 w 2793841"/>
              <a:gd name="connsiteY4-400" fmla="*/ 1478348 h 3047011"/>
              <a:gd name="connsiteX5-401" fmla="*/ 838876 w 2793841"/>
              <a:gd name="connsiteY5-402" fmla="*/ 118870 h 3047011"/>
              <a:gd name="connsiteX0-403" fmla="*/ 357762 w 2312726"/>
              <a:gd name="connsiteY0-404" fmla="*/ 213512 h 3141653"/>
              <a:gd name="connsiteX1-405" fmla="*/ 2053658 w 2312726"/>
              <a:gd name="connsiteY1-406" fmla="*/ 516424 h 3141653"/>
              <a:gd name="connsiteX2-407" fmla="*/ 2083868 w 2312726"/>
              <a:gd name="connsiteY2-408" fmla="*/ 2774643 h 3141653"/>
              <a:gd name="connsiteX3-409" fmla="*/ 143245 w 2312726"/>
              <a:gd name="connsiteY3-410" fmla="*/ 3021613 h 3141653"/>
              <a:gd name="connsiteX4-411" fmla="*/ 357762 w 2312726"/>
              <a:gd name="connsiteY4-412" fmla="*/ 213512 h 3141653"/>
              <a:gd name="connsiteX0-413" fmla="*/ 537862 w 2492826"/>
              <a:gd name="connsiteY0-414" fmla="*/ 328199 h 3256340"/>
              <a:gd name="connsiteX1-415" fmla="*/ 2233758 w 2492826"/>
              <a:gd name="connsiteY1-416" fmla="*/ 631111 h 3256340"/>
              <a:gd name="connsiteX2-417" fmla="*/ 2263968 w 2492826"/>
              <a:gd name="connsiteY2-418" fmla="*/ 2889330 h 3256340"/>
              <a:gd name="connsiteX3-419" fmla="*/ 323345 w 2492826"/>
              <a:gd name="connsiteY3-420" fmla="*/ 3136300 h 3256340"/>
              <a:gd name="connsiteX4-421" fmla="*/ 537862 w 2492826"/>
              <a:gd name="connsiteY4-422" fmla="*/ 328199 h 3256340"/>
              <a:gd name="connsiteX0-423" fmla="*/ 423786 w 2738979"/>
              <a:gd name="connsiteY0-424" fmla="*/ 396595 h 3117514"/>
              <a:gd name="connsiteX1-425" fmla="*/ 2474285 w 2738979"/>
              <a:gd name="connsiteY1-426" fmla="*/ 413616 h 3117514"/>
              <a:gd name="connsiteX2-427" fmla="*/ 2504495 w 2738979"/>
              <a:gd name="connsiteY2-428" fmla="*/ 2671835 h 3117514"/>
              <a:gd name="connsiteX3-429" fmla="*/ 563872 w 2738979"/>
              <a:gd name="connsiteY3-430" fmla="*/ 2918805 h 3117514"/>
              <a:gd name="connsiteX4-431" fmla="*/ 423786 w 2738979"/>
              <a:gd name="connsiteY4-432" fmla="*/ 396595 h 3117514"/>
              <a:gd name="connsiteX0-433" fmla="*/ 446115 w 2761308"/>
              <a:gd name="connsiteY0-434" fmla="*/ 396593 h 3099496"/>
              <a:gd name="connsiteX1-435" fmla="*/ 2496614 w 2761308"/>
              <a:gd name="connsiteY1-436" fmla="*/ 413614 h 3099496"/>
              <a:gd name="connsiteX2-437" fmla="*/ 2526824 w 2761308"/>
              <a:gd name="connsiteY2-438" fmla="*/ 2671833 h 3099496"/>
              <a:gd name="connsiteX3-439" fmla="*/ 586201 w 2761308"/>
              <a:gd name="connsiteY3-440" fmla="*/ 2918803 h 3099496"/>
              <a:gd name="connsiteX4-441" fmla="*/ 446115 w 2761308"/>
              <a:gd name="connsiteY4-442" fmla="*/ 396593 h 3099496"/>
              <a:gd name="connsiteX0-443" fmla="*/ 446115 w 2765803"/>
              <a:gd name="connsiteY0-444" fmla="*/ 427446 h 3130349"/>
              <a:gd name="connsiteX1-445" fmla="*/ 2496614 w 2765803"/>
              <a:gd name="connsiteY1-446" fmla="*/ 444467 h 3130349"/>
              <a:gd name="connsiteX2-447" fmla="*/ 2526824 w 2765803"/>
              <a:gd name="connsiteY2-448" fmla="*/ 2702686 h 3130349"/>
              <a:gd name="connsiteX3-449" fmla="*/ 586201 w 2765803"/>
              <a:gd name="connsiteY3-450" fmla="*/ 2949656 h 3130349"/>
              <a:gd name="connsiteX4-451" fmla="*/ 446115 w 2765803"/>
              <a:gd name="connsiteY4-452" fmla="*/ 427446 h 3130349"/>
              <a:gd name="connsiteX0-453" fmla="*/ 323700 w 2643388"/>
              <a:gd name="connsiteY0-454" fmla="*/ 383599 h 3086502"/>
              <a:gd name="connsiteX1-455" fmla="*/ 2374199 w 2643388"/>
              <a:gd name="connsiteY1-456" fmla="*/ 400620 h 3086502"/>
              <a:gd name="connsiteX2-457" fmla="*/ 2404409 w 2643388"/>
              <a:gd name="connsiteY2-458" fmla="*/ 2658839 h 3086502"/>
              <a:gd name="connsiteX3-459" fmla="*/ 463786 w 2643388"/>
              <a:gd name="connsiteY3-460" fmla="*/ 2905809 h 3086502"/>
              <a:gd name="connsiteX4-461" fmla="*/ 323700 w 2643388"/>
              <a:gd name="connsiteY4-462" fmla="*/ 383599 h 3086502"/>
              <a:gd name="connsiteX0-463" fmla="*/ 350139 w 2669827"/>
              <a:gd name="connsiteY0-464" fmla="*/ 399884 h 3102787"/>
              <a:gd name="connsiteX1-465" fmla="*/ 2400638 w 2669827"/>
              <a:gd name="connsiteY1-466" fmla="*/ 416905 h 3102787"/>
              <a:gd name="connsiteX2-467" fmla="*/ 2430848 w 2669827"/>
              <a:gd name="connsiteY2-468" fmla="*/ 2675124 h 3102787"/>
              <a:gd name="connsiteX3-469" fmla="*/ 490225 w 2669827"/>
              <a:gd name="connsiteY3-470" fmla="*/ 2922094 h 3102787"/>
              <a:gd name="connsiteX4-471" fmla="*/ 350139 w 2669827"/>
              <a:gd name="connsiteY4-472" fmla="*/ 399884 h 310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9827" h="3102787">
                <a:moveTo>
                  <a:pt x="350139" y="399884"/>
                </a:moveTo>
                <a:cubicBezTo>
                  <a:pt x="986462" y="-208240"/>
                  <a:pt x="2041626" y="-57599"/>
                  <a:pt x="2400638" y="416905"/>
                </a:cubicBezTo>
                <a:cubicBezTo>
                  <a:pt x="2759650" y="891409"/>
                  <a:pt x="2749250" y="2257593"/>
                  <a:pt x="2430848" y="2675124"/>
                </a:cubicBezTo>
                <a:cubicBezTo>
                  <a:pt x="2112446" y="3092655"/>
                  <a:pt x="922603" y="3260460"/>
                  <a:pt x="490225" y="2922094"/>
                </a:cubicBezTo>
                <a:cubicBezTo>
                  <a:pt x="57847" y="2583728"/>
                  <a:pt x="-286184" y="1008008"/>
                  <a:pt x="350139" y="399884"/>
                </a:cubicBezTo>
                <a:close/>
              </a:path>
            </a:pathLst>
          </a:custGeom>
          <a:solidFill>
            <a:srgbClr val="E9945D"/>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5"/>
          <p:cNvSpPr/>
          <p:nvPr/>
        </p:nvSpPr>
        <p:spPr bwMode="auto">
          <a:xfrm>
            <a:off x="5756275" y="3776663"/>
            <a:ext cx="2193925" cy="3081337"/>
          </a:xfrm>
          <a:custGeom>
            <a:avLst/>
            <a:gdLst>
              <a:gd name="T0" fmla="*/ 2147483646 w 979"/>
              <a:gd name="T1" fmla="*/ 0 h 1375"/>
              <a:gd name="T2" fmla="*/ 2147483646 w 979"/>
              <a:gd name="T3" fmla="*/ 2147483646 h 1375"/>
              <a:gd name="T4" fmla="*/ 2147483646 w 979"/>
              <a:gd name="T5" fmla="*/ 2147483646 h 1375"/>
              <a:gd name="T6" fmla="*/ 2147483646 w 979"/>
              <a:gd name="T7" fmla="*/ 2147483646 h 1375"/>
              <a:gd name="T8" fmla="*/ 0 w 979"/>
              <a:gd name="T9" fmla="*/ 2147483646 h 1375"/>
              <a:gd name="T10" fmla="*/ 2147483646 w 979"/>
              <a:gd name="T11" fmla="*/ 2147483646 h 1375"/>
              <a:gd name="T12" fmla="*/ 2147483646 w 979"/>
              <a:gd name="T13" fmla="*/ 0 h 13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9" h="1375">
                <a:moveTo>
                  <a:pt x="489" y="0"/>
                </a:moveTo>
                <a:lnTo>
                  <a:pt x="735" y="688"/>
                </a:lnTo>
                <a:lnTo>
                  <a:pt x="979" y="1375"/>
                </a:lnTo>
                <a:lnTo>
                  <a:pt x="489" y="1375"/>
                </a:lnTo>
                <a:lnTo>
                  <a:pt x="0" y="1375"/>
                </a:lnTo>
                <a:lnTo>
                  <a:pt x="245" y="688"/>
                </a:lnTo>
                <a:lnTo>
                  <a:pt x="489" y="0"/>
                </a:lnTo>
                <a:close/>
              </a:path>
            </a:pathLst>
          </a:custGeom>
          <a:solidFill>
            <a:schemeClr val="accent2"/>
          </a:solidFill>
          <a:ln>
            <a:noFill/>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10" name="Freeform 6"/>
          <p:cNvSpPr/>
          <p:nvPr/>
        </p:nvSpPr>
        <p:spPr bwMode="auto">
          <a:xfrm>
            <a:off x="3895725" y="5389563"/>
            <a:ext cx="2200275" cy="1468437"/>
          </a:xfrm>
          <a:custGeom>
            <a:avLst/>
            <a:gdLst>
              <a:gd name="T0" fmla="*/ 2147483646 w 982"/>
              <a:gd name="T1" fmla="*/ 0 h 655"/>
              <a:gd name="T2" fmla="*/ 2147483646 w 982"/>
              <a:gd name="T3" fmla="*/ 2147483646 h 655"/>
              <a:gd name="T4" fmla="*/ 2147483646 w 982"/>
              <a:gd name="T5" fmla="*/ 2147483646 h 655"/>
              <a:gd name="T6" fmla="*/ 2147483646 w 982"/>
              <a:gd name="T7" fmla="*/ 2147483646 h 655"/>
              <a:gd name="T8" fmla="*/ 0 w 982"/>
              <a:gd name="T9" fmla="*/ 2147483646 h 655"/>
              <a:gd name="T10" fmla="*/ 2147483646 w 982"/>
              <a:gd name="T11" fmla="*/ 2147483646 h 655"/>
              <a:gd name="T12" fmla="*/ 2147483646 w 982"/>
              <a:gd name="T13" fmla="*/ 0 h 6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2" h="655">
                <a:moveTo>
                  <a:pt x="491" y="0"/>
                </a:moveTo>
                <a:lnTo>
                  <a:pt x="735" y="326"/>
                </a:lnTo>
                <a:lnTo>
                  <a:pt x="982" y="655"/>
                </a:lnTo>
                <a:lnTo>
                  <a:pt x="491" y="655"/>
                </a:lnTo>
                <a:lnTo>
                  <a:pt x="0" y="655"/>
                </a:lnTo>
                <a:lnTo>
                  <a:pt x="247" y="326"/>
                </a:lnTo>
                <a:lnTo>
                  <a:pt x="491" y="0"/>
                </a:lnTo>
                <a:close/>
              </a:path>
            </a:pathLst>
          </a:custGeom>
          <a:solidFill>
            <a:srgbClr val="E9945D"/>
          </a:solidFill>
          <a:ln>
            <a:noFill/>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11" name="Freeform 8"/>
          <p:cNvSpPr/>
          <p:nvPr/>
        </p:nvSpPr>
        <p:spPr bwMode="auto">
          <a:xfrm>
            <a:off x="7612063" y="2451100"/>
            <a:ext cx="2193925" cy="4406900"/>
          </a:xfrm>
          <a:custGeom>
            <a:avLst/>
            <a:gdLst>
              <a:gd name="T0" fmla="*/ 2147483646 w 979"/>
              <a:gd name="T1" fmla="*/ 0 h 2168"/>
              <a:gd name="T2" fmla="*/ 2147483646 w 979"/>
              <a:gd name="T3" fmla="*/ 2147483646 h 2168"/>
              <a:gd name="T4" fmla="*/ 2147483646 w 979"/>
              <a:gd name="T5" fmla="*/ 2147483646 h 2168"/>
              <a:gd name="T6" fmla="*/ 2147483646 w 979"/>
              <a:gd name="T7" fmla="*/ 2147483646 h 2168"/>
              <a:gd name="T8" fmla="*/ 0 w 979"/>
              <a:gd name="T9" fmla="*/ 2147483646 h 2168"/>
              <a:gd name="T10" fmla="*/ 2147483646 w 979"/>
              <a:gd name="T11" fmla="*/ 2147483646 h 2168"/>
              <a:gd name="T12" fmla="*/ 2147483646 w 979"/>
              <a:gd name="T13" fmla="*/ 0 h 21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9" h="2168">
                <a:moveTo>
                  <a:pt x="491" y="0"/>
                </a:moveTo>
                <a:lnTo>
                  <a:pt x="735" y="1083"/>
                </a:lnTo>
                <a:lnTo>
                  <a:pt x="979" y="2168"/>
                </a:lnTo>
                <a:lnTo>
                  <a:pt x="491" y="2168"/>
                </a:lnTo>
                <a:lnTo>
                  <a:pt x="0" y="2168"/>
                </a:lnTo>
                <a:lnTo>
                  <a:pt x="244" y="1083"/>
                </a:lnTo>
                <a:lnTo>
                  <a:pt x="491" y="0"/>
                </a:lnTo>
                <a:close/>
              </a:path>
            </a:pathLst>
          </a:custGeom>
          <a:solidFill>
            <a:srgbClr val="A5BDA3"/>
          </a:solidFill>
          <a:ln>
            <a:noFill/>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12" name="Freeform 9"/>
          <p:cNvSpPr/>
          <p:nvPr/>
        </p:nvSpPr>
        <p:spPr bwMode="auto">
          <a:xfrm>
            <a:off x="9467850" y="4600575"/>
            <a:ext cx="2198688" cy="2257425"/>
          </a:xfrm>
          <a:custGeom>
            <a:avLst/>
            <a:gdLst>
              <a:gd name="T0" fmla="*/ 2147483646 w 981"/>
              <a:gd name="T1" fmla="*/ 0 h 1007"/>
              <a:gd name="T2" fmla="*/ 2147483646 w 981"/>
              <a:gd name="T3" fmla="*/ 2147483646 h 1007"/>
              <a:gd name="T4" fmla="*/ 2147483646 w 981"/>
              <a:gd name="T5" fmla="*/ 2147483646 h 1007"/>
              <a:gd name="T6" fmla="*/ 2147483646 w 981"/>
              <a:gd name="T7" fmla="*/ 2147483646 h 1007"/>
              <a:gd name="T8" fmla="*/ 0 w 981"/>
              <a:gd name="T9" fmla="*/ 2147483646 h 1007"/>
              <a:gd name="T10" fmla="*/ 2147483646 w 981"/>
              <a:gd name="T11" fmla="*/ 2147483646 h 1007"/>
              <a:gd name="T12" fmla="*/ 2147483646 w 981"/>
              <a:gd name="T13" fmla="*/ 0 h 10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1" h="1007">
                <a:moveTo>
                  <a:pt x="490" y="0"/>
                </a:moveTo>
                <a:lnTo>
                  <a:pt x="735" y="503"/>
                </a:lnTo>
                <a:lnTo>
                  <a:pt x="981" y="1007"/>
                </a:lnTo>
                <a:lnTo>
                  <a:pt x="490" y="1007"/>
                </a:lnTo>
                <a:lnTo>
                  <a:pt x="0" y="1007"/>
                </a:lnTo>
                <a:lnTo>
                  <a:pt x="246" y="503"/>
                </a:lnTo>
                <a:lnTo>
                  <a:pt x="490" y="0"/>
                </a:lnTo>
                <a:close/>
              </a:path>
            </a:pathLst>
          </a:custGeom>
          <a:solidFill>
            <a:srgbClr val="B3DBE3"/>
          </a:solidFill>
          <a:ln>
            <a:noFill/>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2" name="文本框 1"/>
          <p:cNvSpPr txBox="1"/>
          <p:nvPr/>
        </p:nvSpPr>
        <p:spPr>
          <a:xfrm>
            <a:off x="4608513" y="4805363"/>
            <a:ext cx="915670" cy="521970"/>
          </a:xfrm>
          <a:prstGeom prst="rect">
            <a:avLst/>
          </a:prstGeom>
          <a:noFill/>
        </p:spPr>
        <p:txBody>
          <a:bodyPr wrap="none">
            <a:spAutoFit/>
          </a:bodyPr>
          <a:lstStyle/>
          <a:p>
            <a:pPr eaLnBrk="1" fontAlgn="auto" hangingPunct="1">
              <a:spcBef>
                <a:spcPts val="0"/>
              </a:spcBef>
              <a:spcAft>
                <a:spcPts val="0"/>
              </a:spcAft>
              <a:defRPr/>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30%</a:t>
            </a:r>
          </a:p>
        </p:txBody>
      </p:sp>
      <p:sp>
        <p:nvSpPr>
          <p:cNvPr id="3" name="文本框 2"/>
          <p:cNvSpPr txBox="1"/>
          <p:nvPr/>
        </p:nvSpPr>
        <p:spPr>
          <a:xfrm>
            <a:off x="6430963" y="3205163"/>
            <a:ext cx="915670" cy="521970"/>
          </a:xfrm>
          <a:prstGeom prst="rect">
            <a:avLst/>
          </a:prstGeom>
          <a:noFill/>
        </p:spPr>
        <p:txBody>
          <a:bodyPr wrap="none">
            <a:spAutoFit/>
          </a:bodyPr>
          <a:lstStyle/>
          <a:p>
            <a:pPr eaLnBrk="1" fontAlgn="auto" hangingPunct="1">
              <a:spcBef>
                <a:spcPts val="0"/>
              </a:spcBef>
              <a:spcAft>
                <a:spcPts val="0"/>
              </a:spcAft>
              <a:defRPr/>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69%</a:t>
            </a:r>
          </a:p>
        </p:txBody>
      </p:sp>
      <p:sp>
        <p:nvSpPr>
          <p:cNvPr id="5" name="文本框 4"/>
          <p:cNvSpPr txBox="1"/>
          <p:nvPr/>
        </p:nvSpPr>
        <p:spPr>
          <a:xfrm>
            <a:off x="8253413" y="1866900"/>
            <a:ext cx="915670" cy="521970"/>
          </a:xfrm>
          <a:prstGeom prst="rect">
            <a:avLst/>
          </a:prstGeom>
          <a:noFill/>
        </p:spPr>
        <p:txBody>
          <a:bodyPr wrap="none">
            <a:spAutoFit/>
          </a:bodyPr>
          <a:lstStyle/>
          <a:p>
            <a:pPr eaLnBrk="1" fontAlgn="auto" hangingPunct="1">
              <a:spcBef>
                <a:spcPts val="0"/>
              </a:spcBef>
              <a:spcAft>
                <a:spcPts val="0"/>
              </a:spcAft>
              <a:defRPr/>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90%</a:t>
            </a:r>
          </a:p>
        </p:txBody>
      </p:sp>
      <p:sp>
        <p:nvSpPr>
          <p:cNvPr id="6" name="文本框 5"/>
          <p:cNvSpPr txBox="1"/>
          <p:nvPr/>
        </p:nvSpPr>
        <p:spPr>
          <a:xfrm>
            <a:off x="10118725" y="4016375"/>
            <a:ext cx="915670" cy="521970"/>
          </a:xfrm>
          <a:prstGeom prst="rect">
            <a:avLst/>
          </a:prstGeom>
          <a:noFill/>
        </p:spPr>
        <p:txBody>
          <a:bodyPr wrap="none">
            <a:spAutoFit/>
          </a:bodyPr>
          <a:lstStyle/>
          <a:p>
            <a:pPr eaLnBrk="1" fontAlgn="auto" hangingPunct="1">
              <a:spcBef>
                <a:spcPts val="0"/>
              </a:spcBef>
              <a:spcAft>
                <a:spcPts val="0"/>
              </a:spcAft>
              <a:defRPr/>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49%</a:t>
            </a:r>
          </a:p>
        </p:txBody>
      </p:sp>
      <p:sp>
        <p:nvSpPr>
          <p:cNvPr id="7" name="矩形 6"/>
          <p:cNvSpPr>
            <a:spLocks noChangeArrowheads="1"/>
          </p:cNvSpPr>
          <p:nvPr/>
        </p:nvSpPr>
        <p:spPr bwMode="auto">
          <a:xfrm>
            <a:off x="803275" y="1211580"/>
            <a:ext cx="4238625" cy="2804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gn="l" fontAlgn="auto">
              <a:lnSpc>
                <a:spcPct val="20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点击输入文字点击输入文字点击此处更换文本点击输入文字点击输入文字点击此处更换文本点击输入文字点击输入文字点击输入文字点击此处更换文本点击输入文字点击输入文字点击此处更换文本点击输入文字点击输入文字点击输入文字点击此处更换文本点击输入文字点击输入文字点击此处更换文本点击输入文字</a:t>
            </a:r>
          </a:p>
          <a:p>
            <a:pPr indent="0" algn="l" fontAlgn="auto">
              <a:lnSpc>
                <a:spcPct val="20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inpin heiti" panose="00000500000000000000"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7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2" presetClass="entr" presetSubtype="4" fill="hold" nodeType="withEffect">
                                  <p:stCondLst>
                                    <p:cond delay="70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par>
                                <p:cTn id="16" presetID="10" presetClass="entr" presetSubtype="0" fill="hold" grpId="0" nodeType="withEffect">
                                  <p:stCondLst>
                                    <p:cond delay="9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2" presetClass="entr" presetSubtype="4" fill="hold" nodeType="withEffect">
                                  <p:stCondLst>
                                    <p:cond delay="9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10" presetClass="entr" presetSubtype="0" fill="hold" grpId="0" nodeType="withEffect">
                                  <p:stCondLst>
                                    <p:cond delay="1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2" presetClass="entr" presetSubtype="4" fill="hold" nodeType="withEffect">
                                  <p:stCondLst>
                                    <p:cond delay="11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10" presetClass="entr" presetSubtype="0" fill="hold" grpId="0" nodeType="withEffect">
                                  <p:stCondLst>
                                    <p:cond delay="13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1000"/>
                                  </p:stCondLst>
                                  <p:iterate type="wd">
                                    <p:tmPct val="10000"/>
                                  </p:iterate>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寒假海报.4"/>
          <p:cNvPicPr>
            <a:picLocks noChangeAspect="1"/>
          </p:cNvPicPr>
          <p:nvPr/>
        </p:nvPicPr>
        <p:blipFill>
          <a:blip r:embed="rId3"/>
          <a:srcRect t="52727" b="7719"/>
          <a:stretch>
            <a:fillRect/>
          </a:stretch>
        </p:blipFill>
        <p:spPr>
          <a:xfrm>
            <a:off x="-635" y="427990"/>
            <a:ext cx="12192000" cy="6430010"/>
          </a:xfrm>
          <a:prstGeom prst="rect">
            <a:avLst/>
          </a:prstGeom>
        </p:spPr>
      </p:pic>
      <p:pic>
        <p:nvPicPr>
          <p:cNvPr id="14" name="图片 13" descr="5"/>
          <p:cNvPicPr>
            <a:picLocks noChangeAspect="1"/>
          </p:cNvPicPr>
          <p:nvPr/>
        </p:nvPicPr>
        <p:blipFill>
          <a:blip r:embed="rId4"/>
          <a:stretch>
            <a:fillRect/>
          </a:stretch>
        </p:blipFill>
        <p:spPr>
          <a:xfrm rot="10800000" flipH="1">
            <a:off x="10269855" y="-635635"/>
            <a:ext cx="3356610" cy="2431415"/>
          </a:xfrm>
          <a:prstGeom prst="rect">
            <a:avLst/>
          </a:prstGeom>
        </p:spPr>
      </p:pic>
      <p:sp>
        <p:nvSpPr>
          <p:cNvPr id="77" name="文本框 76"/>
          <p:cNvSpPr txBox="1"/>
          <p:nvPr/>
        </p:nvSpPr>
        <p:spPr>
          <a:xfrm>
            <a:off x="2592388" y="1960880"/>
            <a:ext cx="7007225" cy="1106805"/>
          </a:xfrm>
          <a:prstGeom prst="rect">
            <a:avLst/>
          </a:prstGeom>
          <a:noFill/>
        </p:spPr>
        <p:txBody>
          <a:bodyPr wrap="square" rtlCol="0">
            <a:spAutoFit/>
          </a:bodyPr>
          <a:lstStyle/>
          <a:p>
            <a:pPr algn="ctr"/>
            <a:r>
              <a:rPr lang="zh-CN" altLang="en-US" sz="6600">
                <a:solidFill>
                  <a:srgbClr val="43A992"/>
                </a:solidFill>
                <a:effectLst/>
                <a:latin typeface="汉仪正圆-95W" panose="00020600040101010101" charset="-122"/>
                <a:ea typeface="汉仪正圆-95W" panose="00020600040101010101" charset="-122"/>
                <a:cs typeface="迷你简太极" panose="02010604000101010101" charset="-122"/>
              </a:rPr>
              <a:t>感谢您的聆听</a:t>
            </a:r>
          </a:p>
        </p:txBody>
      </p:sp>
      <p:sp>
        <p:nvSpPr>
          <p:cNvPr id="78" name="TextBox 1210"/>
          <p:cNvSpPr/>
          <p:nvPr/>
        </p:nvSpPr>
        <p:spPr>
          <a:xfrm>
            <a:off x="3117533" y="3535680"/>
            <a:ext cx="5956935" cy="922020"/>
          </a:xfrm>
          <a:prstGeom prst="rect">
            <a:avLst/>
          </a:prstGeom>
          <a:noFill/>
          <a:ln w="9525">
            <a:noFill/>
            <a:miter/>
          </a:ln>
        </p:spPr>
        <p:txBody>
          <a:bodyPr wrap="square">
            <a:spAutoFit/>
          </a:bodyPr>
          <a:lstStyle/>
          <a:p>
            <a:pPr indent="0" algn="ctr" fontAlgn="auto">
              <a:lnSpc>
                <a:spcPct val="20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enter your text</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900" noProof="0" dirty="0">
              <a:ln>
                <a:noFill/>
              </a:ln>
              <a:solidFill>
                <a:schemeClr val="tx1">
                  <a:lumMod val="65000"/>
                  <a:lumOff val="35000"/>
                </a:schemeClr>
              </a:solidFill>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79" name="文本框 78"/>
          <p:cNvSpPr txBox="1"/>
          <p:nvPr/>
        </p:nvSpPr>
        <p:spPr>
          <a:xfrm>
            <a:off x="3747453" y="4545330"/>
            <a:ext cx="4694555" cy="306705"/>
          </a:xfrm>
          <a:prstGeom prst="rect">
            <a:avLst/>
          </a:prstGeom>
          <a:noFill/>
        </p:spPr>
        <p:txBody>
          <a:bodyPr wrap="square" rtlCol="0">
            <a:spAutoFit/>
          </a:bodyPr>
          <a:lstStyle/>
          <a:p>
            <a:pPr algn="ct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家长会  </a:t>
            </a:r>
            <a:r>
              <a:rPr lang="en-US" altLang="zh-CN"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幼儿园  </a:t>
            </a:r>
            <a:r>
              <a:rPr lang="en-US" altLang="zh-CN"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教师说课 </a:t>
            </a: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教育教学</a:t>
            </a:r>
            <a:r>
              <a:rPr lang="en-US" altLang="zh-CN" sz="140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a:t>
            </a:r>
          </a:p>
        </p:txBody>
      </p:sp>
      <p:sp>
        <p:nvSpPr>
          <p:cNvPr id="80" name="TextBox 1210"/>
          <p:cNvSpPr/>
          <p:nvPr/>
        </p:nvSpPr>
        <p:spPr>
          <a:xfrm>
            <a:off x="3116898" y="3321685"/>
            <a:ext cx="5958205" cy="213995"/>
          </a:xfrm>
          <a:prstGeom prst="rect">
            <a:avLst/>
          </a:prstGeom>
          <a:noFill/>
          <a:ln w="9525">
            <a:noFill/>
            <a:miter/>
          </a:ln>
        </p:spPr>
        <p:txBody>
          <a:bodyPr wrap="square">
            <a:spAutoFit/>
          </a:bodyPr>
          <a:lstStyle/>
          <a:p>
            <a:pPr indent="0" algn="dist" fontAlgn="auto">
              <a:lnSpc>
                <a:spcPct val="100000"/>
              </a:lnSpc>
            </a:pPr>
            <a:r>
              <a:rPr lang="en-US" sz="8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KE AI KA TONG JIAO YU JIAO XUE MO BAN</a:t>
            </a:r>
            <a:endParaRPr lang="en-US" sz="800" noProof="0" dirty="0">
              <a:ln>
                <a:noFill/>
              </a:ln>
              <a:solidFill>
                <a:schemeClr val="tx1">
                  <a:lumMod val="65000"/>
                  <a:lumOff val="35000"/>
                </a:schemeClr>
              </a:solidFill>
              <a:uLnTx/>
              <a:uFillTx/>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8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4258</Words>
  <Application>Microsoft Office PowerPoint</Application>
  <PresentationFormat>宽屏</PresentationFormat>
  <Paragraphs>151</Paragraphs>
  <Slides>19</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19</vt:i4>
      </vt:variant>
    </vt:vector>
  </HeadingPairs>
  <TitlesOfParts>
    <vt:vector size="32" baseType="lpstr">
      <vt:lpstr>宋体</vt:lpstr>
      <vt:lpstr>汉仪正圆-95W</vt:lpstr>
      <vt:lpstr>Lucida Grande</vt:lpstr>
      <vt:lpstr>Microsoft Tai Le</vt:lpstr>
      <vt:lpstr>迷你简太极</vt:lpstr>
      <vt:lpstr>inpin heiti</vt:lpstr>
      <vt:lpstr>汉仪乐喵体简</vt:lpstr>
      <vt:lpstr>Wingdings</vt:lpstr>
      <vt:lpstr>Calibri</vt:lpstr>
      <vt:lpstr>微软雅黑</vt:lpstr>
      <vt:lpstr>Arial</vt:lpstr>
      <vt:lpstr>汉仪黑荔枝体简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vian</dc:creator>
  <cp:lastModifiedBy>vian</cp:lastModifiedBy>
  <cp:revision>154</cp:revision>
  <dcterms:created xsi:type="dcterms:W3CDTF">2019-06-19T02:08:00Z</dcterms:created>
  <dcterms:modified xsi:type="dcterms:W3CDTF">2022-12-03T13:03:06Z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