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5"/>
  </p:handoutMasterIdLst>
  <p:sldIdLst>
    <p:sldId id="256" r:id="rId3"/>
    <p:sldId id="258" r:id="rId5"/>
    <p:sldId id="259" r:id="rId6"/>
    <p:sldId id="280" r:id="rId7"/>
    <p:sldId id="263" r:id="rId8"/>
    <p:sldId id="264" r:id="rId9"/>
    <p:sldId id="265" r:id="rId10"/>
    <p:sldId id="266" r:id="rId11"/>
    <p:sldId id="267" r:id="rId12"/>
    <p:sldId id="288" r:id="rId13"/>
    <p:sldId id="289" r:id="rId14"/>
    <p:sldId id="290" r:id="rId15"/>
    <p:sldId id="260" r:id="rId16"/>
    <p:sldId id="271" r:id="rId17"/>
    <p:sldId id="291" r:id="rId18"/>
    <p:sldId id="292" r:id="rId19"/>
    <p:sldId id="293" r:id="rId20"/>
    <p:sldId id="294" r:id="rId21"/>
    <p:sldId id="295" r:id="rId22"/>
    <p:sldId id="296" r:id="rId23"/>
    <p:sldId id="268" r:id="rId24"/>
    <p:sldId id="269" r:id="rId25"/>
    <p:sldId id="261" r:id="rId26"/>
    <p:sldId id="270" r:id="rId27"/>
    <p:sldId id="28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62" r:id="rId36"/>
    <p:sldId id="279" r:id="rId37"/>
    <p:sldId id="282" r:id="rId38"/>
    <p:sldId id="283" r:id="rId39"/>
    <p:sldId id="284" r:id="rId40"/>
    <p:sldId id="285" r:id="rId41"/>
    <p:sldId id="286" r:id="rId42"/>
    <p:sldId id="287" r:id="rId43"/>
    <p:sldId id="297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AA98"/>
    <a:srgbClr val="62A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7" autoAdjust="0"/>
    <p:restoredTop sz="96372" autoAdjust="0"/>
  </p:normalViewPr>
  <p:slideViewPr>
    <p:cSldViewPr snapToGrid="0">
      <p:cViewPr varScale="1">
        <p:scale>
          <a:sx n="106" d="100"/>
          <a:sy n="106" d="100"/>
        </p:scale>
        <p:origin x="-7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2A020B-6729-4AE9-8CB7-0919CA017CEB}" type="doc">
      <dgm:prSet loTypeId="urn:microsoft.com/office/officeart/2005/8/layout/hList6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6099BB4A-F78A-4783-99C8-46C2D4B8B5D9}">
      <dgm:prSet phldrT="[Text]" custT="1"/>
      <dgm:spPr/>
      <dgm:t>
        <a:bodyPr anchor="ctr"/>
        <a:lstStyle/>
        <a:p>
          <a:r>
            <a:rPr lang="en-US" sz="1800" b="1" dirty="0" smtClean="0">
              <a:latin typeface="+mn-lt"/>
              <a:ea typeface="+mn-ea"/>
              <a:cs typeface="+mn-ea"/>
              <a:sym typeface="+mn-lt"/>
            </a:rPr>
            <a:t>Step I</a:t>
          </a:r>
          <a:endParaRPr lang="en-US" sz="1800" b="1" dirty="0">
            <a:latin typeface="+mn-lt"/>
            <a:ea typeface="+mn-ea"/>
            <a:cs typeface="+mn-ea"/>
            <a:sym typeface="+mn-lt"/>
          </a:endParaRPr>
        </a:p>
      </dgm:t>
    </dgm:pt>
    <dgm:pt modelId="{DB2ABC0D-1211-4C7E-B4D8-BD59682E3A02}" cxnId="{2F889EA3-8484-4447-9C2C-AC1455A369EE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D8B24271-7E84-4AAD-A568-C775640DE3B5}" cxnId="{2F889EA3-8484-4447-9C2C-AC1455A369EE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C381FFAF-F5CE-43DE-8D42-E2C6E908F450}">
      <dgm:prSet phldrT="[Text]"/>
      <dgm:spPr/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Planning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88051945-5CA2-48BE-9ACA-3D881D7775A4}" cxnId="{B8ED5DFB-C2AD-4D72-8D38-42F059027C6A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58F7F570-AF32-4B02-AC6E-859047357313}" cxnId="{B8ED5DFB-C2AD-4D72-8D38-42F059027C6A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0BA4AD22-9008-4D1D-8BEB-B114687187BC}">
      <dgm:prSet phldrT="[Text]"/>
      <dgm:spPr/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Budgeting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0C7CC483-C167-4488-8D33-B69343B83185}" cxnId="{93A6914A-E780-4929-B632-39F696F83B20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EDBFAFE5-B6BF-4797-9281-367D06FEBDA2}" cxnId="{93A6914A-E780-4929-B632-39F696F83B20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3D674F65-6324-4BF0-963B-1D6D4FFB8B4E}">
      <dgm:prSet phldrT="[Text]" custT="1"/>
      <dgm:spPr>
        <a:solidFill>
          <a:schemeClr val="accent3"/>
        </a:solidFill>
      </dgm:spPr>
      <dgm:t>
        <a:bodyPr anchor="ctr"/>
        <a:lstStyle/>
        <a:p>
          <a:r>
            <a:rPr lang="en-US" sz="1800" b="1" dirty="0" smtClean="0">
              <a:latin typeface="+mn-lt"/>
              <a:ea typeface="+mn-ea"/>
              <a:cs typeface="+mn-ea"/>
              <a:sym typeface="+mn-lt"/>
            </a:rPr>
            <a:t>Step II</a:t>
          </a:r>
          <a:endParaRPr lang="en-US" sz="1800" b="1" dirty="0">
            <a:latin typeface="+mn-lt"/>
            <a:ea typeface="+mn-ea"/>
            <a:cs typeface="+mn-ea"/>
            <a:sym typeface="+mn-lt"/>
          </a:endParaRPr>
        </a:p>
      </dgm:t>
    </dgm:pt>
    <dgm:pt modelId="{7950788C-5F69-4A1F-85BA-21DC76DA61FC}" cxnId="{F71B4566-D909-46E6-8789-A51277858D84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656D7FD7-A844-42ED-85E5-DA88FDBAAD28}" cxnId="{F71B4566-D909-46E6-8789-A51277858D84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CB8A9575-2723-4141-A5E4-B81CB706288F}">
      <dgm:prSet phldrT="[Text]"/>
      <dgm:spPr>
        <a:solidFill>
          <a:schemeClr val="accent3"/>
        </a:solidFill>
      </dgm:spPr>
      <dgm:t>
        <a:bodyPr anchor="ctr"/>
        <a:lstStyle/>
        <a:p>
          <a:r>
            <a:rPr lang="en-US" sz="1800" smtClean="0">
              <a:latin typeface="+mn-lt"/>
              <a:ea typeface="+mn-ea"/>
              <a:cs typeface="+mn-ea"/>
              <a:sym typeface="+mn-lt"/>
            </a:rPr>
            <a:t>Building</a:t>
          </a:r>
          <a:endParaRPr lang="en-US" sz="1800">
            <a:latin typeface="+mn-lt"/>
            <a:ea typeface="+mn-ea"/>
            <a:cs typeface="+mn-ea"/>
            <a:sym typeface="+mn-lt"/>
          </a:endParaRPr>
        </a:p>
      </dgm:t>
    </dgm:pt>
    <dgm:pt modelId="{8CB16378-409A-4CBF-9E1D-983612009F64}" cxnId="{C378A0FA-0931-4801-8568-64DB40C5BB6E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D28CA188-F8DD-4294-A050-EB617713B9C1}" cxnId="{C378A0FA-0931-4801-8568-64DB40C5BB6E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E4482F81-90A2-4B17-91C3-2E1D1C22B9AE}">
      <dgm:prSet phldrT="[Text]"/>
      <dgm:spPr>
        <a:solidFill>
          <a:schemeClr val="accent3"/>
        </a:solidFill>
      </dgm:spPr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Processing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EAF97080-90D7-4B08-84B9-362D46266997}" cxnId="{5ECD653F-3BFF-4B71-909E-19B8E34DDD65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6EACE916-260F-475E-B5DE-07307CEB6394}" cxnId="{5ECD653F-3BFF-4B71-909E-19B8E34DDD65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60F15167-73D0-4DB1-B7F3-33E68B9D5D54}">
      <dgm:prSet phldrT="[Text]" custT="1"/>
      <dgm:spPr>
        <a:solidFill>
          <a:schemeClr val="accent6"/>
        </a:solidFill>
      </dgm:spPr>
      <dgm:t>
        <a:bodyPr anchor="ctr"/>
        <a:lstStyle/>
        <a:p>
          <a:r>
            <a:rPr lang="en-US" sz="1800" b="1" smtClean="0">
              <a:latin typeface="+mn-lt"/>
              <a:ea typeface="+mn-ea"/>
              <a:cs typeface="+mn-ea"/>
              <a:sym typeface="+mn-lt"/>
            </a:rPr>
            <a:t>Step III</a:t>
          </a:r>
          <a:endParaRPr lang="en-US" sz="1800" b="1">
            <a:latin typeface="+mn-lt"/>
            <a:ea typeface="+mn-ea"/>
            <a:cs typeface="+mn-ea"/>
            <a:sym typeface="+mn-lt"/>
          </a:endParaRPr>
        </a:p>
      </dgm:t>
    </dgm:pt>
    <dgm:pt modelId="{8418C5EF-0C4B-4BD2-8A6A-730C4E1B668A}" cxnId="{85885ADF-659C-49F1-AA4B-629914F73C9C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49C906B2-3DE4-4DA2-96BB-864E609B2D98}" cxnId="{85885ADF-659C-49F1-AA4B-629914F73C9C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1407BD10-6477-4941-B87E-D6078BBAA6B0}">
      <dgm:prSet phldrT="[Text]"/>
      <dgm:spPr>
        <a:solidFill>
          <a:schemeClr val="accent6"/>
        </a:solidFill>
      </dgm:spPr>
      <dgm:t>
        <a:bodyPr anchor="ctr"/>
        <a:lstStyle/>
        <a:p>
          <a:r>
            <a:rPr lang="en-US" sz="1900" dirty="0" smtClean="0">
              <a:latin typeface="+mn-lt"/>
              <a:ea typeface="+mn-ea"/>
              <a:cs typeface="+mn-ea"/>
              <a:sym typeface="+mn-lt"/>
            </a:rPr>
            <a:t>Reporting</a:t>
          </a:r>
          <a:endParaRPr lang="en-US" sz="1900" dirty="0">
            <a:latin typeface="+mn-lt"/>
            <a:ea typeface="+mn-ea"/>
            <a:cs typeface="+mn-ea"/>
            <a:sym typeface="+mn-lt"/>
          </a:endParaRPr>
        </a:p>
      </dgm:t>
    </dgm:pt>
    <dgm:pt modelId="{0058CFE4-7385-40D8-B42B-B6141186DBCB}" cxnId="{CBB16EC1-FECB-4063-8030-707F176737B0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E8865A9D-352A-4E18-876A-7F97FF797B03}" cxnId="{CBB16EC1-FECB-4063-8030-707F176737B0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36E177EA-401F-48F9-8D74-DE388CB2D1B8}">
      <dgm:prSet phldrT="[Text]"/>
      <dgm:spPr>
        <a:solidFill>
          <a:schemeClr val="accent6"/>
        </a:solidFill>
      </dgm:spPr>
      <dgm:t>
        <a:bodyPr anchor="ctr"/>
        <a:lstStyle/>
        <a:p>
          <a:r>
            <a:rPr lang="en-US" sz="1900" dirty="0" smtClean="0">
              <a:latin typeface="+mn-lt"/>
              <a:ea typeface="+mn-ea"/>
              <a:cs typeface="+mn-ea"/>
              <a:sym typeface="+mn-lt"/>
            </a:rPr>
            <a:t>Auditing</a:t>
          </a:r>
          <a:endParaRPr lang="en-US" sz="1900" dirty="0">
            <a:latin typeface="+mn-lt"/>
            <a:ea typeface="+mn-ea"/>
            <a:cs typeface="+mn-ea"/>
            <a:sym typeface="+mn-lt"/>
          </a:endParaRPr>
        </a:p>
      </dgm:t>
    </dgm:pt>
    <dgm:pt modelId="{1BF541B2-FDD7-46AA-BE46-FD8782C1A63A}" cxnId="{9711A02C-B64D-44D5-9C7A-02007BE07323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2FD92EBC-796F-4F87-8B87-C8D08C687896}" cxnId="{9711A02C-B64D-44D5-9C7A-02007BE07323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149F5AF4-A402-4446-9031-2E77F40CE81C}" type="pres">
      <dgm:prSet presAssocID="{7E2A020B-6729-4AE9-8CB7-0919CA017C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B1F66C-3C05-4419-A3FE-BD873BC35E59}" type="pres">
      <dgm:prSet presAssocID="{6099BB4A-F78A-4783-99C8-46C2D4B8B5D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1ADB4-A634-4126-B6D3-E6E9759BC5BA}" type="pres">
      <dgm:prSet presAssocID="{D8B24271-7E84-4AAD-A568-C775640DE3B5}" presName="sibTrans" presStyleCnt="0"/>
      <dgm:spPr/>
      <dgm:t>
        <a:bodyPr/>
        <a:lstStyle/>
        <a:p>
          <a:endParaRPr lang="en-US"/>
        </a:p>
      </dgm:t>
    </dgm:pt>
    <dgm:pt modelId="{165D0E95-8512-43CF-8BB9-07D7EC9E07DB}" type="pres">
      <dgm:prSet presAssocID="{3D674F65-6324-4BF0-963B-1D6D4FFB8B4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C79683-C024-4FCC-80D2-4968346E8646}" type="pres">
      <dgm:prSet presAssocID="{656D7FD7-A844-42ED-85E5-DA88FDBAAD28}" presName="sibTrans" presStyleCnt="0"/>
      <dgm:spPr/>
      <dgm:t>
        <a:bodyPr/>
        <a:lstStyle/>
        <a:p>
          <a:endParaRPr lang="en-US"/>
        </a:p>
      </dgm:t>
    </dgm:pt>
    <dgm:pt modelId="{DA18CBC0-0244-4816-97F0-4383ABE7F94C}" type="pres">
      <dgm:prSet presAssocID="{60F15167-73D0-4DB1-B7F3-33E68B9D5D5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2729A7-709C-403E-AC7F-FF54D7CC2973}" type="presOf" srcId="{E4482F81-90A2-4B17-91C3-2E1D1C22B9AE}" destId="{165D0E95-8512-43CF-8BB9-07D7EC9E07DB}" srcOrd="0" destOrd="2" presId="urn:microsoft.com/office/officeart/2005/8/layout/hList6"/>
    <dgm:cxn modelId="{2F889EA3-8484-4447-9C2C-AC1455A369EE}" srcId="{7E2A020B-6729-4AE9-8CB7-0919CA017CEB}" destId="{6099BB4A-F78A-4783-99C8-46C2D4B8B5D9}" srcOrd="0" destOrd="0" parTransId="{DB2ABC0D-1211-4C7E-B4D8-BD59682E3A02}" sibTransId="{D8B24271-7E84-4AAD-A568-C775640DE3B5}"/>
    <dgm:cxn modelId="{7E33EEA7-B903-4D1A-B660-17FC2F1BB7F8}" type="presOf" srcId="{CB8A9575-2723-4141-A5E4-B81CB706288F}" destId="{165D0E95-8512-43CF-8BB9-07D7EC9E07DB}" srcOrd="0" destOrd="1" presId="urn:microsoft.com/office/officeart/2005/8/layout/hList6"/>
    <dgm:cxn modelId="{882F58C7-DD0E-4A1F-92D5-E5D6B76812A7}" type="presOf" srcId="{3D674F65-6324-4BF0-963B-1D6D4FFB8B4E}" destId="{165D0E95-8512-43CF-8BB9-07D7EC9E07DB}" srcOrd="0" destOrd="0" presId="urn:microsoft.com/office/officeart/2005/8/layout/hList6"/>
    <dgm:cxn modelId="{CBB16EC1-FECB-4063-8030-707F176737B0}" srcId="{60F15167-73D0-4DB1-B7F3-33E68B9D5D54}" destId="{1407BD10-6477-4941-B87E-D6078BBAA6B0}" srcOrd="0" destOrd="0" parTransId="{0058CFE4-7385-40D8-B42B-B6141186DBCB}" sibTransId="{E8865A9D-352A-4E18-876A-7F97FF797B03}"/>
    <dgm:cxn modelId="{8E2B3839-1721-4608-9CC6-EE4F26EF17C4}" type="presOf" srcId="{6099BB4A-F78A-4783-99C8-46C2D4B8B5D9}" destId="{ABB1F66C-3C05-4419-A3FE-BD873BC35E59}" srcOrd="0" destOrd="0" presId="urn:microsoft.com/office/officeart/2005/8/layout/hList6"/>
    <dgm:cxn modelId="{E3869574-259D-474A-80A2-F877262F4AA2}" type="presOf" srcId="{0BA4AD22-9008-4D1D-8BEB-B114687187BC}" destId="{ABB1F66C-3C05-4419-A3FE-BD873BC35E59}" srcOrd="0" destOrd="2" presId="urn:microsoft.com/office/officeart/2005/8/layout/hList6"/>
    <dgm:cxn modelId="{5ECD653F-3BFF-4B71-909E-19B8E34DDD65}" srcId="{3D674F65-6324-4BF0-963B-1D6D4FFB8B4E}" destId="{E4482F81-90A2-4B17-91C3-2E1D1C22B9AE}" srcOrd="1" destOrd="0" parTransId="{EAF97080-90D7-4B08-84B9-362D46266997}" sibTransId="{6EACE916-260F-475E-B5DE-07307CEB6394}"/>
    <dgm:cxn modelId="{F1A6B2F0-3D92-46AC-96C2-C0768AF366A1}" type="presOf" srcId="{1407BD10-6477-4941-B87E-D6078BBAA6B0}" destId="{DA18CBC0-0244-4816-97F0-4383ABE7F94C}" srcOrd="0" destOrd="1" presId="urn:microsoft.com/office/officeart/2005/8/layout/hList6"/>
    <dgm:cxn modelId="{99AEC715-4830-4CA8-BC16-20D9481AEA85}" type="presOf" srcId="{60F15167-73D0-4DB1-B7F3-33E68B9D5D54}" destId="{DA18CBC0-0244-4816-97F0-4383ABE7F94C}" srcOrd="0" destOrd="0" presId="urn:microsoft.com/office/officeart/2005/8/layout/hList6"/>
    <dgm:cxn modelId="{C378A0FA-0931-4801-8568-64DB40C5BB6E}" srcId="{3D674F65-6324-4BF0-963B-1D6D4FFB8B4E}" destId="{CB8A9575-2723-4141-A5E4-B81CB706288F}" srcOrd="0" destOrd="0" parTransId="{8CB16378-409A-4CBF-9E1D-983612009F64}" sibTransId="{D28CA188-F8DD-4294-A050-EB617713B9C1}"/>
    <dgm:cxn modelId="{93A6914A-E780-4929-B632-39F696F83B20}" srcId="{6099BB4A-F78A-4783-99C8-46C2D4B8B5D9}" destId="{0BA4AD22-9008-4D1D-8BEB-B114687187BC}" srcOrd="1" destOrd="0" parTransId="{0C7CC483-C167-4488-8D33-B69343B83185}" sibTransId="{EDBFAFE5-B6BF-4797-9281-367D06FEBDA2}"/>
    <dgm:cxn modelId="{9711A02C-B64D-44D5-9C7A-02007BE07323}" srcId="{60F15167-73D0-4DB1-B7F3-33E68B9D5D54}" destId="{36E177EA-401F-48F9-8D74-DE388CB2D1B8}" srcOrd="1" destOrd="0" parTransId="{1BF541B2-FDD7-46AA-BE46-FD8782C1A63A}" sibTransId="{2FD92EBC-796F-4F87-8B87-C8D08C687896}"/>
    <dgm:cxn modelId="{B951642A-99E7-4282-AF68-6C75CE09DDC9}" type="presOf" srcId="{7E2A020B-6729-4AE9-8CB7-0919CA017CEB}" destId="{149F5AF4-A402-4446-9031-2E77F40CE81C}" srcOrd="0" destOrd="0" presId="urn:microsoft.com/office/officeart/2005/8/layout/hList6"/>
    <dgm:cxn modelId="{B8ED5DFB-C2AD-4D72-8D38-42F059027C6A}" srcId="{6099BB4A-F78A-4783-99C8-46C2D4B8B5D9}" destId="{C381FFAF-F5CE-43DE-8D42-E2C6E908F450}" srcOrd="0" destOrd="0" parTransId="{88051945-5CA2-48BE-9ACA-3D881D7775A4}" sibTransId="{58F7F570-AF32-4B02-AC6E-859047357313}"/>
    <dgm:cxn modelId="{85885ADF-659C-49F1-AA4B-629914F73C9C}" srcId="{7E2A020B-6729-4AE9-8CB7-0919CA017CEB}" destId="{60F15167-73D0-4DB1-B7F3-33E68B9D5D54}" srcOrd="2" destOrd="0" parTransId="{8418C5EF-0C4B-4BD2-8A6A-730C4E1B668A}" sibTransId="{49C906B2-3DE4-4DA2-96BB-864E609B2D98}"/>
    <dgm:cxn modelId="{CF281A6D-111C-4A1C-B85B-FA3445C659CB}" type="presOf" srcId="{C381FFAF-F5CE-43DE-8D42-E2C6E908F450}" destId="{ABB1F66C-3C05-4419-A3FE-BD873BC35E59}" srcOrd="0" destOrd="1" presId="urn:microsoft.com/office/officeart/2005/8/layout/hList6"/>
    <dgm:cxn modelId="{5D0381F6-F293-4D7F-8E8A-8D194A9B1107}" type="presOf" srcId="{36E177EA-401F-48F9-8D74-DE388CB2D1B8}" destId="{DA18CBC0-0244-4816-97F0-4383ABE7F94C}" srcOrd="0" destOrd="2" presId="urn:microsoft.com/office/officeart/2005/8/layout/hList6"/>
    <dgm:cxn modelId="{F71B4566-D909-46E6-8789-A51277858D84}" srcId="{7E2A020B-6729-4AE9-8CB7-0919CA017CEB}" destId="{3D674F65-6324-4BF0-963B-1D6D4FFB8B4E}" srcOrd="1" destOrd="0" parTransId="{7950788C-5F69-4A1F-85BA-21DC76DA61FC}" sibTransId="{656D7FD7-A844-42ED-85E5-DA88FDBAAD28}"/>
    <dgm:cxn modelId="{135C933E-3F7D-4A0C-B061-A930FCEA9A11}" type="presParOf" srcId="{149F5AF4-A402-4446-9031-2E77F40CE81C}" destId="{ABB1F66C-3C05-4419-A3FE-BD873BC35E59}" srcOrd="0" destOrd="0" presId="urn:microsoft.com/office/officeart/2005/8/layout/hList6"/>
    <dgm:cxn modelId="{51BBCDE4-298A-478E-8754-0D0DA7CA468C}" type="presParOf" srcId="{149F5AF4-A402-4446-9031-2E77F40CE81C}" destId="{5121ADB4-A634-4126-B6D3-E6E9759BC5BA}" srcOrd="1" destOrd="0" presId="urn:microsoft.com/office/officeart/2005/8/layout/hList6"/>
    <dgm:cxn modelId="{AB7CFF0A-5ECB-4220-8E21-9B6CF5DBF1BF}" type="presParOf" srcId="{149F5AF4-A402-4446-9031-2E77F40CE81C}" destId="{165D0E95-8512-43CF-8BB9-07D7EC9E07DB}" srcOrd="2" destOrd="0" presId="urn:microsoft.com/office/officeart/2005/8/layout/hList6"/>
    <dgm:cxn modelId="{AA8BB42A-E915-42C3-8EEB-67BDF1F15748}" type="presParOf" srcId="{149F5AF4-A402-4446-9031-2E77F40CE81C}" destId="{D5C79683-C024-4FCC-80D2-4968346E8646}" srcOrd="3" destOrd="0" presId="urn:microsoft.com/office/officeart/2005/8/layout/hList6"/>
    <dgm:cxn modelId="{33E5D99F-A40C-4D2A-B5D8-6228135684CA}" type="presParOf" srcId="{149F5AF4-A402-4446-9031-2E77F40CE81C}" destId="{DA18CBC0-0244-4816-97F0-4383ABE7F94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13525" cy="3766263"/>
        <a:chOff x="0" y="0"/>
        <a:chExt cx="6013525" cy="3766263"/>
      </a:xfrm>
    </dsp:grpSpPr>
    <dsp:sp modelId="{ABB1F66C-3C05-4419-A3FE-BD873BC35E59}">
      <dsp:nvSpPr>
        <dsp:cNvPr id="3" name="流程图: 手动操作 2"/>
        <dsp:cNvSpPr/>
      </dsp:nvSpPr>
      <dsp:spPr bwMode="white">
        <a:xfrm rot="-5400000">
          <a:off x="-928604" y="928604"/>
          <a:ext cx="3766263" cy="1909056"/>
        </a:xfrm>
        <a:prstGeom prst="flowChartManualOperation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14300" tIns="0" rIns="228600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+mn-lt"/>
              <a:ea typeface="+mn-ea"/>
              <a:cs typeface="+mn-ea"/>
              <a:sym typeface="+mn-lt"/>
            </a:rPr>
            <a:t>Step I</a:t>
          </a:r>
          <a:endParaRPr lang="en-US" sz="1800" b="1" dirty="0">
            <a:latin typeface="+mn-lt"/>
            <a:ea typeface="+mn-ea"/>
            <a:cs typeface="+mn-ea"/>
            <a:sym typeface="+mn-lt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Planning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Budgeting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sp:txBody>
      <dsp:txXfrm rot="-5400000">
        <a:off x="-928604" y="928604"/>
        <a:ext cx="3766263" cy="1909056"/>
      </dsp:txXfrm>
    </dsp:sp>
    <dsp:sp modelId="{165D0E95-8512-43CF-8BB9-07D7EC9E07DB}">
      <dsp:nvSpPr>
        <dsp:cNvPr id="4" name="流程图: 手动操作 3"/>
        <dsp:cNvSpPr/>
      </dsp:nvSpPr>
      <dsp:spPr bwMode="white">
        <a:xfrm rot="-5400000">
          <a:off x="1123631" y="928604"/>
          <a:ext cx="3766263" cy="1909056"/>
        </a:xfrm>
        <a:prstGeom prst="flowChartManualOperation">
          <a:avLst/>
        </a:prstGeom>
        <a:solidFill>
          <a:schemeClr val="accent3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14300" tIns="0" rIns="228600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+mn-lt"/>
              <a:ea typeface="+mn-ea"/>
              <a:cs typeface="+mn-ea"/>
              <a:sym typeface="+mn-lt"/>
            </a:rPr>
            <a:t>Step II</a:t>
          </a:r>
          <a:endParaRPr lang="en-US" sz="1800" b="1" dirty="0">
            <a:latin typeface="+mn-lt"/>
            <a:ea typeface="+mn-ea"/>
            <a:cs typeface="+mn-ea"/>
            <a:sym typeface="+mn-lt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smtClean="0">
              <a:latin typeface="+mn-lt"/>
              <a:ea typeface="+mn-ea"/>
              <a:cs typeface="+mn-ea"/>
              <a:sym typeface="+mn-lt"/>
            </a:rPr>
            <a:t>Building</a:t>
          </a:r>
          <a:endParaRPr lang="en-US" sz="1800">
            <a:latin typeface="+mn-lt"/>
            <a:ea typeface="+mn-ea"/>
            <a:cs typeface="+mn-ea"/>
            <a:sym typeface="+mn-lt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Processing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sp:txBody>
      <dsp:txXfrm rot="-5400000">
        <a:off x="1123631" y="928604"/>
        <a:ext cx="3766263" cy="1909056"/>
      </dsp:txXfrm>
    </dsp:sp>
    <dsp:sp modelId="{DA18CBC0-0244-4816-97F0-4383ABE7F94C}">
      <dsp:nvSpPr>
        <dsp:cNvPr id="5" name="流程图: 手动操作 4"/>
        <dsp:cNvSpPr/>
      </dsp:nvSpPr>
      <dsp:spPr bwMode="white">
        <a:xfrm rot="-5400000">
          <a:off x="3175866" y="928604"/>
          <a:ext cx="3766263" cy="1909056"/>
        </a:xfrm>
        <a:prstGeom prst="flowChartManualOperation">
          <a:avLst/>
        </a:prstGeom>
        <a:solidFill>
          <a:schemeClr val="accent6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14300" tIns="0" rIns="228600" bIns="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smtClean="0">
              <a:latin typeface="+mn-lt"/>
              <a:ea typeface="+mn-ea"/>
              <a:cs typeface="+mn-ea"/>
              <a:sym typeface="+mn-lt"/>
            </a:rPr>
            <a:t>Step III</a:t>
          </a:r>
          <a:endParaRPr lang="en-US" sz="1800" b="1">
            <a:latin typeface="+mn-lt"/>
            <a:ea typeface="+mn-ea"/>
            <a:cs typeface="+mn-ea"/>
            <a:sym typeface="+mn-lt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dirty="0" smtClean="0">
              <a:latin typeface="+mn-lt"/>
              <a:ea typeface="+mn-ea"/>
              <a:cs typeface="+mn-ea"/>
              <a:sym typeface="+mn-lt"/>
            </a:rPr>
            <a:t>Reporting</a:t>
          </a:r>
          <a:endParaRPr lang="en-US" sz="19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dirty="0" smtClean="0">
              <a:latin typeface="+mn-lt"/>
              <a:ea typeface="+mn-ea"/>
              <a:cs typeface="+mn-ea"/>
              <a:sym typeface="+mn-lt"/>
            </a:rPr>
            <a:t>Auditing</a:t>
          </a:r>
          <a:endParaRPr lang="en-US" sz="1900" dirty="0">
            <a:latin typeface="+mn-lt"/>
            <a:ea typeface="+mn-ea"/>
            <a:cs typeface="+mn-ea"/>
            <a:sym typeface="+mn-lt"/>
          </a:endParaRPr>
        </a:p>
      </dsp:txBody>
      <dsp:txXfrm rot="-5400000">
        <a:off x="3175866" y="928604"/>
        <a:ext cx="3766263" cy="1909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type="flowChartManualOperation" r:blip="" rot="-90">
              <dgm:adjLst/>
            </dgm:shape>
          </dgm:if>
          <dgm:else name="Name6">
            <dgm:shape xmlns:r="http://schemas.openxmlformats.org/officeDocument/2006/relationships" type="flowChartManualOperation" r:blip="" rot="90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F2BF7-60D1-4205-83BC-70A56ACAC9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E50E7-854F-4EF6-97EF-BE04B5A52E8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zh-CN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3269" y="305164"/>
            <a:ext cx="10515600" cy="36939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59229" y="343354"/>
            <a:ext cx="10515600" cy="48396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10" Type="http://schemas.microsoft.com/office/2007/relationships/media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9.xml"/><Relationship Id="rId2" Type="http://schemas.openxmlformats.org/officeDocument/2006/relationships/image" Target="../media/image3.png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.xml"/><Relationship Id="rId2" Type="http://schemas.openxmlformats.org/officeDocument/2006/relationships/image" Target="../media/image3.png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3.xml"/><Relationship Id="rId2" Type="http://schemas.openxmlformats.org/officeDocument/2006/relationships/image" Target="../media/image3.png"/><Relationship Id="rId1" Type="http://schemas.openxmlformats.org/officeDocument/2006/relationships/tags" Target="../tags/tag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.xml"/><Relationship Id="rId2" Type="http://schemas.openxmlformats.org/officeDocument/2006/relationships/image" Target="../media/image3.png"/><Relationship Id="rId1" Type="http://schemas.openxmlformats.org/officeDocument/2006/relationships/tags" Target="../tags/tag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image" Target="../media/image3.png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sp>
        <p:nvSpPr>
          <p:cNvPr id="3" name="PA_矩形 24"/>
          <p:cNvSpPr/>
          <p:nvPr>
            <p:custDataLst>
              <p:tags r:id="rId3"/>
            </p:custDataLst>
          </p:nvPr>
        </p:nvSpPr>
        <p:spPr>
          <a:xfrm>
            <a:off x="8518453" y="2447157"/>
            <a:ext cx="2187093" cy="384043"/>
          </a:xfrm>
          <a:prstGeom prst="rect">
            <a:avLst/>
          </a:prstGeom>
          <a:solidFill>
            <a:srgbClr val="B1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PA_文本框 28"/>
          <p:cNvSpPr txBox="1"/>
          <p:nvPr>
            <p:custDataLst>
              <p:tags r:id="rId4"/>
            </p:custDataLst>
          </p:nvPr>
        </p:nvSpPr>
        <p:spPr>
          <a:xfrm>
            <a:off x="8468999" y="2449350"/>
            <a:ext cx="2286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86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86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865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29"/>
          <p:cNvSpPr txBox="1"/>
          <p:nvPr>
            <p:custDataLst>
              <p:tags r:id="rId5"/>
            </p:custDataLst>
          </p:nvPr>
        </p:nvSpPr>
        <p:spPr>
          <a:xfrm>
            <a:off x="3479137" y="1550396"/>
            <a:ext cx="729681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特宋简" panose="02010609010101010101" pitchFamily="49" charset="-122"/>
              </a:rPr>
              <a:t>森林系商务</a:t>
            </a:r>
            <a:r>
              <a:rPr lang="en-US" altLang="zh-CN" sz="4800" b="1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特宋简" panose="02010609010101010101" pitchFamily="49" charset="-122"/>
              </a:rPr>
              <a:t>PPT</a:t>
            </a:r>
            <a:r>
              <a:rPr lang="zh-CN" altLang="en-US" sz="4800" b="1" dirty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特宋简" panose="02010609010101010101" pitchFamily="49" charset="-122"/>
              </a:rPr>
              <a:t>模板</a:t>
            </a:r>
            <a:endParaRPr lang="zh-CN" altLang="en-US" sz="4800" b="1" dirty="0">
              <a:solidFill>
                <a:srgbClr val="B1AA9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特宋简" panose="02010609010101010101" pitchFamily="49" charset="-122"/>
            </a:endParaRPr>
          </a:p>
        </p:txBody>
      </p:sp>
      <p:sp>
        <p:nvSpPr>
          <p:cNvPr id="6" name="PA_矩形 30"/>
          <p:cNvSpPr/>
          <p:nvPr>
            <p:custDataLst>
              <p:tags r:id="rId6"/>
            </p:custDataLst>
          </p:nvPr>
        </p:nvSpPr>
        <p:spPr>
          <a:xfrm>
            <a:off x="6901168" y="1067102"/>
            <a:ext cx="3874780" cy="420564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zh-CN" altLang="en-US" sz="2135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总结计划   </a:t>
            </a:r>
            <a:r>
              <a:rPr lang="zh-CN" altLang="en-US" sz="2135" dirty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品牌宣传  公司介绍</a:t>
            </a:r>
            <a:endParaRPr lang="zh-CN" altLang="en-US" sz="2135" dirty="0">
              <a:solidFill>
                <a:srgbClr val="B1AA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PA_直接连接符 14"/>
          <p:cNvCxnSpPr/>
          <p:nvPr>
            <p:custDataLst>
              <p:tags r:id="rId7"/>
            </p:custDataLst>
          </p:nvPr>
        </p:nvCxnSpPr>
        <p:spPr>
          <a:xfrm>
            <a:off x="11090740" y="1121073"/>
            <a:ext cx="0" cy="1769125"/>
          </a:xfrm>
          <a:prstGeom prst="line">
            <a:avLst/>
          </a:prstGeom>
          <a:ln w="38100">
            <a:solidFill>
              <a:srgbClr val="B1A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A_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pic>
        <p:nvPicPr>
          <p:cNvPr id="9" name="Yinyues - Everything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9251888" y="-186752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 rot="5400000">
            <a:off x="4386110" y="3508241"/>
            <a:ext cx="1859159" cy="609399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000" dirty="0">
                <a:solidFill>
                  <a:schemeClr val="tx2">
                    <a:lumMod val="75000"/>
                  </a:schemeClr>
                </a:solidFill>
              </a:rPr>
              <a:t>CONTENTS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57"/>
          <p:cNvSpPr/>
          <p:nvPr/>
        </p:nvSpPr>
        <p:spPr>
          <a:xfrm>
            <a:off x="8108973" y="160473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accent1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sz="2000" noProof="1">
              <a:solidFill>
                <a:schemeClr val="accent1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" name="Rectangle 58"/>
          <p:cNvSpPr/>
          <p:nvPr/>
        </p:nvSpPr>
        <p:spPr>
          <a:xfrm>
            <a:off x="8108974" y="2117065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Rectangle 52"/>
          <p:cNvSpPr/>
          <p:nvPr/>
        </p:nvSpPr>
        <p:spPr>
          <a:xfrm>
            <a:off x="8108973" y="246832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tx2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Rectangle 53"/>
          <p:cNvSpPr/>
          <p:nvPr/>
        </p:nvSpPr>
        <p:spPr>
          <a:xfrm>
            <a:off x="8108974" y="2980649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Rectangle 47"/>
          <p:cNvSpPr/>
          <p:nvPr/>
        </p:nvSpPr>
        <p:spPr>
          <a:xfrm>
            <a:off x="8108973" y="337534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accent1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accent1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Rectangle 48"/>
          <p:cNvSpPr/>
          <p:nvPr/>
        </p:nvSpPr>
        <p:spPr>
          <a:xfrm>
            <a:off x="8108974" y="3887678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8108973" y="434270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tx2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Rectangle 43"/>
          <p:cNvSpPr/>
          <p:nvPr/>
        </p:nvSpPr>
        <p:spPr>
          <a:xfrm>
            <a:off x="8108974" y="4855037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7035171" y="1713083"/>
            <a:ext cx="800893" cy="609761"/>
            <a:chOff x="1749703" y="2330672"/>
            <a:chExt cx="585945" cy="446111"/>
          </a:xfrm>
          <a:solidFill>
            <a:schemeClr val="accent1"/>
          </a:solidFill>
        </p:grpSpPr>
        <p:sp>
          <p:nvSpPr>
            <p:cNvPr id="12" name="Right Triangle 62"/>
            <p:cNvSpPr/>
            <p:nvPr/>
          </p:nvSpPr>
          <p:spPr>
            <a:xfrm flipV="1">
              <a:off x="1976024" y="2330672"/>
              <a:ext cx="359624" cy="37796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Rectangle 56"/>
            <p:cNvSpPr/>
            <p:nvPr/>
          </p:nvSpPr>
          <p:spPr>
            <a:xfrm>
              <a:off x="1749703" y="2330672"/>
              <a:ext cx="446111" cy="4461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1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7035171" y="2576667"/>
            <a:ext cx="800893" cy="609761"/>
            <a:chOff x="1749703" y="3176187"/>
            <a:chExt cx="585945" cy="446111"/>
          </a:xfrm>
          <a:solidFill>
            <a:schemeClr val="accent1"/>
          </a:solidFill>
        </p:grpSpPr>
        <p:sp>
          <p:nvSpPr>
            <p:cNvPr id="15" name="Right Triangle 61"/>
            <p:cNvSpPr/>
            <p:nvPr/>
          </p:nvSpPr>
          <p:spPr>
            <a:xfrm flipV="1">
              <a:off x="1976024" y="3176187"/>
              <a:ext cx="359624" cy="377968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Rectangle 51"/>
            <p:cNvSpPr/>
            <p:nvPr/>
          </p:nvSpPr>
          <p:spPr>
            <a:xfrm>
              <a:off x="1749703" y="3176187"/>
              <a:ext cx="446111" cy="4461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2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7" name="Group 5"/>
          <p:cNvGrpSpPr/>
          <p:nvPr/>
        </p:nvGrpSpPr>
        <p:grpSpPr>
          <a:xfrm>
            <a:off x="7035171" y="3483695"/>
            <a:ext cx="800893" cy="609761"/>
            <a:chOff x="1749703" y="4016321"/>
            <a:chExt cx="585945" cy="446111"/>
          </a:xfrm>
          <a:solidFill>
            <a:schemeClr val="accent1"/>
          </a:solidFill>
        </p:grpSpPr>
        <p:sp>
          <p:nvSpPr>
            <p:cNvPr id="18" name="Right Triangle 60"/>
            <p:cNvSpPr/>
            <p:nvPr/>
          </p:nvSpPr>
          <p:spPr>
            <a:xfrm flipV="1">
              <a:off x="1976024" y="4016321"/>
              <a:ext cx="359624" cy="37796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46"/>
            <p:cNvSpPr/>
            <p:nvPr/>
          </p:nvSpPr>
          <p:spPr>
            <a:xfrm>
              <a:off x="1749703" y="4016321"/>
              <a:ext cx="446111" cy="4461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3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0" name="Group 6"/>
          <p:cNvGrpSpPr/>
          <p:nvPr/>
        </p:nvGrpSpPr>
        <p:grpSpPr>
          <a:xfrm>
            <a:off x="7035171" y="4450892"/>
            <a:ext cx="800893" cy="609923"/>
            <a:chOff x="1749703" y="4844727"/>
            <a:chExt cx="585945" cy="446228"/>
          </a:xfrm>
          <a:solidFill>
            <a:schemeClr val="accent1"/>
          </a:solidFill>
        </p:grpSpPr>
        <p:sp>
          <p:nvSpPr>
            <p:cNvPr id="21" name="Right Triangle 59"/>
            <p:cNvSpPr/>
            <p:nvPr/>
          </p:nvSpPr>
          <p:spPr>
            <a:xfrm flipV="1">
              <a:off x="1976024" y="4844727"/>
              <a:ext cx="359624" cy="377968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Rectangle 41"/>
            <p:cNvSpPr/>
            <p:nvPr/>
          </p:nvSpPr>
          <p:spPr>
            <a:xfrm>
              <a:off x="1749703" y="4844844"/>
              <a:ext cx="446111" cy="4461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4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3" name="Title 2"/>
          <p:cNvSpPr txBox="1"/>
          <p:nvPr/>
        </p:nvSpPr>
        <p:spPr>
          <a:xfrm>
            <a:off x="5475030" y="1985410"/>
            <a:ext cx="794444" cy="176604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</a:rPr>
              <a:t>目录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7101528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7101528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4774" y="857482"/>
            <a:ext cx="3060453" cy="66678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735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735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27115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7115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pic>
        <p:nvPicPr>
          <p:cNvPr id="11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5244549" y="809473"/>
            <a:ext cx="1686638" cy="1621626"/>
          </a:xfrm>
          <a:prstGeom prst="rect">
            <a:avLst/>
          </a:prstGeom>
          <a:noFill/>
          <a:ln w="6350">
            <a:solidFill>
              <a:srgbClr val="B1AA98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5" dirty="0">
                <a:solidFill>
                  <a:schemeClr val="tx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11735" dirty="0">
              <a:solidFill>
                <a:schemeClr val="tx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7221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24802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12383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1082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1390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6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56362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A</a:t>
            </a:r>
            <a:endParaRPr lang="en-US" sz="65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37221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37221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7700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37221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37221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700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37221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37221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7700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19453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65636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73270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32702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94532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5825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410122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410122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20601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4410122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410122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320601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410122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410122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20601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586743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532926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640560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40560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6743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33115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8112383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8112383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022862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8112383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112383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022862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8112383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8112383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022862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56969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903152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1010786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010786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956969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033415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581629" y="2627506"/>
            <a:ext cx="2976380" cy="2914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endParaRPr lang="zh-CN" altLang="en-US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771937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346909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4"/>
                </a:solidFill>
                <a:cs typeface="+mn-ea"/>
                <a:sym typeface="+mn-lt"/>
              </a:rPr>
              <a:t>B</a:t>
            </a:r>
            <a:endParaRPr lang="en-US" sz="6500" b="0" cap="none" spc="0" dirty="0">
              <a:ln w="0"/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272176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462484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STEP 3</a:t>
            </a:r>
            <a:endParaRPr lang="en-US" sz="16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037456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6"/>
                </a:solidFill>
                <a:cs typeface="+mn-ea"/>
                <a:sym typeface="+mn-lt"/>
              </a:rPr>
              <a:t>C</a:t>
            </a:r>
            <a:endParaRPr lang="en-US" sz="6500" b="0" cap="none" spc="0" dirty="0">
              <a:ln w="0"/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  <p:bldP spid="22" grpId="0" animBg="1"/>
      <p:bldP spid="23" grpId="0" animBg="1"/>
      <p:bldP spid="24" grpId="0"/>
      <p:bldP spid="25" grpId="0" animBg="1"/>
      <p:bldP spid="26" grpId="0" animBg="1"/>
      <p:bldP spid="27" grpId="0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51" grpId="0" animBg="1"/>
      <p:bldP spid="52" grpId="0" animBg="1"/>
      <p:bldP spid="53" grpId="0"/>
      <p:bldP spid="54" grpId="0" animBg="1"/>
      <p:bldP spid="55" grpId="0" animBg="1"/>
      <p:bldP spid="56" grpId="0"/>
      <p:bldP spid="57" grpId="0" animBg="1"/>
      <p:bldP spid="58" grpId="0" animBg="1"/>
      <p:bldP spid="59" grpId="0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 animBg="1"/>
      <p:bldP spid="67" grpId="0" animBg="1"/>
      <p:bldP spid="68" grpId="0"/>
      <p:bldP spid="69" grpId="0" animBg="1"/>
      <p:bldP spid="70" grpId="0" animBg="1"/>
      <p:bldP spid="71" grpId="0"/>
      <p:bldP spid="72" grpId="0" animBg="1"/>
      <p:bldP spid="73" grpId="0" animBg="1"/>
      <p:bldP spid="74" grpId="0"/>
      <p:bldP spid="75" grpId="0" animBg="1"/>
      <p:bldP spid="76" grpId="0" animBg="1"/>
      <p:bldP spid="77" grpId="0" animBg="1"/>
      <p:bldP spid="78" grpId="0"/>
      <p:bldP spid="79" grpId="0"/>
      <p:bldP spid="80" grpId="0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ck Arc 6"/>
          <p:cNvSpPr/>
          <p:nvPr/>
        </p:nvSpPr>
        <p:spPr>
          <a:xfrm>
            <a:off x="1273664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6" name="Block Arc 35"/>
          <p:cNvSpPr/>
          <p:nvPr/>
        </p:nvSpPr>
        <p:spPr>
          <a:xfrm>
            <a:off x="3182846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5092027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8" name="Block Arc 37"/>
          <p:cNvSpPr/>
          <p:nvPr/>
        </p:nvSpPr>
        <p:spPr>
          <a:xfrm>
            <a:off x="7001196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9" name="Block Arc 38"/>
          <p:cNvSpPr/>
          <p:nvPr/>
        </p:nvSpPr>
        <p:spPr>
          <a:xfrm>
            <a:off x="8895138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75686" y="1640958"/>
            <a:ext cx="660834" cy="6608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75686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884868" y="1640958"/>
            <a:ext cx="660834" cy="6608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794049" y="1640958"/>
            <a:ext cx="660834" cy="6608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703230" y="1640958"/>
            <a:ext cx="660834" cy="6608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9597160" y="1640958"/>
            <a:ext cx="660834" cy="66083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82462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94049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3230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97160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3480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2864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45907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39746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95900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189739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9174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8558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09220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98604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44261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  <a:cs typeface="+mn-ea"/>
                <a:sym typeface="+mn-lt"/>
              </a:rPr>
              <a:t></a:t>
            </a:r>
            <a:endParaRPr lang="en-US" sz="4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68683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3"/>
                </a:solidFill>
                <a:cs typeface="+mn-ea"/>
                <a:sym typeface="+mn-lt"/>
              </a:rPr>
              <a:t></a:t>
            </a:r>
            <a:endParaRPr lang="en-US" sz="4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85485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4"/>
                </a:solidFill>
                <a:cs typeface="+mn-ea"/>
                <a:sym typeface="+mn-lt"/>
              </a:rPr>
              <a:t></a:t>
            </a:r>
            <a:endParaRPr lang="en-US" sz="40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79427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5"/>
                </a:solidFill>
                <a:cs typeface="+mn-ea"/>
                <a:sym typeface="+mn-lt"/>
              </a:rPr>
              <a:t></a:t>
            </a:r>
            <a:endParaRPr lang="en-US" sz="40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480982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6"/>
                </a:solidFill>
                <a:cs typeface="+mn-ea"/>
                <a:sym typeface="+mn-lt"/>
              </a:rPr>
              <a:t></a:t>
            </a:r>
            <a:endParaRPr lang="en-US" sz="4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6" grpId="0" animBg="1"/>
      <p:bldP spid="37" grpId="0" animBg="1"/>
      <p:bldP spid="38" grpId="0" animBg="1"/>
      <p:bldP spid="39" grpId="0" animBg="1"/>
      <p:bldP spid="3" grpId="0" animBg="1"/>
      <p:bldP spid="22" grpId="0"/>
      <p:bldP spid="25" grpId="0" animBg="1"/>
      <p:bldP spid="26" grpId="0" animBg="1"/>
      <p:bldP spid="27" grpId="0" animBg="1"/>
      <p:bldP spid="28" grpId="0" animBg="1"/>
      <p:bldP spid="29" grpId="0"/>
      <p:bldP spid="33" grpId="0"/>
      <p:bldP spid="34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ck Arc 4"/>
          <p:cNvSpPr/>
          <p:nvPr/>
        </p:nvSpPr>
        <p:spPr>
          <a:xfrm>
            <a:off x="1814734" y="2562737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86145" y="3030194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6640" y="313345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743232" y="4060701"/>
            <a:ext cx="0" cy="572664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Block Arc 11"/>
          <p:cNvSpPr/>
          <p:nvPr/>
        </p:nvSpPr>
        <p:spPr>
          <a:xfrm flipV="1">
            <a:off x="3479315" y="2543793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918110" y="3015204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28605" y="311846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375562" y="2263621"/>
            <a:ext cx="0" cy="629019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95204" y="1222576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95204" y="1438733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Block Arc 18"/>
          <p:cNvSpPr/>
          <p:nvPr/>
        </p:nvSpPr>
        <p:spPr>
          <a:xfrm>
            <a:off x="5143897" y="2562737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613975" y="3030194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24470" y="313345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6071062" y="4070226"/>
            <a:ext cx="0" cy="572664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Block Arc 25"/>
          <p:cNvSpPr/>
          <p:nvPr/>
        </p:nvSpPr>
        <p:spPr>
          <a:xfrm>
            <a:off x="8473279" y="2562737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941940" y="3030194"/>
            <a:ext cx="914400" cy="914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52435" y="313345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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9399027" y="4070226"/>
            <a:ext cx="0" cy="572664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Block Arc 32"/>
          <p:cNvSpPr/>
          <p:nvPr/>
        </p:nvSpPr>
        <p:spPr>
          <a:xfrm flipV="1">
            <a:off x="6808697" y="2543793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279747" y="3015204"/>
            <a:ext cx="914400" cy="914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90242" y="311846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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7737199" y="2263621"/>
            <a:ext cx="0" cy="629019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684719" y="1222576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84719" y="1438733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47467" y="4692664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47467" y="4908821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13960" y="4692664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13960" y="4908821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76432" y="4692664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76432" y="4908821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12" grpId="0" animBg="1"/>
      <p:bldP spid="13" grpId="0" animBg="1"/>
      <p:bldP spid="14" grpId="0"/>
      <p:bldP spid="16" grpId="0"/>
      <p:bldP spid="17" grpId="0"/>
      <p:bldP spid="19" grpId="0" animBg="1"/>
      <p:bldP spid="20" grpId="0" animBg="1"/>
      <p:bldP spid="21" grpId="0"/>
      <p:bldP spid="26" grpId="0" animBg="1"/>
      <p:bldP spid="27" grpId="0" animBg="1"/>
      <p:bldP spid="28" grpId="0"/>
      <p:bldP spid="33" grpId="0" animBg="1"/>
      <p:bldP spid="34" grpId="0" animBg="1"/>
      <p:bldP spid="35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43"/>
          <p:cNvSpPr/>
          <p:nvPr/>
        </p:nvSpPr>
        <p:spPr>
          <a:xfrm>
            <a:off x="1305693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5" name="Freeform 44"/>
          <p:cNvSpPr/>
          <p:nvPr/>
        </p:nvSpPr>
        <p:spPr>
          <a:xfrm flipH="1">
            <a:off x="2712462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20370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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12462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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4119231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2" name="Freeform 51"/>
          <p:cNvSpPr/>
          <p:nvPr/>
        </p:nvSpPr>
        <p:spPr>
          <a:xfrm flipH="1">
            <a:off x="5526000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33908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26000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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6932769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9" name="Freeform 58"/>
          <p:cNvSpPr/>
          <p:nvPr/>
        </p:nvSpPr>
        <p:spPr>
          <a:xfrm flipH="1">
            <a:off x="8339538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47446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339538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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Freeform 64"/>
          <p:cNvSpPr/>
          <p:nvPr/>
        </p:nvSpPr>
        <p:spPr>
          <a:xfrm flipV="1">
            <a:off x="2712462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6" name="Freeform 65"/>
          <p:cNvSpPr/>
          <p:nvPr/>
        </p:nvSpPr>
        <p:spPr>
          <a:xfrm flipH="1" flipV="1">
            <a:off x="4119231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927139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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19231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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Freeform 71"/>
          <p:cNvSpPr/>
          <p:nvPr/>
        </p:nvSpPr>
        <p:spPr>
          <a:xfrm flipV="1">
            <a:off x="5526000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3" name="Freeform 72"/>
          <p:cNvSpPr/>
          <p:nvPr/>
        </p:nvSpPr>
        <p:spPr>
          <a:xfrm flipH="1" flipV="1">
            <a:off x="6932769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40677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32769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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Freeform 78"/>
          <p:cNvSpPr/>
          <p:nvPr/>
        </p:nvSpPr>
        <p:spPr>
          <a:xfrm flipV="1">
            <a:off x="8339538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0" name="Freeform 79"/>
          <p:cNvSpPr/>
          <p:nvPr/>
        </p:nvSpPr>
        <p:spPr>
          <a:xfrm flipH="1" flipV="1">
            <a:off x="9746307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554215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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746307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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84702" y="1074641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584702" y="1275808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11722" y="1074641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411722" y="1275808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23502" y="1074641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23502" y="1275808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628067" y="5002729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628067" y="5203896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814534" y="5002729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814534" y="5203896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010526" y="5002729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010526" y="5203896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/>
      <p:bldP spid="47" grpId="0"/>
      <p:bldP spid="51" grpId="0" animBg="1"/>
      <p:bldP spid="52" grpId="0" animBg="1"/>
      <p:bldP spid="53" grpId="0"/>
      <p:bldP spid="54" grpId="0"/>
      <p:bldP spid="58" grpId="0" animBg="1"/>
      <p:bldP spid="59" grpId="0" animBg="1"/>
      <p:bldP spid="60" grpId="0"/>
      <p:bldP spid="61" grpId="0"/>
      <p:bldP spid="65" grpId="0" animBg="1"/>
      <p:bldP spid="66" grpId="0" animBg="1"/>
      <p:bldP spid="67" grpId="0"/>
      <p:bldP spid="68" grpId="0"/>
      <p:bldP spid="72" grpId="0" animBg="1"/>
      <p:bldP spid="73" grpId="0" animBg="1"/>
      <p:bldP spid="74" grpId="0"/>
      <p:bldP spid="75" grpId="0"/>
      <p:bldP spid="79" grpId="0" animBg="1"/>
      <p:bldP spid="80" grpId="0" animBg="1"/>
      <p:bldP spid="81" grpId="0"/>
      <p:bldP spid="8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38402" y="1757183"/>
            <a:ext cx="2081098" cy="2900413"/>
            <a:chOff x="1538402" y="1757183"/>
            <a:chExt cx="2081098" cy="2900413"/>
          </a:xfrm>
        </p:grpSpPr>
        <p:sp>
          <p:nvSpPr>
            <p:cNvPr id="83" name="Freeform 82"/>
            <p:cNvSpPr/>
            <p:nvPr/>
          </p:nvSpPr>
          <p:spPr>
            <a:xfrm>
              <a:off x="1685949" y="1757183"/>
              <a:ext cx="1863580" cy="2276018"/>
            </a:xfrm>
            <a:custGeom>
              <a:avLst/>
              <a:gdLst>
                <a:gd name="connsiteX0" fmla="*/ 85970 w 1863580"/>
                <a:gd name="connsiteY0" fmla="*/ 679038 h 2276018"/>
                <a:gd name="connsiteX1" fmla="*/ 85970 w 1863580"/>
                <a:gd name="connsiteY1" fmla="*/ 2190809 h 2276018"/>
                <a:gd name="connsiteX2" fmla="*/ 1777610 w 1863580"/>
                <a:gd name="connsiteY2" fmla="*/ 2190809 h 2276018"/>
                <a:gd name="connsiteX3" fmla="*/ 1777610 w 1863580"/>
                <a:gd name="connsiteY3" fmla="*/ 679038 h 2276018"/>
                <a:gd name="connsiteX4" fmla="*/ 66772 w 1863580"/>
                <a:gd name="connsiteY4" fmla="*/ 209609 h 2276018"/>
                <a:gd name="connsiteX5" fmla="*/ 244490 w 1863580"/>
                <a:gd name="connsiteY5" fmla="*/ 209609 h 2276018"/>
                <a:gd name="connsiteX6" fmla="*/ 244490 w 1863580"/>
                <a:gd name="connsiteY6" fmla="*/ 358292 h 2276018"/>
                <a:gd name="connsiteX7" fmla="*/ 358563 w 1863580"/>
                <a:gd name="connsiteY7" fmla="*/ 472365 h 2276018"/>
                <a:gd name="connsiteX8" fmla="*/ 358562 w 1863580"/>
                <a:gd name="connsiteY8" fmla="*/ 472366 h 2276018"/>
                <a:gd name="connsiteX9" fmla="*/ 472635 w 1863580"/>
                <a:gd name="connsiteY9" fmla="*/ 358293 h 2276018"/>
                <a:gd name="connsiteX10" fmla="*/ 472636 w 1863580"/>
                <a:gd name="connsiteY10" fmla="*/ 209609 h 2276018"/>
                <a:gd name="connsiteX11" fmla="*/ 1438290 w 1863580"/>
                <a:gd name="connsiteY11" fmla="*/ 209609 h 2276018"/>
                <a:gd name="connsiteX12" fmla="*/ 1438290 w 1863580"/>
                <a:gd name="connsiteY12" fmla="*/ 358292 h 2276018"/>
                <a:gd name="connsiteX13" fmla="*/ 1552363 w 1863580"/>
                <a:gd name="connsiteY13" fmla="*/ 472365 h 2276018"/>
                <a:gd name="connsiteX14" fmla="*/ 1552362 w 1863580"/>
                <a:gd name="connsiteY14" fmla="*/ 472366 h 2276018"/>
                <a:gd name="connsiteX15" fmla="*/ 1666435 w 1863580"/>
                <a:gd name="connsiteY15" fmla="*/ 358293 h 2276018"/>
                <a:gd name="connsiteX16" fmla="*/ 1666436 w 1863580"/>
                <a:gd name="connsiteY16" fmla="*/ 209609 h 2276018"/>
                <a:gd name="connsiteX17" fmla="*/ 1796808 w 1863580"/>
                <a:gd name="connsiteY17" fmla="*/ 209609 h 2276018"/>
                <a:gd name="connsiteX18" fmla="*/ 1863580 w 1863580"/>
                <a:gd name="connsiteY18" fmla="*/ 276381 h 2276018"/>
                <a:gd name="connsiteX19" fmla="*/ 1863580 w 1863580"/>
                <a:gd name="connsiteY19" fmla="*/ 2209246 h 2276018"/>
                <a:gd name="connsiteX20" fmla="*/ 1796808 w 1863580"/>
                <a:gd name="connsiteY20" fmla="*/ 2276018 h 2276018"/>
                <a:gd name="connsiteX21" fmla="*/ 66772 w 1863580"/>
                <a:gd name="connsiteY21" fmla="*/ 2276018 h 2276018"/>
                <a:gd name="connsiteX22" fmla="*/ 0 w 1863580"/>
                <a:gd name="connsiteY22" fmla="*/ 2209246 h 2276018"/>
                <a:gd name="connsiteX23" fmla="*/ 0 w 1863580"/>
                <a:gd name="connsiteY23" fmla="*/ 276381 h 2276018"/>
                <a:gd name="connsiteX24" fmla="*/ 66772 w 1863580"/>
                <a:gd name="connsiteY24" fmla="*/ 209609 h 2276018"/>
                <a:gd name="connsiteX25" fmla="*/ 1549224 w 1863580"/>
                <a:gd name="connsiteY25" fmla="*/ 0 h 2276018"/>
                <a:gd name="connsiteX26" fmla="*/ 1613538 w 1863580"/>
                <a:gd name="connsiteY26" fmla="*/ 64314 h 2276018"/>
                <a:gd name="connsiteX27" fmla="*/ 1613538 w 1863580"/>
                <a:gd name="connsiteY27" fmla="*/ 359666 h 2276018"/>
                <a:gd name="connsiteX28" fmla="*/ 1549224 w 1863580"/>
                <a:gd name="connsiteY28" fmla="*/ 423980 h 2276018"/>
                <a:gd name="connsiteX29" fmla="*/ 1484910 w 1863580"/>
                <a:gd name="connsiteY29" fmla="*/ 359666 h 2276018"/>
                <a:gd name="connsiteX30" fmla="*/ 1484910 w 1863580"/>
                <a:gd name="connsiteY30" fmla="*/ 64314 h 2276018"/>
                <a:gd name="connsiteX31" fmla="*/ 1549224 w 1863580"/>
                <a:gd name="connsiteY31" fmla="*/ 0 h 2276018"/>
                <a:gd name="connsiteX32" fmla="*/ 355141 w 1863580"/>
                <a:gd name="connsiteY32" fmla="*/ 0 h 2276018"/>
                <a:gd name="connsiteX33" fmla="*/ 419455 w 1863580"/>
                <a:gd name="connsiteY33" fmla="*/ 64314 h 2276018"/>
                <a:gd name="connsiteX34" fmla="*/ 419455 w 1863580"/>
                <a:gd name="connsiteY34" fmla="*/ 359666 h 2276018"/>
                <a:gd name="connsiteX35" fmla="*/ 355141 w 1863580"/>
                <a:gd name="connsiteY35" fmla="*/ 423980 h 2276018"/>
                <a:gd name="connsiteX36" fmla="*/ 290827 w 1863580"/>
                <a:gd name="connsiteY36" fmla="*/ 359666 h 2276018"/>
                <a:gd name="connsiteX37" fmla="*/ 290827 w 1863580"/>
                <a:gd name="connsiteY37" fmla="*/ 64314 h 2276018"/>
                <a:gd name="connsiteX38" fmla="*/ 355141 w 1863580"/>
                <a:gd name="connsiteY38" fmla="*/ 0 h 227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3580" h="2276018">
                  <a:moveTo>
                    <a:pt x="85970" y="679038"/>
                  </a:moveTo>
                  <a:lnTo>
                    <a:pt x="85970" y="2190809"/>
                  </a:lnTo>
                  <a:lnTo>
                    <a:pt x="1777610" y="2190809"/>
                  </a:lnTo>
                  <a:lnTo>
                    <a:pt x="1777610" y="679038"/>
                  </a:lnTo>
                  <a:close/>
                  <a:moveTo>
                    <a:pt x="66772" y="209609"/>
                  </a:moveTo>
                  <a:lnTo>
                    <a:pt x="244490" y="209609"/>
                  </a:lnTo>
                  <a:lnTo>
                    <a:pt x="244490" y="358292"/>
                  </a:lnTo>
                  <a:cubicBezTo>
                    <a:pt x="244490" y="421293"/>
                    <a:pt x="295562" y="472365"/>
                    <a:pt x="358563" y="472365"/>
                  </a:cubicBezTo>
                  <a:lnTo>
                    <a:pt x="358562" y="472366"/>
                  </a:lnTo>
                  <a:cubicBezTo>
                    <a:pt x="421563" y="472366"/>
                    <a:pt x="472635" y="421294"/>
                    <a:pt x="472635" y="358293"/>
                  </a:cubicBezTo>
                  <a:lnTo>
                    <a:pt x="472636" y="209609"/>
                  </a:lnTo>
                  <a:lnTo>
                    <a:pt x="1438290" y="209609"/>
                  </a:lnTo>
                  <a:lnTo>
                    <a:pt x="1438290" y="358292"/>
                  </a:lnTo>
                  <a:cubicBezTo>
                    <a:pt x="1438290" y="421293"/>
                    <a:pt x="1489362" y="472365"/>
                    <a:pt x="1552363" y="472365"/>
                  </a:cubicBezTo>
                  <a:lnTo>
                    <a:pt x="1552362" y="472366"/>
                  </a:lnTo>
                  <a:cubicBezTo>
                    <a:pt x="1615363" y="472366"/>
                    <a:pt x="1666435" y="421294"/>
                    <a:pt x="1666435" y="358293"/>
                  </a:cubicBezTo>
                  <a:lnTo>
                    <a:pt x="1666436" y="209609"/>
                  </a:lnTo>
                  <a:lnTo>
                    <a:pt x="1796808" y="209609"/>
                  </a:lnTo>
                  <a:cubicBezTo>
                    <a:pt x="1833685" y="209609"/>
                    <a:pt x="1863580" y="239504"/>
                    <a:pt x="1863580" y="276381"/>
                  </a:cubicBezTo>
                  <a:lnTo>
                    <a:pt x="1863580" y="2209246"/>
                  </a:lnTo>
                  <a:cubicBezTo>
                    <a:pt x="1863580" y="2246123"/>
                    <a:pt x="1833685" y="2276018"/>
                    <a:pt x="1796808" y="2276018"/>
                  </a:cubicBezTo>
                  <a:lnTo>
                    <a:pt x="66772" y="2276018"/>
                  </a:lnTo>
                  <a:cubicBezTo>
                    <a:pt x="29895" y="2276018"/>
                    <a:pt x="0" y="2246123"/>
                    <a:pt x="0" y="2209246"/>
                  </a:cubicBezTo>
                  <a:lnTo>
                    <a:pt x="0" y="276381"/>
                  </a:lnTo>
                  <a:cubicBezTo>
                    <a:pt x="0" y="239504"/>
                    <a:pt x="29895" y="209609"/>
                    <a:pt x="66772" y="209609"/>
                  </a:cubicBezTo>
                  <a:close/>
                  <a:moveTo>
                    <a:pt x="1549224" y="0"/>
                  </a:moveTo>
                  <a:cubicBezTo>
                    <a:pt x="1584744" y="0"/>
                    <a:pt x="1613538" y="28794"/>
                    <a:pt x="1613538" y="64314"/>
                  </a:cubicBezTo>
                  <a:lnTo>
                    <a:pt x="1613538" y="359666"/>
                  </a:lnTo>
                  <a:cubicBezTo>
                    <a:pt x="1613538" y="395186"/>
                    <a:pt x="1584744" y="423980"/>
                    <a:pt x="1549224" y="423980"/>
                  </a:cubicBezTo>
                  <a:cubicBezTo>
                    <a:pt x="1513704" y="423980"/>
                    <a:pt x="1484910" y="395186"/>
                    <a:pt x="1484910" y="359666"/>
                  </a:cubicBezTo>
                  <a:lnTo>
                    <a:pt x="1484910" y="64314"/>
                  </a:lnTo>
                  <a:cubicBezTo>
                    <a:pt x="1484910" y="28794"/>
                    <a:pt x="1513704" y="0"/>
                    <a:pt x="1549224" y="0"/>
                  </a:cubicBezTo>
                  <a:close/>
                  <a:moveTo>
                    <a:pt x="355141" y="0"/>
                  </a:moveTo>
                  <a:cubicBezTo>
                    <a:pt x="390661" y="0"/>
                    <a:pt x="419455" y="28794"/>
                    <a:pt x="419455" y="64314"/>
                  </a:cubicBezTo>
                  <a:lnTo>
                    <a:pt x="419455" y="359666"/>
                  </a:lnTo>
                  <a:cubicBezTo>
                    <a:pt x="419455" y="395186"/>
                    <a:pt x="390661" y="423980"/>
                    <a:pt x="355141" y="423980"/>
                  </a:cubicBezTo>
                  <a:cubicBezTo>
                    <a:pt x="319621" y="423980"/>
                    <a:pt x="290827" y="395186"/>
                    <a:pt x="290827" y="359666"/>
                  </a:cubicBezTo>
                  <a:lnTo>
                    <a:pt x="290827" y="64314"/>
                  </a:lnTo>
                  <a:cubicBezTo>
                    <a:pt x="290827" y="28794"/>
                    <a:pt x="319621" y="0"/>
                    <a:pt x="35514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 flipH="1">
              <a:off x="1685949" y="2438986"/>
              <a:ext cx="18635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30</a:t>
              </a:r>
              <a:endParaRPr lang="en-US" sz="8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 flipH="1">
              <a:off x="1685949" y="3547052"/>
              <a:ext cx="18635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Saturday</a:t>
              </a:r>
              <a:endParaRPr lang="en-US" sz="15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 flipH="1">
              <a:off x="2110320" y="2050206"/>
              <a:ext cx="10148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bg1"/>
                  </a:solidFill>
                  <a:cs typeface="+mn-ea"/>
                  <a:sym typeface="+mn-lt"/>
                </a:rPr>
                <a:t>JANUARY</a:t>
              </a:r>
              <a:endParaRPr lang="en-US" sz="15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 flipH="1">
              <a:off x="1538402" y="4152363"/>
              <a:ext cx="208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538402" y="4382006"/>
              <a:ext cx="2081098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200" dirty="0" smtClean="0">
                <a:ln w="3175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68578" y="1757183"/>
            <a:ext cx="2081098" cy="3640486"/>
            <a:chOff x="3868578" y="1757183"/>
            <a:chExt cx="2081098" cy="3640486"/>
          </a:xfrm>
        </p:grpSpPr>
        <p:sp>
          <p:nvSpPr>
            <p:cNvPr id="90" name="Freeform 89"/>
            <p:cNvSpPr/>
            <p:nvPr/>
          </p:nvSpPr>
          <p:spPr>
            <a:xfrm>
              <a:off x="3973900" y="1757183"/>
              <a:ext cx="1863580" cy="2276018"/>
            </a:xfrm>
            <a:custGeom>
              <a:avLst/>
              <a:gdLst>
                <a:gd name="connsiteX0" fmla="*/ 85970 w 1863580"/>
                <a:gd name="connsiteY0" fmla="*/ 679038 h 2276018"/>
                <a:gd name="connsiteX1" fmla="*/ 85970 w 1863580"/>
                <a:gd name="connsiteY1" fmla="*/ 2190809 h 2276018"/>
                <a:gd name="connsiteX2" fmla="*/ 1777610 w 1863580"/>
                <a:gd name="connsiteY2" fmla="*/ 2190809 h 2276018"/>
                <a:gd name="connsiteX3" fmla="*/ 1777610 w 1863580"/>
                <a:gd name="connsiteY3" fmla="*/ 679038 h 2276018"/>
                <a:gd name="connsiteX4" fmla="*/ 66772 w 1863580"/>
                <a:gd name="connsiteY4" fmla="*/ 209609 h 2276018"/>
                <a:gd name="connsiteX5" fmla="*/ 244490 w 1863580"/>
                <a:gd name="connsiteY5" fmla="*/ 209609 h 2276018"/>
                <a:gd name="connsiteX6" fmla="*/ 244490 w 1863580"/>
                <a:gd name="connsiteY6" fmla="*/ 358292 h 2276018"/>
                <a:gd name="connsiteX7" fmla="*/ 358563 w 1863580"/>
                <a:gd name="connsiteY7" fmla="*/ 472365 h 2276018"/>
                <a:gd name="connsiteX8" fmla="*/ 358562 w 1863580"/>
                <a:gd name="connsiteY8" fmla="*/ 472366 h 2276018"/>
                <a:gd name="connsiteX9" fmla="*/ 472635 w 1863580"/>
                <a:gd name="connsiteY9" fmla="*/ 358293 h 2276018"/>
                <a:gd name="connsiteX10" fmla="*/ 472636 w 1863580"/>
                <a:gd name="connsiteY10" fmla="*/ 209609 h 2276018"/>
                <a:gd name="connsiteX11" fmla="*/ 1438290 w 1863580"/>
                <a:gd name="connsiteY11" fmla="*/ 209609 h 2276018"/>
                <a:gd name="connsiteX12" fmla="*/ 1438290 w 1863580"/>
                <a:gd name="connsiteY12" fmla="*/ 358292 h 2276018"/>
                <a:gd name="connsiteX13" fmla="*/ 1552363 w 1863580"/>
                <a:gd name="connsiteY13" fmla="*/ 472365 h 2276018"/>
                <a:gd name="connsiteX14" fmla="*/ 1552362 w 1863580"/>
                <a:gd name="connsiteY14" fmla="*/ 472366 h 2276018"/>
                <a:gd name="connsiteX15" fmla="*/ 1666435 w 1863580"/>
                <a:gd name="connsiteY15" fmla="*/ 358293 h 2276018"/>
                <a:gd name="connsiteX16" fmla="*/ 1666436 w 1863580"/>
                <a:gd name="connsiteY16" fmla="*/ 209609 h 2276018"/>
                <a:gd name="connsiteX17" fmla="*/ 1796808 w 1863580"/>
                <a:gd name="connsiteY17" fmla="*/ 209609 h 2276018"/>
                <a:gd name="connsiteX18" fmla="*/ 1863580 w 1863580"/>
                <a:gd name="connsiteY18" fmla="*/ 276381 h 2276018"/>
                <a:gd name="connsiteX19" fmla="*/ 1863580 w 1863580"/>
                <a:gd name="connsiteY19" fmla="*/ 2209246 h 2276018"/>
                <a:gd name="connsiteX20" fmla="*/ 1796808 w 1863580"/>
                <a:gd name="connsiteY20" fmla="*/ 2276018 h 2276018"/>
                <a:gd name="connsiteX21" fmla="*/ 66772 w 1863580"/>
                <a:gd name="connsiteY21" fmla="*/ 2276018 h 2276018"/>
                <a:gd name="connsiteX22" fmla="*/ 0 w 1863580"/>
                <a:gd name="connsiteY22" fmla="*/ 2209246 h 2276018"/>
                <a:gd name="connsiteX23" fmla="*/ 0 w 1863580"/>
                <a:gd name="connsiteY23" fmla="*/ 276381 h 2276018"/>
                <a:gd name="connsiteX24" fmla="*/ 66772 w 1863580"/>
                <a:gd name="connsiteY24" fmla="*/ 209609 h 2276018"/>
                <a:gd name="connsiteX25" fmla="*/ 1549224 w 1863580"/>
                <a:gd name="connsiteY25" fmla="*/ 0 h 2276018"/>
                <a:gd name="connsiteX26" fmla="*/ 1613538 w 1863580"/>
                <a:gd name="connsiteY26" fmla="*/ 64314 h 2276018"/>
                <a:gd name="connsiteX27" fmla="*/ 1613538 w 1863580"/>
                <a:gd name="connsiteY27" fmla="*/ 359666 h 2276018"/>
                <a:gd name="connsiteX28" fmla="*/ 1549224 w 1863580"/>
                <a:gd name="connsiteY28" fmla="*/ 423980 h 2276018"/>
                <a:gd name="connsiteX29" fmla="*/ 1484910 w 1863580"/>
                <a:gd name="connsiteY29" fmla="*/ 359666 h 2276018"/>
                <a:gd name="connsiteX30" fmla="*/ 1484910 w 1863580"/>
                <a:gd name="connsiteY30" fmla="*/ 64314 h 2276018"/>
                <a:gd name="connsiteX31" fmla="*/ 1549224 w 1863580"/>
                <a:gd name="connsiteY31" fmla="*/ 0 h 2276018"/>
                <a:gd name="connsiteX32" fmla="*/ 355141 w 1863580"/>
                <a:gd name="connsiteY32" fmla="*/ 0 h 2276018"/>
                <a:gd name="connsiteX33" fmla="*/ 419455 w 1863580"/>
                <a:gd name="connsiteY33" fmla="*/ 64314 h 2276018"/>
                <a:gd name="connsiteX34" fmla="*/ 419455 w 1863580"/>
                <a:gd name="connsiteY34" fmla="*/ 359666 h 2276018"/>
                <a:gd name="connsiteX35" fmla="*/ 355141 w 1863580"/>
                <a:gd name="connsiteY35" fmla="*/ 423980 h 2276018"/>
                <a:gd name="connsiteX36" fmla="*/ 290827 w 1863580"/>
                <a:gd name="connsiteY36" fmla="*/ 359666 h 2276018"/>
                <a:gd name="connsiteX37" fmla="*/ 290827 w 1863580"/>
                <a:gd name="connsiteY37" fmla="*/ 64314 h 2276018"/>
                <a:gd name="connsiteX38" fmla="*/ 355141 w 1863580"/>
                <a:gd name="connsiteY38" fmla="*/ 0 h 227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3580" h="2276018">
                  <a:moveTo>
                    <a:pt x="85970" y="679038"/>
                  </a:moveTo>
                  <a:lnTo>
                    <a:pt x="85970" y="2190809"/>
                  </a:lnTo>
                  <a:lnTo>
                    <a:pt x="1777610" y="2190809"/>
                  </a:lnTo>
                  <a:lnTo>
                    <a:pt x="1777610" y="679038"/>
                  </a:lnTo>
                  <a:close/>
                  <a:moveTo>
                    <a:pt x="66772" y="209609"/>
                  </a:moveTo>
                  <a:lnTo>
                    <a:pt x="244490" y="209609"/>
                  </a:lnTo>
                  <a:lnTo>
                    <a:pt x="244490" y="358292"/>
                  </a:lnTo>
                  <a:cubicBezTo>
                    <a:pt x="244490" y="421293"/>
                    <a:pt x="295562" y="472365"/>
                    <a:pt x="358563" y="472365"/>
                  </a:cubicBezTo>
                  <a:lnTo>
                    <a:pt x="358562" y="472366"/>
                  </a:lnTo>
                  <a:cubicBezTo>
                    <a:pt x="421563" y="472366"/>
                    <a:pt x="472635" y="421294"/>
                    <a:pt x="472635" y="358293"/>
                  </a:cubicBezTo>
                  <a:lnTo>
                    <a:pt x="472636" y="209609"/>
                  </a:lnTo>
                  <a:lnTo>
                    <a:pt x="1438290" y="209609"/>
                  </a:lnTo>
                  <a:lnTo>
                    <a:pt x="1438290" y="358292"/>
                  </a:lnTo>
                  <a:cubicBezTo>
                    <a:pt x="1438290" y="421293"/>
                    <a:pt x="1489362" y="472365"/>
                    <a:pt x="1552363" y="472365"/>
                  </a:cubicBezTo>
                  <a:lnTo>
                    <a:pt x="1552362" y="472366"/>
                  </a:lnTo>
                  <a:cubicBezTo>
                    <a:pt x="1615363" y="472366"/>
                    <a:pt x="1666435" y="421294"/>
                    <a:pt x="1666435" y="358293"/>
                  </a:cubicBezTo>
                  <a:lnTo>
                    <a:pt x="1666436" y="209609"/>
                  </a:lnTo>
                  <a:lnTo>
                    <a:pt x="1796808" y="209609"/>
                  </a:lnTo>
                  <a:cubicBezTo>
                    <a:pt x="1833685" y="209609"/>
                    <a:pt x="1863580" y="239504"/>
                    <a:pt x="1863580" y="276381"/>
                  </a:cubicBezTo>
                  <a:lnTo>
                    <a:pt x="1863580" y="2209246"/>
                  </a:lnTo>
                  <a:cubicBezTo>
                    <a:pt x="1863580" y="2246123"/>
                    <a:pt x="1833685" y="2276018"/>
                    <a:pt x="1796808" y="2276018"/>
                  </a:cubicBezTo>
                  <a:lnTo>
                    <a:pt x="66772" y="2276018"/>
                  </a:lnTo>
                  <a:cubicBezTo>
                    <a:pt x="29895" y="2276018"/>
                    <a:pt x="0" y="2246123"/>
                    <a:pt x="0" y="2209246"/>
                  </a:cubicBezTo>
                  <a:lnTo>
                    <a:pt x="0" y="276381"/>
                  </a:lnTo>
                  <a:cubicBezTo>
                    <a:pt x="0" y="239504"/>
                    <a:pt x="29895" y="209609"/>
                    <a:pt x="66772" y="209609"/>
                  </a:cubicBezTo>
                  <a:close/>
                  <a:moveTo>
                    <a:pt x="1549224" y="0"/>
                  </a:moveTo>
                  <a:cubicBezTo>
                    <a:pt x="1584744" y="0"/>
                    <a:pt x="1613538" y="28794"/>
                    <a:pt x="1613538" y="64314"/>
                  </a:cubicBezTo>
                  <a:lnTo>
                    <a:pt x="1613538" y="359666"/>
                  </a:lnTo>
                  <a:cubicBezTo>
                    <a:pt x="1613538" y="395186"/>
                    <a:pt x="1584744" y="423980"/>
                    <a:pt x="1549224" y="423980"/>
                  </a:cubicBezTo>
                  <a:cubicBezTo>
                    <a:pt x="1513704" y="423980"/>
                    <a:pt x="1484910" y="395186"/>
                    <a:pt x="1484910" y="359666"/>
                  </a:cubicBezTo>
                  <a:lnTo>
                    <a:pt x="1484910" y="64314"/>
                  </a:lnTo>
                  <a:cubicBezTo>
                    <a:pt x="1484910" y="28794"/>
                    <a:pt x="1513704" y="0"/>
                    <a:pt x="1549224" y="0"/>
                  </a:cubicBezTo>
                  <a:close/>
                  <a:moveTo>
                    <a:pt x="355141" y="0"/>
                  </a:moveTo>
                  <a:cubicBezTo>
                    <a:pt x="390661" y="0"/>
                    <a:pt x="419455" y="28794"/>
                    <a:pt x="419455" y="64314"/>
                  </a:cubicBezTo>
                  <a:lnTo>
                    <a:pt x="419455" y="359666"/>
                  </a:lnTo>
                  <a:cubicBezTo>
                    <a:pt x="419455" y="395186"/>
                    <a:pt x="390661" y="423980"/>
                    <a:pt x="355141" y="423980"/>
                  </a:cubicBezTo>
                  <a:cubicBezTo>
                    <a:pt x="319621" y="423980"/>
                    <a:pt x="290827" y="395186"/>
                    <a:pt x="290827" y="359666"/>
                  </a:cubicBezTo>
                  <a:lnTo>
                    <a:pt x="290827" y="64314"/>
                  </a:lnTo>
                  <a:cubicBezTo>
                    <a:pt x="290827" y="28794"/>
                    <a:pt x="319621" y="0"/>
                    <a:pt x="3551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 flipH="1">
              <a:off x="3973900" y="2438986"/>
              <a:ext cx="18635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19</a:t>
              </a:r>
              <a:endParaRPr lang="en-US" sz="8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 flipH="1">
              <a:off x="3973900" y="3547052"/>
              <a:ext cx="18635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Monday</a:t>
              </a:r>
              <a:endParaRPr lang="en-US" sz="15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 flipH="1">
              <a:off x="4398271" y="2050206"/>
              <a:ext cx="10148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bg1"/>
                  </a:solidFill>
                  <a:cs typeface="+mn-ea"/>
                  <a:sym typeface="+mn-lt"/>
                </a:rPr>
                <a:t>FEBRUARY</a:t>
              </a:r>
              <a:endParaRPr lang="en-US" sz="15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 flipH="1">
              <a:off x="3868578" y="4152363"/>
              <a:ext cx="208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868578" y="4382006"/>
              <a:ext cx="20810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Curabitur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elementum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pretium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ln w="3175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179702" y="1757183"/>
            <a:ext cx="2081098" cy="3640486"/>
            <a:chOff x="6179702" y="1757183"/>
            <a:chExt cx="2081098" cy="3640486"/>
          </a:xfrm>
        </p:grpSpPr>
        <p:sp>
          <p:nvSpPr>
            <p:cNvPr id="157" name="Freeform 156"/>
            <p:cNvSpPr/>
            <p:nvPr/>
          </p:nvSpPr>
          <p:spPr>
            <a:xfrm>
              <a:off x="6261851" y="1757183"/>
              <a:ext cx="1863580" cy="2276018"/>
            </a:xfrm>
            <a:custGeom>
              <a:avLst/>
              <a:gdLst>
                <a:gd name="connsiteX0" fmla="*/ 85970 w 1863580"/>
                <a:gd name="connsiteY0" fmla="*/ 679038 h 2276018"/>
                <a:gd name="connsiteX1" fmla="*/ 85970 w 1863580"/>
                <a:gd name="connsiteY1" fmla="*/ 2190809 h 2276018"/>
                <a:gd name="connsiteX2" fmla="*/ 1777610 w 1863580"/>
                <a:gd name="connsiteY2" fmla="*/ 2190809 h 2276018"/>
                <a:gd name="connsiteX3" fmla="*/ 1777610 w 1863580"/>
                <a:gd name="connsiteY3" fmla="*/ 679038 h 2276018"/>
                <a:gd name="connsiteX4" fmla="*/ 66772 w 1863580"/>
                <a:gd name="connsiteY4" fmla="*/ 209609 h 2276018"/>
                <a:gd name="connsiteX5" fmla="*/ 244490 w 1863580"/>
                <a:gd name="connsiteY5" fmla="*/ 209609 h 2276018"/>
                <a:gd name="connsiteX6" fmla="*/ 244490 w 1863580"/>
                <a:gd name="connsiteY6" fmla="*/ 358292 h 2276018"/>
                <a:gd name="connsiteX7" fmla="*/ 358563 w 1863580"/>
                <a:gd name="connsiteY7" fmla="*/ 472365 h 2276018"/>
                <a:gd name="connsiteX8" fmla="*/ 358562 w 1863580"/>
                <a:gd name="connsiteY8" fmla="*/ 472366 h 2276018"/>
                <a:gd name="connsiteX9" fmla="*/ 472635 w 1863580"/>
                <a:gd name="connsiteY9" fmla="*/ 358293 h 2276018"/>
                <a:gd name="connsiteX10" fmla="*/ 472636 w 1863580"/>
                <a:gd name="connsiteY10" fmla="*/ 209609 h 2276018"/>
                <a:gd name="connsiteX11" fmla="*/ 1438290 w 1863580"/>
                <a:gd name="connsiteY11" fmla="*/ 209609 h 2276018"/>
                <a:gd name="connsiteX12" fmla="*/ 1438290 w 1863580"/>
                <a:gd name="connsiteY12" fmla="*/ 358292 h 2276018"/>
                <a:gd name="connsiteX13" fmla="*/ 1552363 w 1863580"/>
                <a:gd name="connsiteY13" fmla="*/ 472365 h 2276018"/>
                <a:gd name="connsiteX14" fmla="*/ 1552362 w 1863580"/>
                <a:gd name="connsiteY14" fmla="*/ 472366 h 2276018"/>
                <a:gd name="connsiteX15" fmla="*/ 1666435 w 1863580"/>
                <a:gd name="connsiteY15" fmla="*/ 358293 h 2276018"/>
                <a:gd name="connsiteX16" fmla="*/ 1666436 w 1863580"/>
                <a:gd name="connsiteY16" fmla="*/ 209609 h 2276018"/>
                <a:gd name="connsiteX17" fmla="*/ 1796808 w 1863580"/>
                <a:gd name="connsiteY17" fmla="*/ 209609 h 2276018"/>
                <a:gd name="connsiteX18" fmla="*/ 1863580 w 1863580"/>
                <a:gd name="connsiteY18" fmla="*/ 276381 h 2276018"/>
                <a:gd name="connsiteX19" fmla="*/ 1863580 w 1863580"/>
                <a:gd name="connsiteY19" fmla="*/ 2209246 h 2276018"/>
                <a:gd name="connsiteX20" fmla="*/ 1796808 w 1863580"/>
                <a:gd name="connsiteY20" fmla="*/ 2276018 h 2276018"/>
                <a:gd name="connsiteX21" fmla="*/ 66772 w 1863580"/>
                <a:gd name="connsiteY21" fmla="*/ 2276018 h 2276018"/>
                <a:gd name="connsiteX22" fmla="*/ 0 w 1863580"/>
                <a:gd name="connsiteY22" fmla="*/ 2209246 h 2276018"/>
                <a:gd name="connsiteX23" fmla="*/ 0 w 1863580"/>
                <a:gd name="connsiteY23" fmla="*/ 276381 h 2276018"/>
                <a:gd name="connsiteX24" fmla="*/ 66772 w 1863580"/>
                <a:gd name="connsiteY24" fmla="*/ 209609 h 2276018"/>
                <a:gd name="connsiteX25" fmla="*/ 1549224 w 1863580"/>
                <a:gd name="connsiteY25" fmla="*/ 0 h 2276018"/>
                <a:gd name="connsiteX26" fmla="*/ 1613538 w 1863580"/>
                <a:gd name="connsiteY26" fmla="*/ 64314 h 2276018"/>
                <a:gd name="connsiteX27" fmla="*/ 1613538 w 1863580"/>
                <a:gd name="connsiteY27" fmla="*/ 359666 h 2276018"/>
                <a:gd name="connsiteX28" fmla="*/ 1549224 w 1863580"/>
                <a:gd name="connsiteY28" fmla="*/ 423980 h 2276018"/>
                <a:gd name="connsiteX29" fmla="*/ 1484910 w 1863580"/>
                <a:gd name="connsiteY29" fmla="*/ 359666 h 2276018"/>
                <a:gd name="connsiteX30" fmla="*/ 1484910 w 1863580"/>
                <a:gd name="connsiteY30" fmla="*/ 64314 h 2276018"/>
                <a:gd name="connsiteX31" fmla="*/ 1549224 w 1863580"/>
                <a:gd name="connsiteY31" fmla="*/ 0 h 2276018"/>
                <a:gd name="connsiteX32" fmla="*/ 355141 w 1863580"/>
                <a:gd name="connsiteY32" fmla="*/ 0 h 2276018"/>
                <a:gd name="connsiteX33" fmla="*/ 419455 w 1863580"/>
                <a:gd name="connsiteY33" fmla="*/ 64314 h 2276018"/>
                <a:gd name="connsiteX34" fmla="*/ 419455 w 1863580"/>
                <a:gd name="connsiteY34" fmla="*/ 359666 h 2276018"/>
                <a:gd name="connsiteX35" fmla="*/ 355141 w 1863580"/>
                <a:gd name="connsiteY35" fmla="*/ 423980 h 2276018"/>
                <a:gd name="connsiteX36" fmla="*/ 290827 w 1863580"/>
                <a:gd name="connsiteY36" fmla="*/ 359666 h 2276018"/>
                <a:gd name="connsiteX37" fmla="*/ 290827 w 1863580"/>
                <a:gd name="connsiteY37" fmla="*/ 64314 h 2276018"/>
                <a:gd name="connsiteX38" fmla="*/ 355141 w 1863580"/>
                <a:gd name="connsiteY38" fmla="*/ 0 h 227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3580" h="2276018">
                  <a:moveTo>
                    <a:pt x="85970" y="679038"/>
                  </a:moveTo>
                  <a:lnTo>
                    <a:pt x="85970" y="2190809"/>
                  </a:lnTo>
                  <a:lnTo>
                    <a:pt x="1777610" y="2190809"/>
                  </a:lnTo>
                  <a:lnTo>
                    <a:pt x="1777610" y="679038"/>
                  </a:lnTo>
                  <a:close/>
                  <a:moveTo>
                    <a:pt x="66772" y="209609"/>
                  </a:moveTo>
                  <a:lnTo>
                    <a:pt x="244490" y="209609"/>
                  </a:lnTo>
                  <a:lnTo>
                    <a:pt x="244490" y="358292"/>
                  </a:lnTo>
                  <a:cubicBezTo>
                    <a:pt x="244490" y="421293"/>
                    <a:pt x="295562" y="472365"/>
                    <a:pt x="358563" y="472365"/>
                  </a:cubicBezTo>
                  <a:lnTo>
                    <a:pt x="358562" y="472366"/>
                  </a:lnTo>
                  <a:cubicBezTo>
                    <a:pt x="421563" y="472366"/>
                    <a:pt x="472635" y="421294"/>
                    <a:pt x="472635" y="358293"/>
                  </a:cubicBezTo>
                  <a:lnTo>
                    <a:pt x="472636" y="209609"/>
                  </a:lnTo>
                  <a:lnTo>
                    <a:pt x="1438290" y="209609"/>
                  </a:lnTo>
                  <a:lnTo>
                    <a:pt x="1438290" y="358292"/>
                  </a:lnTo>
                  <a:cubicBezTo>
                    <a:pt x="1438290" y="421293"/>
                    <a:pt x="1489362" y="472365"/>
                    <a:pt x="1552363" y="472365"/>
                  </a:cubicBezTo>
                  <a:lnTo>
                    <a:pt x="1552362" y="472366"/>
                  </a:lnTo>
                  <a:cubicBezTo>
                    <a:pt x="1615363" y="472366"/>
                    <a:pt x="1666435" y="421294"/>
                    <a:pt x="1666435" y="358293"/>
                  </a:cubicBezTo>
                  <a:lnTo>
                    <a:pt x="1666436" y="209609"/>
                  </a:lnTo>
                  <a:lnTo>
                    <a:pt x="1796808" y="209609"/>
                  </a:lnTo>
                  <a:cubicBezTo>
                    <a:pt x="1833685" y="209609"/>
                    <a:pt x="1863580" y="239504"/>
                    <a:pt x="1863580" y="276381"/>
                  </a:cubicBezTo>
                  <a:lnTo>
                    <a:pt x="1863580" y="2209246"/>
                  </a:lnTo>
                  <a:cubicBezTo>
                    <a:pt x="1863580" y="2246123"/>
                    <a:pt x="1833685" y="2276018"/>
                    <a:pt x="1796808" y="2276018"/>
                  </a:cubicBezTo>
                  <a:lnTo>
                    <a:pt x="66772" y="2276018"/>
                  </a:lnTo>
                  <a:cubicBezTo>
                    <a:pt x="29895" y="2276018"/>
                    <a:pt x="0" y="2246123"/>
                    <a:pt x="0" y="2209246"/>
                  </a:cubicBezTo>
                  <a:lnTo>
                    <a:pt x="0" y="276381"/>
                  </a:lnTo>
                  <a:cubicBezTo>
                    <a:pt x="0" y="239504"/>
                    <a:pt x="29895" y="209609"/>
                    <a:pt x="66772" y="209609"/>
                  </a:cubicBezTo>
                  <a:close/>
                  <a:moveTo>
                    <a:pt x="1549224" y="0"/>
                  </a:moveTo>
                  <a:cubicBezTo>
                    <a:pt x="1584744" y="0"/>
                    <a:pt x="1613538" y="28794"/>
                    <a:pt x="1613538" y="64314"/>
                  </a:cubicBezTo>
                  <a:lnTo>
                    <a:pt x="1613538" y="359666"/>
                  </a:lnTo>
                  <a:cubicBezTo>
                    <a:pt x="1613538" y="395186"/>
                    <a:pt x="1584744" y="423980"/>
                    <a:pt x="1549224" y="423980"/>
                  </a:cubicBezTo>
                  <a:cubicBezTo>
                    <a:pt x="1513704" y="423980"/>
                    <a:pt x="1484910" y="395186"/>
                    <a:pt x="1484910" y="359666"/>
                  </a:cubicBezTo>
                  <a:lnTo>
                    <a:pt x="1484910" y="64314"/>
                  </a:lnTo>
                  <a:cubicBezTo>
                    <a:pt x="1484910" y="28794"/>
                    <a:pt x="1513704" y="0"/>
                    <a:pt x="1549224" y="0"/>
                  </a:cubicBezTo>
                  <a:close/>
                  <a:moveTo>
                    <a:pt x="355141" y="0"/>
                  </a:moveTo>
                  <a:cubicBezTo>
                    <a:pt x="390661" y="0"/>
                    <a:pt x="419455" y="28794"/>
                    <a:pt x="419455" y="64314"/>
                  </a:cubicBezTo>
                  <a:lnTo>
                    <a:pt x="419455" y="359666"/>
                  </a:lnTo>
                  <a:cubicBezTo>
                    <a:pt x="419455" y="395186"/>
                    <a:pt x="390661" y="423980"/>
                    <a:pt x="355141" y="423980"/>
                  </a:cubicBezTo>
                  <a:cubicBezTo>
                    <a:pt x="319621" y="423980"/>
                    <a:pt x="290827" y="395186"/>
                    <a:pt x="290827" y="359666"/>
                  </a:cubicBezTo>
                  <a:lnTo>
                    <a:pt x="290827" y="64314"/>
                  </a:lnTo>
                  <a:cubicBezTo>
                    <a:pt x="290827" y="28794"/>
                    <a:pt x="319621" y="0"/>
                    <a:pt x="3551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 flipH="1">
              <a:off x="6261851" y="2438986"/>
              <a:ext cx="18635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12</a:t>
              </a:r>
              <a:endParaRPr lang="en-US" sz="8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 flipH="1">
              <a:off x="6261851" y="3547052"/>
              <a:ext cx="18635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Tuesday </a:t>
              </a:r>
              <a:endParaRPr lang="en-US" sz="15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 flipH="1">
              <a:off x="6686222" y="2050206"/>
              <a:ext cx="101483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bg1"/>
                  </a:solidFill>
                  <a:cs typeface="+mn-ea"/>
                  <a:sym typeface="+mn-lt"/>
                </a:rPr>
                <a:t>MARCH</a:t>
              </a:r>
              <a:endParaRPr lang="en-US" sz="15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 flipH="1">
              <a:off x="6179702" y="4152363"/>
              <a:ext cx="208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179702" y="4382006"/>
              <a:ext cx="20810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Curabitur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elementum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pretium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ln w="3175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490824" y="1757183"/>
            <a:ext cx="2081098" cy="3640486"/>
            <a:chOff x="8490824" y="1757183"/>
            <a:chExt cx="2081098" cy="3640486"/>
          </a:xfrm>
        </p:grpSpPr>
        <p:sp>
          <p:nvSpPr>
            <p:cNvPr id="164" name="Freeform 163"/>
            <p:cNvSpPr/>
            <p:nvPr/>
          </p:nvSpPr>
          <p:spPr>
            <a:xfrm>
              <a:off x="8594042" y="1757183"/>
              <a:ext cx="1863580" cy="2276018"/>
            </a:xfrm>
            <a:custGeom>
              <a:avLst/>
              <a:gdLst>
                <a:gd name="connsiteX0" fmla="*/ 85970 w 1863580"/>
                <a:gd name="connsiteY0" fmla="*/ 679038 h 2276018"/>
                <a:gd name="connsiteX1" fmla="*/ 85970 w 1863580"/>
                <a:gd name="connsiteY1" fmla="*/ 2190809 h 2276018"/>
                <a:gd name="connsiteX2" fmla="*/ 1777610 w 1863580"/>
                <a:gd name="connsiteY2" fmla="*/ 2190809 h 2276018"/>
                <a:gd name="connsiteX3" fmla="*/ 1777610 w 1863580"/>
                <a:gd name="connsiteY3" fmla="*/ 679038 h 2276018"/>
                <a:gd name="connsiteX4" fmla="*/ 66772 w 1863580"/>
                <a:gd name="connsiteY4" fmla="*/ 209609 h 2276018"/>
                <a:gd name="connsiteX5" fmla="*/ 244490 w 1863580"/>
                <a:gd name="connsiteY5" fmla="*/ 209609 h 2276018"/>
                <a:gd name="connsiteX6" fmla="*/ 244490 w 1863580"/>
                <a:gd name="connsiteY6" fmla="*/ 358292 h 2276018"/>
                <a:gd name="connsiteX7" fmla="*/ 358563 w 1863580"/>
                <a:gd name="connsiteY7" fmla="*/ 472365 h 2276018"/>
                <a:gd name="connsiteX8" fmla="*/ 358562 w 1863580"/>
                <a:gd name="connsiteY8" fmla="*/ 472366 h 2276018"/>
                <a:gd name="connsiteX9" fmla="*/ 472635 w 1863580"/>
                <a:gd name="connsiteY9" fmla="*/ 358293 h 2276018"/>
                <a:gd name="connsiteX10" fmla="*/ 472636 w 1863580"/>
                <a:gd name="connsiteY10" fmla="*/ 209609 h 2276018"/>
                <a:gd name="connsiteX11" fmla="*/ 1438290 w 1863580"/>
                <a:gd name="connsiteY11" fmla="*/ 209609 h 2276018"/>
                <a:gd name="connsiteX12" fmla="*/ 1438290 w 1863580"/>
                <a:gd name="connsiteY12" fmla="*/ 358292 h 2276018"/>
                <a:gd name="connsiteX13" fmla="*/ 1552363 w 1863580"/>
                <a:gd name="connsiteY13" fmla="*/ 472365 h 2276018"/>
                <a:gd name="connsiteX14" fmla="*/ 1552362 w 1863580"/>
                <a:gd name="connsiteY14" fmla="*/ 472366 h 2276018"/>
                <a:gd name="connsiteX15" fmla="*/ 1666435 w 1863580"/>
                <a:gd name="connsiteY15" fmla="*/ 358293 h 2276018"/>
                <a:gd name="connsiteX16" fmla="*/ 1666436 w 1863580"/>
                <a:gd name="connsiteY16" fmla="*/ 209609 h 2276018"/>
                <a:gd name="connsiteX17" fmla="*/ 1796808 w 1863580"/>
                <a:gd name="connsiteY17" fmla="*/ 209609 h 2276018"/>
                <a:gd name="connsiteX18" fmla="*/ 1863580 w 1863580"/>
                <a:gd name="connsiteY18" fmla="*/ 276381 h 2276018"/>
                <a:gd name="connsiteX19" fmla="*/ 1863580 w 1863580"/>
                <a:gd name="connsiteY19" fmla="*/ 2209246 h 2276018"/>
                <a:gd name="connsiteX20" fmla="*/ 1796808 w 1863580"/>
                <a:gd name="connsiteY20" fmla="*/ 2276018 h 2276018"/>
                <a:gd name="connsiteX21" fmla="*/ 66772 w 1863580"/>
                <a:gd name="connsiteY21" fmla="*/ 2276018 h 2276018"/>
                <a:gd name="connsiteX22" fmla="*/ 0 w 1863580"/>
                <a:gd name="connsiteY22" fmla="*/ 2209246 h 2276018"/>
                <a:gd name="connsiteX23" fmla="*/ 0 w 1863580"/>
                <a:gd name="connsiteY23" fmla="*/ 276381 h 2276018"/>
                <a:gd name="connsiteX24" fmla="*/ 66772 w 1863580"/>
                <a:gd name="connsiteY24" fmla="*/ 209609 h 2276018"/>
                <a:gd name="connsiteX25" fmla="*/ 1549224 w 1863580"/>
                <a:gd name="connsiteY25" fmla="*/ 0 h 2276018"/>
                <a:gd name="connsiteX26" fmla="*/ 1613538 w 1863580"/>
                <a:gd name="connsiteY26" fmla="*/ 64314 h 2276018"/>
                <a:gd name="connsiteX27" fmla="*/ 1613538 w 1863580"/>
                <a:gd name="connsiteY27" fmla="*/ 359666 h 2276018"/>
                <a:gd name="connsiteX28" fmla="*/ 1549224 w 1863580"/>
                <a:gd name="connsiteY28" fmla="*/ 423980 h 2276018"/>
                <a:gd name="connsiteX29" fmla="*/ 1484910 w 1863580"/>
                <a:gd name="connsiteY29" fmla="*/ 359666 h 2276018"/>
                <a:gd name="connsiteX30" fmla="*/ 1484910 w 1863580"/>
                <a:gd name="connsiteY30" fmla="*/ 64314 h 2276018"/>
                <a:gd name="connsiteX31" fmla="*/ 1549224 w 1863580"/>
                <a:gd name="connsiteY31" fmla="*/ 0 h 2276018"/>
                <a:gd name="connsiteX32" fmla="*/ 355141 w 1863580"/>
                <a:gd name="connsiteY32" fmla="*/ 0 h 2276018"/>
                <a:gd name="connsiteX33" fmla="*/ 419455 w 1863580"/>
                <a:gd name="connsiteY33" fmla="*/ 64314 h 2276018"/>
                <a:gd name="connsiteX34" fmla="*/ 419455 w 1863580"/>
                <a:gd name="connsiteY34" fmla="*/ 359666 h 2276018"/>
                <a:gd name="connsiteX35" fmla="*/ 355141 w 1863580"/>
                <a:gd name="connsiteY35" fmla="*/ 423980 h 2276018"/>
                <a:gd name="connsiteX36" fmla="*/ 290827 w 1863580"/>
                <a:gd name="connsiteY36" fmla="*/ 359666 h 2276018"/>
                <a:gd name="connsiteX37" fmla="*/ 290827 w 1863580"/>
                <a:gd name="connsiteY37" fmla="*/ 64314 h 2276018"/>
                <a:gd name="connsiteX38" fmla="*/ 355141 w 1863580"/>
                <a:gd name="connsiteY38" fmla="*/ 0 h 227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3580" h="2276018">
                  <a:moveTo>
                    <a:pt x="85970" y="679038"/>
                  </a:moveTo>
                  <a:lnTo>
                    <a:pt x="85970" y="2190809"/>
                  </a:lnTo>
                  <a:lnTo>
                    <a:pt x="1777610" y="2190809"/>
                  </a:lnTo>
                  <a:lnTo>
                    <a:pt x="1777610" y="679038"/>
                  </a:lnTo>
                  <a:close/>
                  <a:moveTo>
                    <a:pt x="66772" y="209609"/>
                  </a:moveTo>
                  <a:lnTo>
                    <a:pt x="244490" y="209609"/>
                  </a:lnTo>
                  <a:lnTo>
                    <a:pt x="244490" y="358292"/>
                  </a:lnTo>
                  <a:cubicBezTo>
                    <a:pt x="244490" y="421293"/>
                    <a:pt x="295562" y="472365"/>
                    <a:pt x="358563" y="472365"/>
                  </a:cubicBezTo>
                  <a:lnTo>
                    <a:pt x="358562" y="472366"/>
                  </a:lnTo>
                  <a:cubicBezTo>
                    <a:pt x="421563" y="472366"/>
                    <a:pt x="472635" y="421294"/>
                    <a:pt x="472635" y="358293"/>
                  </a:cubicBezTo>
                  <a:lnTo>
                    <a:pt x="472636" y="209609"/>
                  </a:lnTo>
                  <a:lnTo>
                    <a:pt x="1438290" y="209609"/>
                  </a:lnTo>
                  <a:lnTo>
                    <a:pt x="1438290" y="358292"/>
                  </a:lnTo>
                  <a:cubicBezTo>
                    <a:pt x="1438290" y="421293"/>
                    <a:pt x="1489362" y="472365"/>
                    <a:pt x="1552363" y="472365"/>
                  </a:cubicBezTo>
                  <a:lnTo>
                    <a:pt x="1552362" y="472366"/>
                  </a:lnTo>
                  <a:cubicBezTo>
                    <a:pt x="1615363" y="472366"/>
                    <a:pt x="1666435" y="421294"/>
                    <a:pt x="1666435" y="358293"/>
                  </a:cubicBezTo>
                  <a:lnTo>
                    <a:pt x="1666436" y="209609"/>
                  </a:lnTo>
                  <a:lnTo>
                    <a:pt x="1796808" y="209609"/>
                  </a:lnTo>
                  <a:cubicBezTo>
                    <a:pt x="1833685" y="209609"/>
                    <a:pt x="1863580" y="239504"/>
                    <a:pt x="1863580" y="276381"/>
                  </a:cubicBezTo>
                  <a:lnTo>
                    <a:pt x="1863580" y="2209246"/>
                  </a:lnTo>
                  <a:cubicBezTo>
                    <a:pt x="1863580" y="2246123"/>
                    <a:pt x="1833685" y="2276018"/>
                    <a:pt x="1796808" y="2276018"/>
                  </a:cubicBezTo>
                  <a:lnTo>
                    <a:pt x="66772" y="2276018"/>
                  </a:lnTo>
                  <a:cubicBezTo>
                    <a:pt x="29895" y="2276018"/>
                    <a:pt x="0" y="2246123"/>
                    <a:pt x="0" y="2209246"/>
                  </a:cubicBezTo>
                  <a:lnTo>
                    <a:pt x="0" y="276381"/>
                  </a:lnTo>
                  <a:cubicBezTo>
                    <a:pt x="0" y="239504"/>
                    <a:pt x="29895" y="209609"/>
                    <a:pt x="66772" y="209609"/>
                  </a:cubicBezTo>
                  <a:close/>
                  <a:moveTo>
                    <a:pt x="1549224" y="0"/>
                  </a:moveTo>
                  <a:cubicBezTo>
                    <a:pt x="1584744" y="0"/>
                    <a:pt x="1613538" y="28794"/>
                    <a:pt x="1613538" y="64314"/>
                  </a:cubicBezTo>
                  <a:lnTo>
                    <a:pt x="1613538" y="359666"/>
                  </a:lnTo>
                  <a:cubicBezTo>
                    <a:pt x="1613538" y="395186"/>
                    <a:pt x="1584744" y="423980"/>
                    <a:pt x="1549224" y="423980"/>
                  </a:cubicBezTo>
                  <a:cubicBezTo>
                    <a:pt x="1513704" y="423980"/>
                    <a:pt x="1484910" y="395186"/>
                    <a:pt x="1484910" y="359666"/>
                  </a:cubicBezTo>
                  <a:lnTo>
                    <a:pt x="1484910" y="64314"/>
                  </a:lnTo>
                  <a:cubicBezTo>
                    <a:pt x="1484910" y="28794"/>
                    <a:pt x="1513704" y="0"/>
                    <a:pt x="1549224" y="0"/>
                  </a:cubicBezTo>
                  <a:close/>
                  <a:moveTo>
                    <a:pt x="355141" y="0"/>
                  </a:moveTo>
                  <a:cubicBezTo>
                    <a:pt x="390661" y="0"/>
                    <a:pt x="419455" y="28794"/>
                    <a:pt x="419455" y="64314"/>
                  </a:cubicBezTo>
                  <a:lnTo>
                    <a:pt x="419455" y="359666"/>
                  </a:lnTo>
                  <a:cubicBezTo>
                    <a:pt x="419455" y="395186"/>
                    <a:pt x="390661" y="423980"/>
                    <a:pt x="355141" y="423980"/>
                  </a:cubicBezTo>
                  <a:cubicBezTo>
                    <a:pt x="319621" y="423980"/>
                    <a:pt x="290827" y="395186"/>
                    <a:pt x="290827" y="359666"/>
                  </a:cubicBezTo>
                  <a:lnTo>
                    <a:pt x="290827" y="64314"/>
                  </a:lnTo>
                  <a:cubicBezTo>
                    <a:pt x="290827" y="28794"/>
                    <a:pt x="319621" y="0"/>
                    <a:pt x="3551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 flipH="1">
              <a:off x="8594042" y="2438986"/>
              <a:ext cx="18635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4</a:t>
              </a:r>
              <a:endParaRPr lang="en-US" sz="8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 flipH="1">
              <a:off x="8594042" y="3547052"/>
              <a:ext cx="18635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Wednesday </a:t>
              </a:r>
              <a:endParaRPr lang="en-US" sz="15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 flipH="1">
              <a:off x="9018413" y="2050206"/>
              <a:ext cx="101483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bg1"/>
                  </a:solidFill>
                  <a:cs typeface="+mn-ea"/>
                  <a:sym typeface="+mn-lt"/>
                </a:rPr>
                <a:t>APRIL</a:t>
              </a:r>
              <a:endParaRPr lang="en-US" sz="15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 flipH="1">
              <a:off x="8490824" y="4152363"/>
              <a:ext cx="208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8490824" y="4382006"/>
              <a:ext cx="20810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Curabitur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elementum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pretium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ln w="3175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824461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2651918" y="3027775"/>
            <a:ext cx="710675" cy="710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531804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359261" y="3027775"/>
            <a:ext cx="710675" cy="710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239147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066604" y="3027775"/>
            <a:ext cx="710675" cy="7106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946490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773947" y="3027775"/>
            <a:ext cx="710675" cy="710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 rot="-2700000">
            <a:off x="1147678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 rot="-2700000">
            <a:off x="1751086" y="163830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 rot="-2700000">
            <a:off x="3891881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rot="-2700000">
            <a:off x="4465309" y="165329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 rot="-2700000">
            <a:off x="6614215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rot="-2700000">
            <a:off x="7187643" y="165329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 rot="-2700000">
            <a:off x="9279957" y="4267473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 rot="-2700000">
            <a:off x="9868375" y="1638303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86310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87303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100996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808339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470151" y="1328434"/>
            <a:ext cx="1734693" cy="1737360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8248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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8249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75436" y="1328434"/>
            <a:ext cx="1734693" cy="1737360"/>
          </a:xfrm>
          <a:prstGeom prst="ellipse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53533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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3534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4480721" y="1328434"/>
            <a:ext cx="1734693" cy="173736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91844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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91845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86006" y="1328434"/>
            <a:ext cx="1734693" cy="1737360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7129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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7130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491291" y="1328434"/>
            <a:ext cx="1734693" cy="1737360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93067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93068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996576" y="1328434"/>
            <a:ext cx="1734693" cy="1737360"/>
          </a:xfrm>
          <a:prstGeom prst="ellipse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98352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98353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38287" y="393470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38285" y="3735575"/>
            <a:ext cx="2119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1150" y="3603119"/>
            <a:ext cx="857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1"/>
                </a:solidFill>
                <a:cs typeface="+mn-ea"/>
                <a:sym typeface="+mn-lt"/>
              </a:rPr>
              <a:t>01</a:t>
            </a:r>
            <a:endParaRPr lang="en-US" sz="4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02728" y="393470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02726" y="3735575"/>
            <a:ext cx="2119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45591" y="3603119"/>
            <a:ext cx="857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6"/>
                </a:solidFill>
                <a:cs typeface="+mn-ea"/>
                <a:sym typeface="+mn-lt"/>
              </a:rPr>
              <a:t>02</a:t>
            </a:r>
            <a:endParaRPr lang="en-US" sz="41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014460" y="393470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14458" y="3735575"/>
            <a:ext cx="2119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57323" y="3603119"/>
            <a:ext cx="857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2"/>
                </a:solidFill>
                <a:cs typeface="+mn-ea"/>
                <a:sym typeface="+mn-lt"/>
              </a:rPr>
              <a:t>03</a:t>
            </a:r>
            <a:endParaRPr lang="en-US" sz="41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38287" y="524766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38285" y="5048535"/>
            <a:ext cx="21191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1150" y="4916079"/>
            <a:ext cx="857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3"/>
                </a:solidFill>
                <a:cs typeface="+mn-ea"/>
                <a:sym typeface="+mn-lt"/>
              </a:rPr>
              <a:t>04</a:t>
            </a:r>
            <a:endParaRPr lang="en-US" sz="41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02728" y="524766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02726" y="5048535"/>
            <a:ext cx="21191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45591" y="4916079"/>
            <a:ext cx="85713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4"/>
                </a:solidFill>
                <a:cs typeface="+mn-ea"/>
                <a:sym typeface="+mn-lt"/>
              </a:rPr>
              <a:t>05</a:t>
            </a:r>
            <a:endParaRPr lang="en-US" sz="41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014460" y="524766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14458" y="5048535"/>
            <a:ext cx="21191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57323" y="4916079"/>
            <a:ext cx="85713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5"/>
                </a:solidFill>
                <a:cs typeface="+mn-ea"/>
                <a:sym typeface="+mn-lt"/>
              </a:rPr>
              <a:t>06</a:t>
            </a:r>
            <a:endParaRPr lang="en-US" sz="41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16" grpId="0"/>
      <p:bldP spid="17" grpId="0"/>
      <p:bldP spid="9" grpId="0" animBg="1"/>
      <p:bldP spid="18" grpId="0"/>
      <p:bldP spid="19" grpId="0"/>
      <p:bldP spid="10" grpId="0" animBg="1"/>
      <p:bldP spid="20" grpId="0"/>
      <p:bldP spid="21" grpId="0"/>
      <p:bldP spid="11" grpId="0" animBg="1"/>
      <p:bldP spid="22" grpId="0"/>
      <p:bldP spid="23" grpId="0"/>
      <p:bldP spid="12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apezoid 5"/>
          <p:cNvSpPr/>
          <p:nvPr/>
        </p:nvSpPr>
        <p:spPr>
          <a:xfrm>
            <a:off x="3094286" y="3666950"/>
            <a:ext cx="383071" cy="3191050"/>
          </a:xfrm>
          <a:prstGeom prst="trapezoid">
            <a:avLst/>
          </a:prstGeom>
          <a:solidFill>
            <a:srgbClr val="A27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7" name="Trapezoid 36"/>
          <p:cNvSpPr/>
          <p:nvPr/>
        </p:nvSpPr>
        <p:spPr>
          <a:xfrm rot="2700000">
            <a:off x="3697656" y="4438131"/>
            <a:ext cx="217115" cy="1305299"/>
          </a:xfrm>
          <a:prstGeom prst="trapezoid">
            <a:avLst/>
          </a:prstGeom>
          <a:solidFill>
            <a:srgbClr val="A27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8" name="Trapezoid 37"/>
          <p:cNvSpPr/>
          <p:nvPr/>
        </p:nvSpPr>
        <p:spPr>
          <a:xfrm rot="18900000" flipH="1">
            <a:off x="2695885" y="4700975"/>
            <a:ext cx="239572" cy="1305299"/>
          </a:xfrm>
          <a:prstGeom prst="trapezoid">
            <a:avLst/>
          </a:prstGeom>
          <a:solidFill>
            <a:srgbClr val="A27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" name="Freeform 16"/>
          <p:cNvSpPr/>
          <p:nvPr/>
        </p:nvSpPr>
        <p:spPr>
          <a:xfrm rot="19620310" flipH="1">
            <a:off x="807158" y="2907853"/>
            <a:ext cx="2167258" cy="2427188"/>
          </a:xfrm>
          <a:custGeom>
            <a:avLst/>
            <a:gdLst>
              <a:gd name="connsiteX0" fmla="*/ 685800 w 1371600"/>
              <a:gd name="connsiteY0" fmla="*/ 0 h 1536104"/>
              <a:gd name="connsiteX1" fmla="*/ 1371600 w 1371600"/>
              <a:gd name="connsiteY1" fmla="*/ 685800 h 1536104"/>
              <a:gd name="connsiteX2" fmla="*/ 1069237 w 1371600"/>
              <a:gd name="connsiteY2" fmla="*/ 1254476 h 1536104"/>
              <a:gd name="connsiteX3" fmla="*/ 994323 w 1371600"/>
              <a:gd name="connsiteY3" fmla="*/ 1295139 h 1536104"/>
              <a:gd name="connsiteX4" fmla="*/ 980072 w 1371600"/>
              <a:gd name="connsiteY4" fmla="*/ 1341048 h 1536104"/>
              <a:gd name="connsiteX5" fmla="*/ 685800 w 1371600"/>
              <a:gd name="connsiteY5" fmla="*/ 1536104 h 1536104"/>
              <a:gd name="connsiteX6" fmla="*/ 391529 w 1371600"/>
              <a:gd name="connsiteY6" fmla="*/ 1341048 h 1536104"/>
              <a:gd name="connsiteX7" fmla="*/ 377278 w 1371600"/>
              <a:gd name="connsiteY7" fmla="*/ 1295139 h 1536104"/>
              <a:gd name="connsiteX8" fmla="*/ 302363 w 1371600"/>
              <a:gd name="connsiteY8" fmla="*/ 1254476 h 1536104"/>
              <a:gd name="connsiteX9" fmla="*/ 0 w 1371600"/>
              <a:gd name="connsiteY9" fmla="*/ 685800 h 1536104"/>
              <a:gd name="connsiteX10" fmla="*/ 685800 w 1371600"/>
              <a:gd name="connsiteY10" fmla="*/ 0 h 15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1600" h="1536104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922523"/>
                  <a:pt x="1251661" y="1131233"/>
                  <a:pt x="1069237" y="1254476"/>
                </a:cubicBezTo>
                <a:lnTo>
                  <a:pt x="994323" y="1295139"/>
                </a:lnTo>
                <a:lnTo>
                  <a:pt x="980072" y="1341048"/>
                </a:lnTo>
                <a:cubicBezTo>
                  <a:pt x="931589" y="1455674"/>
                  <a:pt x="818087" y="1536104"/>
                  <a:pt x="685800" y="1536104"/>
                </a:cubicBezTo>
                <a:cubicBezTo>
                  <a:pt x="553513" y="1536104"/>
                  <a:pt x="440011" y="1455674"/>
                  <a:pt x="391529" y="1341048"/>
                </a:cubicBezTo>
                <a:lnTo>
                  <a:pt x="377278" y="1295139"/>
                </a:lnTo>
                <a:lnTo>
                  <a:pt x="302363" y="1254476"/>
                </a:lnTo>
                <a:cubicBezTo>
                  <a:pt x="119939" y="1131233"/>
                  <a:pt x="0" y="922523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3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46666" y="3346838"/>
            <a:ext cx="647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white"/>
                </a:solidFill>
                <a:cs typeface="+mn-ea"/>
                <a:sym typeface="+mn-lt"/>
              </a:rPr>
              <a:t></a:t>
            </a:r>
            <a:endParaRPr lang="en-US" sz="28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3725" y="4012313"/>
            <a:ext cx="210502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3723" y="3753223"/>
            <a:ext cx="210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 rot="2145985">
            <a:off x="3682939" y="3003914"/>
            <a:ext cx="1855902" cy="2078490"/>
          </a:xfrm>
          <a:custGeom>
            <a:avLst/>
            <a:gdLst>
              <a:gd name="connsiteX0" fmla="*/ 685800 w 1371600"/>
              <a:gd name="connsiteY0" fmla="*/ 0 h 1536104"/>
              <a:gd name="connsiteX1" fmla="*/ 1371600 w 1371600"/>
              <a:gd name="connsiteY1" fmla="*/ 685800 h 1536104"/>
              <a:gd name="connsiteX2" fmla="*/ 1069237 w 1371600"/>
              <a:gd name="connsiteY2" fmla="*/ 1254476 h 1536104"/>
              <a:gd name="connsiteX3" fmla="*/ 994323 w 1371600"/>
              <a:gd name="connsiteY3" fmla="*/ 1295139 h 1536104"/>
              <a:gd name="connsiteX4" fmla="*/ 980072 w 1371600"/>
              <a:gd name="connsiteY4" fmla="*/ 1341048 h 1536104"/>
              <a:gd name="connsiteX5" fmla="*/ 685800 w 1371600"/>
              <a:gd name="connsiteY5" fmla="*/ 1536104 h 1536104"/>
              <a:gd name="connsiteX6" fmla="*/ 391529 w 1371600"/>
              <a:gd name="connsiteY6" fmla="*/ 1341048 h 1536104"/>
              <a:gd name="connsiteX7" fmla="*/ 377278 w 1371600"/>
              <a:gd name="connsiteY7" fmla="*/ 1295139 h 1536104"/>
              <a:gd name="connsiteX8" fmla="*/ 302363 w 1371600"/>
              <a:gd name="connsiteY8" fmla="*/ 1254476 h 1536104"/>
              <a:gd name="connsiteX9" fmla="*/ 0 w 1371600"/>
              <a:gd name="connsiteY9" fmla="*/ 685800 h 1536104"/>
              <a:gd name="connsiteX10" fmla="*/ 685800 w 1371600"/>
              <a:gd name="connsiteY10" fmla="*/ 0 h 15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1600" h="1536104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922523"/>
                  <a:pt x="1251661" y="1131233"/>
                  <a:pt x="1069237" y="1254476"/>
                </a:cubicBezTo>
                <a:lnTo>
                  <a:pt x="994323" y="1295139"/>
                </a:lnTo>
                <a:lnTo>
                  <a:pt x="980072" y="1341048"/>
                </a:lnTo>
                <a:cubicBezTo>
                  <a:pt x="931589" y="1455674"/>
                  <a:pt x="818087" y="1536104"/>
                  <a:pt x="685800" y="1536104"/>
                </a:cubicBezTo>
                <a:cubicBezTo>
                  <a:pt x="553513" y="1536104"/>
                  <a:pt x="440011" y="1455674"/>
                  <a:pt x="391529" y="1341048"/>
                </a:cubicBezTo>
                <a:lnTo>
                  <a:pt x="377278" y="1295139"/>
                </a:lnTo>
                <a:lnTo>
                  <a:pt x="302363" y="1254476"/>
                </a:lnTo>
                <a:cubicBezTo>
                  <a:pt x="119939" y="1131233"/>
                  <a:pt x="0" y="922523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6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04326" y="3316322"/>
            <a:ext cx="647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white"/>
                </a:solidFill>
                <a:cs typeface="+mn-ea"/>
                <a:sym typeface="+mn-lt"/>
              </a:rPr>
              <a:t></a:t>
            </a:r>
            <a:endParaRPr lang="en-US" sz="28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2011" y="3981797"/>
            <a:ext cx="178415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41942" y="3722707"/>
            <a:ext cx="1836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070363" y="1216839"/>
            <a:ext cx="2488648" cy="2787126"/>
          </a:xfrm>
          <a:custGeom>
            <a:avLst/>
            <a:gdLst>
              <a:gd name="connsiteX0" fmla="*/ 685800 w 1371600"/>
              <a:gd name="connsiteY0" fmla="*/ 0 h 1536104"/>
              <a:gd name="connsiteX1" fmla="*/ 1371600 w 1371600"/>
              <a:gd name="connsiteY1" fmla="*/ 685800 h 1536104"/>
              <a:gd name="connsiteX2" fmla="*/ 1069237 w 1371600"/>
              <a:gd name="connsiteY2" fmla="*/ 1254476 h 1536104"/>
              <a:gd name="connsiteX3" fmla="*/ 994323 w 1371600"/>
              <a:gd name="connsiteY3" fmla="*/ 1295139 h 1536104"/>
              <a:gd name="connsiteX4" fmla="*/ 980072 w 1371600"/>
              <a:gd name="connsiteY4" fmla="*/ 1341048 h 1536104"/>
              <a:gd name="connsiteX5" fmla="*/ 685800 w 1371600"/>
              <a:gd name="connsiteY5" fmla="*/ 1536104 h 1536104"/>
              <a:gd name="connsiteX6" fmla="*/ 391529 w 1371600"/>
              <a:gd name="connsiteY6" fmla="*/ 1341048 h 1536104"/>
              <a:gd name="connsiteX7" fmla="*/ 377278 w 1371600"/>
              <a:gd name="connsiteY7" fmla="*/ 1295139 h 1536104"/>
              <a:gd name="connsiteX8" fmla="*/ 302363 w 1371600"/>
              <a:gd name="connsiteY8" fmla="*/ 1254476 h 1536104"/>
              <a:gd name="connsiteX9" fmla="*/ 0 w 1371600"/>
              <a:gd name="connsiteY9" fmla="*/ 685800 h 1536104"/>
              <a:gd name="connsiteX10" fmla="*/ 685800 w 1371600"/>
              <a:gd name="connsiteY10" fmla="*/ 0 h 15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1600" h="1536104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922523"/>
                  <a:pt x="1251661" y="1131233"/>
                  <a:pt x="1069237" y="1254476"/>
                </a:cubicBezTo>
                <a:lnTo>
                  <a:pt x="994323" y="1295139"/>
                </a:lnTo>
                <a:lnTo>
                  <a:pt x="980072" y="1341048"/>
                </a:lnTo>
                <a:cubicBezTo>
                  <a:pt x="931589" y="1455674"/>
                  <a:pt x="818087" y="1536104"/>
                  <a:pt x="685800" y="1536104"/>
                </a:cubicBezTo>
                <a:cubicBezTo>
                  <a:pt x="553513" y="1536104"/>
                  <a:pt x="440011" y="1455674"/>
                  <a:pt x="391529" y="1341048"/>
                </a:cubicBezTo>
                <a:lnTo>
                  <a:pt x="377278" y="1295139"/>
                </a:lnTo>
                <a:lnTo>
                  <a:pt x="302363" y="1254476"/>
                </a:lnTo>
                <a:cubicBezTo>
                  <a:pt x="119939" y="1131233"/>
                  <a:pt x="0" y="922523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1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91122" y="1700792"/>
            <a:ext cx="647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white"/>
                </a:solidFill>
                <a:cs typeface="+mn-ea"/>
                <a:sym typeface="+mn-lt"/>
              </a:rPr>
              <a:t></a:t>
            </a:r>
            <a:endParaRPr lang="en-US" sz="28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13369" y="2373887"/>
            <a:ext cx="217984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prstClr val="white"/>
                </a:solidFill>
                <a:cs typeface="+mn-ea"/>
                <a:sym typeface="+mn-lt"/>
              </a:rPr>
              <a:t>concludaturque</a:t>
            </a:r>
            <a:r>
              <a:rPr lang="en-US" sz="1100" dirty="0" smtClean="0">
                <a:solidFill>
                  <a:prstClr val="white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13367" y="2114797"/>
            <a:ext cx="2179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56738" y="2114797"/>
            <a:ext cx="48035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ex his. Lorem ipsum dolor sit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.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Pie 44"/>
          <p:cNvSpPr/>
          <p:nvPr/>
        </p:nvSpPr>
        <p:spPr>
          <a:xfrm flipH="1">
            <a:off x="6158210" y="3295997"/>
            <a:ext cx="1371600" cy="1371600"/>
          </a:xfrm>
          <a:prstGeom prst="pie">
            <a:avLst>
              <a:gd name="adj1" fmla="val 340350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284272" y="3439596"/>
            <a:ext cx="1084402" cy="108440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6" name="Pie 45"/>
          <p:cNvSpPr/>
          <p:nvPr/>
        </p:nvSpPr>
        <p:spPr>
          <a:xfrm flipH="1">
            <a:off x="7964641" y="3295997"/>
            <a:ext cx="1371600" cy="1371600"/>
          </a:xfrm>
          <a:prstGeom prst="pie">
            <a:avLst>
              <a:gd name="adj1" fmla="val 20259995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8090703" y="3439596"/>
            <a:ext cx="1084402" cy="108440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8" name="Pie 47"/>
          <p:cNvSpPr/>
          <p:nvPr/>
        </p:nvSpPr>
        <p:spPr>
          <a:xfrm flipH="1">
            <a:off x="9799329" y="3295997"/>
            <a:ext cx="1371600" cy="1371600"/>
          </a:xfrm>
          <a:prstGeom prst="pie">
            <a:avLst>
              <a:gd name="adj1" fmla="val 7236688"/>
              <a:gd name="adj2" fmla="val 1620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9925391" y="3439596"/>
            <a:ext cx="1084402" cy="108440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84272" y="3750642"/>
            <a:ext cx="1084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cs typeface="+mn-ea"/>
                <a:sym typeface="+mn-lt"/>
              </a:rPr>
              <a:t>65</a:t>
            </a:r>
            <a:r>
              <a:rPr lang="en-US" sz="1500" dirty="0" smtClean="0">
                <a:solidFill>
                  <a:prstClr val="white"/>
                </a:solidFill>
                <a:cs typeface="+mn-ea"/>
                <a:sym typeface="+mn-lt"/>
              </a:rPr>
              <a:t>%</a:t>
            </a:r>
            <a:endParaRPr lang="en-US" sz="15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090703" y="3750642"/>
            <a:ext cx="1084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cs typeface="+mn-ea"/>
                <a:sym typeface="+mn-lt"/>
              </a:rPr>
              <a:t>76</a:t>
            </a:r>
            <a:r>
              <a:rPr lang="en-US" sz="1500" dirty="0" smtClean="0">
                <a:solidFill>
                  <a:prstClr val="white"/>
                </a:solidFill>
                <a:cs typeface="+mn-ea"/>
                <a:sym typeface="+mn-lt"/>
              </a:rPr>
              <a:t>%</a:t>
            </a:r>
            <a:endParaRPr lang="en-US" sz="15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925391" y="3750642"/>
            <a:ext cx="1084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cs typeface="+mn-ea"/>
                <a:sym typeface="+mn-lt"/>
              </a:rPr>
              <a:t>35</a:t>
            </a:r>
            <a:r>
              <a:rPr lang="en-US" sz="1500" dirty="0" smtClean="0">
                <a:solidFill>
                  <a:prstClr val="white"/>
                </a:solidFill>
                <a:cs typeface="+mn-ea"/>
                <a:sym typeface="+mn-lt"/>
              </a:rPr>
              <a:t>%</a:t>
            </a:r>
            <a:endParaRPr lang="en-US" sz="15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57705" y="4734444"/>
            <a:ext cx="157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63197" y="4734444"/>
            <a:ext cx="157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680348" y="4734444"/>
            <a:ext cx="157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54357" y="1789007"/>
            <a:ext cx="341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THREE SOCIAL PIE CHARTS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7" grpId="0" animBg="1"/>
      <p:bldP spid="38" grpId="0" animBg="1"/>
      <p:bldP spid="17" grpId="0" animBg="1"/>
      <p:bldP spid="30" grpId="0"/>
      <p:bldP spid="31" grpId="0"/>
      <p:bldP spid="32" grpId="0"/>
      <p:bldP spid="15" grpId="0" animBg="1"/>
      <p:bldP spid="33" grpId="0"/>
      <p:bldP spid="34" grpId="0"/>
      <p:bldP spid="35" grpId="0"/>
      <p:bldP spid="13" grpId="0" animBg="1"/>
      <p:bldP spid="27" grpId="0"/>
      <p:bldP spid="28" grpId="0"/>
      <p:bldP spid="29" grpId="0"/>
      <p:bldP spid="39" grpId="0"/>
      <p:bldP spid="45" grpId="0" animBg="1"/>
      <p:bldP spid="36" grpId="0" animBg="1"/>
      <p:bldP spid="46" grpId="0" animBg="1"/>
      <p:bldP spid="47" grpId="0" animBg="1"/>
      <p:bldP spid="48" grpId="0" animBg="1"/>
      <p:bldP spid="49" grpId="0" animBg="1"/>
      <p:bldP spid="42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95373" y="1348920"/>
            <a:ext cx="1899211" cy="4680990"/>
            <a:chOff x="1595373" y="1348920"/>
            <a:chExt cx="1899211" cy="4680990"/>
          </a:xfrm>
        </p:grpSpPr>
        <p:sp>
          <p:nvSpPr>
            <p:cNvPr id="5" name="Rounded Rectangle 4"/>
            <p:cNvSpPr/>
            <p:nvPr/>
          </p:nvSpPr>
          <p:spPr>
            <a:xfrm flipV="1">
              <a:off x="2346412" y="1348920"/>
              <a:ext cx="398996" cy="302408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flipV="1">
              <a:off x="2388730" y="2233006"/>
              <a:ext cx="314359" cy="173736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Pie 6"/>
            <p:cNvSpPr/>
            <p:nvPr/>
          </p:nvSpPr>
          <p:spPr>
            <a:xfrm>
              <a:off x="1830459" y="3657556"/>
              <a:ext cx="1430902" cy="1430900"/>
            </a:xfrm>
            <a:prstGeom prst="pie">
              <a:avLst>
                <a:gd name="adj1" fmla="val 16206174"/>
                <a:gd name="adj2" fmla="val 9721600"/>
              </a:avLst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007872" y="3834968"/>
              <a:ext cx="1076076" cy="1076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2007871" y="4114506"/>
              <a:ext cx="1076077" cy="359024"/>
            </a:xfrm>
            <a:prstGeom prst="rect">
              <a:avLst/>
            </a:prstGeom>
            <a:ln>
              <a:noFill/>
            </a:ln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dirty="0" smtClean="0">
                  <a:solidFill>
                    <a:schemeClr val="bg1"/>
                  </a:solidFill>
                  <a:cs typeface="+mn-ea"/>
                  <a:sym typeface="+mn-lt"/>
                </a:rPr>
                <a:t>70</a:t>
              </a:r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43561" y="2233006"/>
              <a:ext cx="60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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95375" y="5429746"/>
              <a:ext cx="18992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95373" y="5215626"/>
              <a:ext cx="189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010537" y="1348920"/>
            <a:ext cx="1899211" cy="4680990"/>
            <a:chOff x="4010537" y="1348920"/>
            <a:chExt cx="1899211" cy="4680990"/>
          </a:xfrm>
        </p:grpSpPr>
        <p:sp>
          <p:nvSpPr>
            <p:cNvPr id="14" name="Rounded Rectangle 13"/>
            <p:cNvSpPr/>
            <p:nvPr/>
          </p:nvSpPr>
          <p:spPr>
            <a:xfrm flipV="1">
              <a:off x="4761576" y="1348920"/>
              <a:ext cx="398996" cy="302408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flipV="1">
              <a:off x="4803894" y="1917700"/>
              <a:ext cx="314359" cy="21031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Pie 15"/>
            <p:cNvSpPr/>
            <p:nvPr/>
          </p:nvSpPr>
          <p:spPr>
            <a:xfrm>
              <a:off x="4245623" y="3657556"/>
              <a:ext cx="1430902" cy="1430900"/>
            </a:xfrm>
            <a:prstGeom prst="pie">
              <a:avLst>
                <a:gd name="adj1" fmla="val 16206174"/>
                <a:gd name="adj2" fmla="val 13686849"/>
              </a:avLst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423036" y="3834968"/>
              <a:ext cx="1076076" cy="1076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8" name="Content Placeholder 2"/>
            <p:cNvSpPr txBox="1"/>
            <p:nvPr/>
          </p:nvSpPr>
          <p:spPr>
            <a:xfrm>
              <a:off x="4423035" y="4114506"/>
              <a:ext cx="1076077" cy="359024"/>
            </a:xfrm>
            <a:prstGeom prst="rect">
              <a:avLst/>
            </a:prstGeom>
            <a:ln>
              <a:noFill/>
            </a:ln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dirty="0" smtClean="0">
                  <a:solidFill>
                    <a:schemeClr val="bg1"/>
                  </a:solidFill>
                  <a:cs typeface="+mn-ea"/>
                  <a:sym typeface="+mn-lt"/>
                </a:rPr>
                <a:t>85</a:t>
              </a:r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8725" y="1916538"/>
              <a:ext cx="60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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10539" y="5429746"/>
              <a:ext cx="18992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10537" y="5215626"/>
              <a:ext cx="189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25701" y="1348920"/>
            <a:ext cx="1899211" cy="4680990"/>
            <a:chOff x="6425701" y="1348920"/>
            <a:chExt cx="1899211" cy="4680990"/>
          </a:xfrm>
        </p:grpSpPr>
        <p:sp>
          <p:nvSpPr>
            <p:cNvPr id="23" name="Rounded Rectangle 22"/>
            <p:cNvSpPr/>
            <p:nvPr/>
          </p:nvSpPr>
          <p:spPr>
            <a:xfrm flipV="1">
              <a:off x="7176740" y="1348920"/>
              <a:ext cx="398996" cy="302408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flipV="1">
              <a:off x="7219058" y="2632634"/>
              <a:ext cx="314359" cy="1371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Pie 24"/>
            <p:cNvSpPr/>
            <p:nvPr/>
          </p:nvSpPr>
          <p:spPr>
            <a:xfrm>
              <a:off x="6660787" y="3657556"/>
              <a:ext cx="1430902" cy="1430900"/>
            </a:xfrm>
            <a:prstGeom prst="pie">
              <a:avLst>
                <a:gd name="adj1" fmla="val 16206174"/>
                <a:gd name="adj2" fmla="val 4317344"/>
              </a:avLst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838200" y="3834968"/>
              <a:ext cx="1076076" cy="1076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>
            <a:xfrm>
              <a:off x="6838199" y="4114506"/>
              <a:ext cx="1076077" cy="359024"/>
            </a:xfrm>
            <a:prstGeom prst="rect">
              <a:avLst/>
            </a:prstGeom>
            <a:ln>
              <a:noFill/>
            </a:ln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dirty="0" smtClean="0">
                  <a:solidFill>
                    <a:schemeClr val="bg1"/>
                  </a:solidFill>
                  <a:cs typeface="+mn-ea"/>
                  <a:sym typeface="+mn-lt"/>
                </a:rPr>
                <a:t>45</a:t>
              </a:r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73889" y="2632546"/>
              <a:ext cx="60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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25703" y="5429746"/>
              <a:ext cx="18992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425701" y="5215626"/>
              <a:ext cx="189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846131" y="1348920"/>
            <a:ext cx="1899211" cy="4680990"/>
            <a:chOff x="8846131" y="1348920"/>
            <a:chExt cx="1899211" cy="4680990"/>
          </a:xfrm>
        </p:grpSpPr>
        <p:sp>
          <p:nvSpPr>
            <p:cNvPr id="32" name="Rounded Rectangle 31"/>
            <p:cNvSpPr/>
            <p:nvPr/>
          </p:nvSpPr>
          <p:spPr>
            <a:xfrm flipV="1">
              <a:off x="9597170" y="1348920"/>
              <a:ext cx="398996" cy="302408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 flipV="1">
              <a:off x="9639488" y="3114214"/>
              <a:ext cx="314359" cy="9144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9081217" y="3657556"/>
              <a:ext cx="1430902" cy="1430900"/>
            </a:xfrm>
            <a:prstGeom prst="pie">
              <a:avLst>
                <a:gd name="adj1" fmla="val 16206174"/>
                <a:gd name="adj2" fmla="val 1507070"/>
              </a:avLst>
            </a:pr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9258630" y="3834968"/>
              <a:ext cx="1076076" cy="107607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Content Placeholder 2"/>
            <p:cNvSpPr txBox="1"/>
            <p:nvPr/>
          </p:nvSpPr>
          <p:spPr>
            <a:xfrm>
              <a:off x="9258629" y="4114506"/>
              <a:ext cx="1076077" cy="359024"/>
            </a:xfrm>
            <a:prstGeom prst="rect">
              <a:avLst/>
            </a:prstGeom>
            <a:ln>
              <a:noFill/>
            </a:ln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dirty="0" smtClean="0">
                  <a:solidFill>
                    <a:schemeClr val="bg1"/>
                  </a:solidFill>
                  <a:cs typeface="+mn-ea"/>
                  <a:sym typeface="+mn-lt"/>
                </a:rPr>
                <a:t>31</a:t>
              </a:r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494319" y="3114214"/>
              <a:ext cx="60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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846133" y="5429746"/>
              <a:ext cx="18992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846131" y="5215626"/>
              <a:ext cx="189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7101528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7101528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4774" y="857482"/>
            <a:ext cx="3060453" cy="66678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735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735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27115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7115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pic>
        <p:nvPicPr>
          <p:cNvPr id="11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5244549" y="809473"/>
            <a:ext cx="1686638" cy="1621626"/>
          </a:xfrm>
          <a:prstGeom prst="rect">
            <a:avLst/>
          </a:prstGeom>
          <a:noFill/>
          <a:ln w="6350">
            <a:solidFill>
              <a:srgbClr val="B1AA98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5" dirty="0" smtClean="0">
                <a:solidFill>
                  <a:schemeClr val="tx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11735" dirty="0">
              <a:solidFill>
                <a:schemeClr val="tx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718749" y="3102286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</a:t>
            </a:r>
            <a:endParaRPr lang="en-US" sz="35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4939" y="3597640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</a:t>
            </a:r>
            <a:endParaRPr lang="en-US" sz="35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077155" y="5882441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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75333" y="5882441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12450" y="4619024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2"/>
                </a:solidFill>
                <a:cs typeface="+mn-ea"/>
                <a:sym typeface="+mn-lt"/>
              </a:rPr>
              <a:t></a:t>
            </a:r>
            <a:endParaRPr lang="en-US" sz="3500" b="0" cap="none" spc="0" dirty="0">
              <a:ln w="0">
                <a:noFill/>
              </a:ln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24396" y="4619024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32559" y="3641182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</a:t>
            </a:r>
            <a:endParaRPr lang="en-US" sz="35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8749" y="4581739"/>
            <a:ext cx="757002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tx2"/>
                </a:solidFill>
                <a:cs typeface="+mn-ea"/>
                <a:sym typeface="+mn-lt"/>
              </a:rPr>
              <a:t></a:t>
            </a:r>
            <a:endParaRPr lang="en-US" sz="5000" b="0" cap="none" spc="0" dirty="0">
              <a:ln w="0">
                <a:noFill/>
              </a:ln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89359" y="5622691"/>
            <a:ext cx="263077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89359" y="5368754"/>
            <a:ext cx="263077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Arc 24"/>
          <p:cNvSpPr/>
          <p:nvPr/>
        </p:nvSpPr>
        <p:spPr>
          <a:xfrm>
            <a:off x="2675745" y="3417757"/>
            <a:ext cx="6858000" cy="6858000"/>
          </a:xfrm>
          <a:prstGeom prst="arc">
            <a:avLst>
              <a:gd name="adj1" fmla="val 16556016"/>
              <a:gd name="adj2" fmla="val 17756071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Arc 26"/>
          <p:cNvSpPr/>
          <p:nvPr/>
        </p:nvSpPr>
        <p:spPr>
          <a:xfrm rot="1722653">
            <a:off x="2675745" y="3417757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Arc 27"/>
          <p:cNvSpPr/>
          <p:nvPr/>
        </p:nvSpPr>
        <p:spPr>
          <a:xfrm rot="3131924">
            <a:off x="2675745" y="3417758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Arc 31"/>
          <p:cNvSpPr/>
          <p:nvPr/>
        </p:nvSpPr>
        <p:spPr>
          <a:xfrm flipH="1">
            <a:off x="2675745" y="3417757"/>
            <a:ext cx="6858000" cy="6858000"/>
          </a:xfrm>
          <a:prstGeom prst="arc">
            <a:avLst>
              <a:gd name="adj1" fmla="val 16556016"/>
              <a:gd name="adj2" fmla="val 17756071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Arc 32"/>
          <p:cNvSpPr/>
          <p:nvPr/>
        </p:nvSpPr>
        <p:spPr>
          <a:xfrm rot="19877347" flipH="1">
            <a:off x="2675745" y="3417757"/>
            <a:ext cx="6858000" cy="6858000"/>
          </a:xfrm>
          <a:prstGeom prst="arc">
            <a:avLst>
              <a:gd name="adj1" fmla="val 16708925"/>
              <a:gd name="adj2" fmla="val 17508817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4" name="Arc 33"/>
          <p:cNvSpPr/>
          <p:nvPr/>
        </p:nvSpPr>
        <p:spPr>
          <a:xfrm rot="18468076" flipH="1">
            <a:off x="2675745" y="3417758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Arc 34"/>
          <p:cNvSpPr/>
          <p:nvPr/>
        </p:nvSpPr>
        <p:spPr>
          <a:xfrm rot="4563063">
            <a:off x="2675745" y="3417755"/>
            <a:ext cx="6858000" cy="6858000"/>
          </a:xfrm>
          <a:prstGeom prst="arc">
            <a:avLst>
              <a:gd name="adj1" fmla="val 16708925"/>
              <a:gd name="adj2" fmla="val 17100699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6" name="Arc 35"/>
          <p:cNvSpPr/>
          <p:nvPr/>
        </p:nvSpPr>
        <p:spPr>
          <a:xfrm rot="15160002">
            <a:off x="2675746" y="3417756"/>
            <a:ext cx="6858000" cy="6858000"/>
          </a:xfrm>
          <a:prstGeom prst="arc">
            <a:avLst>
              <a:gd name="adj1" fmla="val 17176443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51683" y="2190457"/>
            <a:ext cx="565997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  <a:endParaRPr lang="en-US" dirty="0">
              <a:latin typeface="+mn-lt"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51682" y="1835493"/>
            <a:ext cx="565997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 SIT AMET</a:t>
            </a:r>
            <a:endParaRPr lang="en-US" sz="20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94593" y="363653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94591" y="341865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3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0979" y="4658166"/>
            <a:ext cx="2286000" cy="2603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endParaRPr lang="zh-CN" alt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977" y="4440284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2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4481" y="5926196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4479" y="5708314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30360" y="365177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130358" y="343389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5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080569" y="466731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080567" y="444943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6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631665" y="5922962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631663" y="5705080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8" grpId="0"/>
      <p:bldP spid="20" grpId="0"/>
      <p:bldP spid="21" grpId="0"/>
      <p:bldP spid="22" grpId="0"/>
      <p:bldP spid="23" grpId="0"/>
      <p:bldP spid="24" grpId="0"/>
      <p:bldP spid="25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/>
          <p:nvPr/>
        </p:nvSpPr>
        <p:spPr>
          <a:xfrm>
            <a:off x="1636295" y="1637690"/>
            <a:ext cx="4427621" cy="1814763"/>
          </a:xfrm>
          <a:custGeom>
            <a:avLst/>
            <a:gdLst>
              <a:gd name="connsiteX0" fmla="*/ 578644 w 4427621"/>
              <a:gd name="connsiteY0" fmla="*/ 0 h 1814763"/>
              <a:gd name="connsiteX1" fmla="*/ 4427621 w 4427621"/>
              <a:gd name="connsiteY1" fmla="*/ 0 h 1814763"/>
              <a:gd name="connsiteX2" fmla="*/ 4427621 w 4427621"/>
              <a:gd name="connsiteY2" fmla="*/ 1209649 h 1814763"/>
              <a:gd name="connsiteX3" fmla="*/ 4330635 w 4427621"/>
              <a:gd name="connsiteY3" fmla="*/ 1219426 h 1814763"/>
              <a:gd name="connsiteX4" fmla="*/ 3832284 w 4427621"/>
              <a:gd name="connsiteY4" fmla="*/ 1717778 h 1814763"/>
              <a:gd name="connsiteX5" fmla="*/ 3822507 w 4427621"/>
              <a:gd name="connsiteY5" fmla="*/ 1814763 h 1814763"/>
              <a:gd name="connsiteX6" fmla="*/ 0 w 4427621"/>
              <a:gd name="connsiteY6" fmla="*/ 1814763 h 1814763"/>
              <a:gd name="connsiteX7" fmla="*/ 0 w 4427621"/>
              <a:gd name="connsiteY7" fmla="*/ 578645 h 1814763"/>
              <a:gd name="connsiteX8" fmla="*/ 116616 w 4427621"/>
              <a:gd name="connsiteY8" fmla="*/ 566889 h 1814763"/>
              <a:gd name="connsiteX9" fmla="*/ 578644 w 4427621"/>
              <a:gd name="connsiteY9" fmla="*/ 0 h 181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7621" h="1814763">
                <a:moveTo>
                  <a:pt x="578644" y="0"/>
                </a:moveTo>
                <a:lnTo>
                  <a:pt x="4427621" y="0"/>
                </a:lnTo>
                <a:lnTo>
                  <a:pt x="4427621" y="1209649"/>
                </a:lnTo>
                <a:lnTo>
                  <a:pt x="4330635" y="1219426"/>
                </a:lnTo>
                <a:cubicBezTo>
                  <a:pt x="4080491" y="1270613"/>
                  <a:pt x="3883470" y="1467634"/>
                  <a:pt x="3832284" y="1717778"/>
                </a:cubicBezTo>
                <a:lnTo>
                  <a:pt x="3822507" y="1814763"/>
                </a:lnTo>
                <a:lnTo>
                  <a:pt x="0" y="1814763"/>
                </a:lnTo>
                <a:lnTo>
                  <a:pt x="0" y="578645"/>
                </a:lnTo>
                <a:lnTo>
                  <a:pt x="116616" y="566889"/>
                </a:lnTo>
                <a:cubicBezTo>
                  <a:pt x="380295" y="512933"/>
                  <a:pt x="578644" y="279630"/>
                  <a:pt x="57864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6128084" y="1637690"/>
            <a:ext cx="4427621" cy="1814763"/>
          </a:xfrm>
          <a:custGeom>
            <a:avLst/>
            <a:gdLst>
              <a:gd name="connsiteX0" fmla="*/ 0 w 4427621"/>
              <a:gd name="connsiteY0" fmla="*/ 0 h 1814763"/>
              <a:gd name="connsiteX1" fmla="*/ 3848976 w 4427621"/>
              <a:gd name="connsiteY1" fmla="*/ 0 h 1814763"/>
              <a:gd name="connsiteX2" fmla="*/ 4427621 w 4427621"/>
              <a:gd name="connsiteY2" fmla="*/ 578645 h 1814763"/>
              <a:gd name="connsiteX3" fmla="*/ 4427621 w 4427621"/>
              <a:gd name="connsiteY3" fmla="*/ 1814763 h 1814763"/>
              <a:gd name="connsiteX4" fmla="*/ 605114 w 4427621"/>
              <a:gd name="connsiteY4" fmla="*/ 1814763 h 1814763"/>
              <a:gd name="connsiteX5" fmla="*/ 595337 w 4427621"/>
              <a:gd name="connsiteY5" fmla="*/ 1717778 h 1814763"/>
              <a:gd name="connsiteX6" fmla="*/ 96986 w 4427621"/>
              <a:gd name="connsiteY6" fmla="*/ 1219426 h 1814763"/>
              <a:gd name="connsiteX7" fmla="*/ 0 w 4427621"/>
              <a:gd name="connsiteY7" fmla="*/ 1209650 h 181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27621" h="1814763">
                <a:moveTo>
                  <a:pt x="0" y="0"/>
                </a:moveTo>
                <a:lnTo>
                  <a:pt x="3848976" y="0"/>
                </a:lnTo>
                <a:cubicBezTo>
                  <a:pt x="3848976" y="319577"/>
                  <a:pt x="4108044" y="578645"/>
                  <a:pt x="4427621" y="578645"/>
                </a:cubicBezTo>
                <a:lnTo>
                  <a:pt x="4427621" y="1814763"/>
                </a:lnTo>
                <a:lnTo>
                  <a:pt x="605114" y="1814763"/>
                </a:lnTo>
                <a:lnTo>
                  <a:pt x="595337" y="1717778"/>
                </a:lnTo>
                <a:cubicBezTo>
                  <a:pt x="544150" y="1467634"/>
                  <a:pt x="347129" y="1270613"/>
                  <a:pt x="96986" y="1219426"/>
                </a:cubicBezTo>
                <a:lnTo>
                  <a:pt x="0" y="12096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128084" y="3516621"/>
            <a:ext cx="4427621" cy="1814763"/>
          </a:xfrm>
          <a:custGeom>
            <a:avLst/>
            <a:gdLst>
              <a:gd name="connsiteX0" fmla="*/ 603776 w 4427621"/>
              <a:gd name="connsiteY0" fmla="*/ 0 h 1814763"/>
              <a:gd name="connsiteX1" fmla="*/ 4427621 w 4427621"/>
              <a:gd name="connsiteY1" fmla="*/ 0 h 1814763"/>
              <a:gd name="connsiteX2" fmla="*/ 4427621 w 4427621"/>
              <a:gd name="connsiteY2" fmla="*/ 1236118 h 1814763"/>
              <a:gd name="connsiteX3" fmla="*/ 3848976 w 4427621"/>
              <a:gd name="connsiteY3" fmla="*/ 1814763 h 1814763"/>
              <a:gd name="connsiteX4" fmla="*/ 0 w 4427621"/>
              <a:gd name="connsiteY4" fmla="*/ 1814763 h 1814763"/>
              <a:gd name="connsiteX5" fmla="*/ 0 w 4427621"/>
              <a:gd name="connsiteY5" fmla="*/ 604979 h 1814763"/>
              <a:gd name="connsiteX6" fmla="*/ 95648 w 4427621"/>
              <a:gd name="connsiteY6" fmla="*/ 595337 h 1814763"/>
              <a:gd name="connsiteX7" fmla="*/ 593999 w 4427621"/>
              <a:gd name="connsiteY7" fmla="*/ 96986 h 181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27621" h="1814763">
                <a:moveTo>
                  <a:pt x="603776" y="0"/>
                </a:moveTo>
                <a:lnTo>
                  <a:pt x="4427621" y="0"/>
                </a:lnTo>
                <a:lnTo>
                  <a:pt x="4427621" y="1236118"/>
                </a:lnTo>
                <a:cubicBezTo>
                  <a:pt x="4108044" y="1236118"/>
                  <a:pt x="3848976" y="1495186"/>
                  <a:pt x="3848976" y="1814763"/>
                </a:cubicBezTo>
                <a:lnTo>
                  <a:pt x="0" y="1814763"/>
                </a:lnTo>
                <a:lnTo>
                  <a:pt x="0" y="604979"/>
                </a:lnTo>
                <a:lnTo>
                  <a:pt x="95648" y="595337"/>
                </a:lnTo>
                <a:cubicBezTo>
                  <a:pt x="345791" y="544150"/>
                  <a:pt x="542812" y="347129"/>
                  <a:pt x="593999" y="9698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636294" y="3516621"/>
            <a:ext cx="4427621" cy="1814763"/>
          </a:xfrm>
          <a:custGeom>
            <a:avLst/>
            <a:gdLst>
              <a:gd name="connsiteX0" fmla="*/ 0 w 4427621"/>
              <a:gd name="connsiteY0" fmla="*/ 0 h 1814763"/>
              <a:gd name="connsiteX1" fmla="*/ 3822508 w 4427621"/>
              <a:gd name="connsiteY1" fmla="*/ 0 h 1814763"/>
              <a:gd name="connsiteX2" fmla="*/ 3832285 w 4427621"/>
              <a:gd name="connsiteY2" fmla="*/ 96986 h 1814763"/>
              <a:gd name="connsiteX3" fmla="*/ 4330636 w 4427621"/>
              <a:gd name="connsiteY3" fmla="*/ 595337 h 1814763"/>
              <a:gd name="connsiteX4" fmla="*/ 4427621 w 4427621"/>
              <a:gd name="connsiteY4" fmla="*/ 605114 h 1814763"/>
              <a:gd name="connsiteX5" fmla="*/ 4427621 w 4427621"/>
              <a:gd name="connsiteY5" fmla="*/ 1814763 h 1814763"/>
              <a:gd name="connsiteX6" fmla="*/ 578645 w 4427621"/>
              <a:gd name="connsiteY6" fmla="*/ 1814763 h 1814763"/>
              <a:gd name="connsiteX7" fmla="*/ 0 w 4427621"/>
              <a:gd name="connsiteY7" fmla="*/ 1236118 h 181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27621" h="1814763">
                <a:moveTo>
                  <a:pt x="0" y="0"/>
                </a:moveTo>
                <a:lnTo>
                  <a:pt x="3822508" y="0"/>
                </a:lnTo>
                <a:lnTo>
                  <a:pt x="3832285" y="96986"/>
                </a:lnTo>
                <a:cubicBezTo>
                  <a:pt x="3883471" y="347129"/>
                  <a:pt x="4080492" y="544150"/>
                  <a:pt x="4330636" y="595337"/>
                </a:cubicBezTo>
                <a:lnTo>
                  <a:pt x="4427621" y="605114"/>
                </a:lnTo>
                <a:lnTo>
                  <a:pt x="4427621" y="1814763"/>
                </a:lnTo>
                <a:lnTo>
                  <a:pt x="578645" y="1814763"/>
                </a:lnTo>
                <a:cubicBezTo>
                  <a:pt x="578645" y="1495186"/>
                  <a:pt x="319577" y="1236118"/>
                  <a:pt x="0" y="12361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17354" y="2905892"/>
            <a:ext cx="1157290" cy="115729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112794" y="4807884"/>
            <a:ext cx="1047000" cy="1047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112794" y="1114190"/>
            <a:ext cx="1047000" cy="1047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024310" y="1106295"/>
            <a:ext cx="1062790" cy="10627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0032205" y="4807884"/>
            <a:ext cx="1047000" cy="1047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1215188" y="1322219"/>
            <a:ext cx="842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+mn-ea"/>
                <a:sym typeface="+mn-lt"/>
              </a:rPr>
              <a:t></a:t>
            </a:r>
            <a:endParaRPr 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2159794" y="2032611"/>
            <a:ext cx="26067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 SIT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2165108" y="2259894"/>
            <a:ext cx="3288077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 flipH="1">
            <a:off x="1636292" y="2182978"/>
            <a:ext cx="79798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28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8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1215188" y="5015913"/>
            <a:ext cx="842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10134599" y="5015913"/>
            <a:ext cx="842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+mn-ea"/>
                <a:sym typeface="+mn-lt"/>
              </a:rPr>
              <a:t></a:t>
            </a:r>
            <a:endParaRPr 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10134599" y="1322219"/>
            <a:ext cx="842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+mn-ea"/>
                <a:sym typeface="+mn-lt"/>
              </a:rPr>
              <a:t></a:t>
            </a:r>
            <a:endParaRPr 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 flipH="1">
            <a:off x="5672673" y="3038823"/>
            <a:ext cx="84221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 flipH="1">
            <a:off x="2159794" y="3832500"/>
            <a:ext cx="26067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 SIT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2165108" y="4059783"/>
            <a:ext cx="3288077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1636292" y="3982867"/>
            <a:ext cx="79798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28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8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6651586" y="3832500"/>
            <a:ext cx="26067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 SIT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6656900" y="4059783"/>
            <a:ext cx="3288077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9944973" y="3982867"/>
            <a:ext cx="6107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a-DK" sz="28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8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 flipH="1">
            <a:off x="6651586" y="2028238"/>
            <a:ext cx="26067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 SIT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 flipH="1">
            <a:off x="6656900" y="2255521"/>
            <a:ext cx="3288077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9944973" y="2178605"/>
            <a:ext cx="6107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a-DK" sz="28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8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5448298" y="3527162"/>
            <a:ext cx="129540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VICTORY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9" grpId="0" animBg="1"/>
      <p:bldP spid="20" grpId="0" animBg="1"/>
      <p:bldP spid="9" grpId="0" animBg="1"/>
      <p:bldP spid="18" grpId="0" animBg="1"/>
      <p:bldP spid="21" grpId="0" animBg="1"/>
      <p:bldP spid="24" grpId="0" animBg="1"/>
      <p:bldP spid="26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>
            <a:stCxn id="5" idx="6"/>
            <a:endCxn id="18" idx="2"/>
          </p:cNvCxnSpPr>
          <p:nvPr/>
        </p:nvCxnSpPr>
        <p:spPr>
          <a:xfrm>
            <a:off x="2870201" y="2778401"/>
            <a:ext cx="1110343" cy="55154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767115" y="2226858"/>
            <a:ext cx="1103086" cy="11030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021562" y="3669620"/>
            <a:ext cx="1781182" cy="178118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980544" y="2176966"/>
            <a:ext cx="2305956" cy="23059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948056" y="3581718"/>
            <a:ext cx="1505858" cy="15058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211786" y="1885186"/>
            <a:ext cx="1505858" cy="150585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64300" y="4185810"/>
            <a:ext cx="2057762" cy="20577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4" name="Straight Arrow Connector 23"/>
          <p:cNvCxnSpPr>
            <a:stCxn id="17" idx="7"/>
            <a:endCxn id="18" idx="2"/>
          </p:cNvCxnSpPr>
          <p:nvPr/>
        </p:nvCxnSpPr>
        <p:spPr>
          <a:xfrm flipV="1">
            <a:off x="3541896" y="3329944"/>
            <a:ext cx="438648" cy="600524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8" idx="6"/>
            <a:endCxn id="20" idx="2"/>
          </p:cNvCxnSpPr>
          <p:nvPr/>
        </p:nvCxnSpPr>
        <p:spPr>
          <a:xfrm flipV="1">
            <a:off x="6286500" y="2638115"/>
            <a:ext cx="925286" cy="691829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8" idx="5"/>
            <a:endCxn id="21" idx="1"/>
          </p:cNvCxnSpPr>
          <p:nvPr/>
        </p:nvCxnSpPr>
        <p:spPr>
          <a:xfrm>
            <a:off x="5948801" y="4145223"/>
            <a:ext cx="816851" cy="341939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6"/>
            <a:endCxn id="19" idx="3"/>
          </p:cNvCxnSpPr>
          <p:nvPr/>
        </p:nvCxnSpPr>
        <p:spPr>
          <a:xfrm flipV="1">
            <a:off x="8522062" y="4867048"/>
            <a:ext cx="646522" cy="34764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flipH="1">
            <a:off x="1895332" y="2333810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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1670957" y="2822149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2309200" y="4079356"/>
            <a:ext cx="119219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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2259815" y="4747311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4490112" y="2730479"/>
            <a:ext cx="1299842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chemeClr val="bg1"/>
                </a:solidFill>
                <a:cs typeface="+mn-ea"/>
                <a:sym typeface="+mn-lt"/>
              </a:rPr>
              <a:t></a:t>
            </a:r>
            <a:endParaRPr 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4494552" y="3447420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 flipH="1">
            <a:off x="7541389" y="2123098"/>
            <a:ext cx="8422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 flipH="1">
            <a:off x="7317014" y="2687637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7075067" y="4555117"/>
            <a:ext cx="842212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chemeClr val="bg1"/>
                </a:solidFill>
                <a:cs typeface="+mn-ea"/>
                <a:sym typeface="+mn-lt"/>
              </a:rPr>
              <a:t></a:t>
            </a:r>
            <a:endParaRPr 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 flipH="1">
            <a:off x="6850692" y="5272056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9289842" y="3855201"/>
            <a:ext cx="8422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9065467" y="4419740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3003674" y="1024899"/>
            <a:ext cx="1103086" cy="11030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57" name="Straight Arrow Connector 56"/>
          <p:cNvCxnSpPr>
            <a:stCxn id="5" idx="7"/>
            <a:endCxn id="56" idx="3"/>
          </p:cNvCxnSpPr>
          <p:nvPr/>
        </p:nvCxnSpPr>
        <p:spPr>
          <a:xfrm flipV="1">
            <a:off x="2708658" y="1966442"/>
            <a:ext cx="456559" cy="421959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 flipH="1">
            <a:off x="3133569" y="1136423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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2909194" y="1624762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3" grpId="0"/>
      <p:bldP spid="54" grpId="0"/>
      <p:bldP spid="56" grpId="0" animBg="1"/>
      <p:bldP spid="6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957430" y="1580478"/>
          <a:ext cx="6013525" cy="376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7737392" y="3164674"/>
            <a:ext cx="2828235" cy="798071"/>
            <a:chOff x="7737392" y="3240874"/>
            <a:chExt cx="2828235" cy="798071"/>
          </a:xfrm>
        </p:grpSpPr>
        <p:sp>
          <p:nvSpPr>
            <p:cNvPr id="27" name="Oval 26"/>
            <p:cNvSpPr/>
            <p:nvPr/>
          </p:nvSpPr>
          <p:spPr>
            <a:xfrm flipH="1">
              <a:off x="9918497" y="3336130"/>
              <a:ext cx="640080" cy="6400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flipH="1">
              <a:off x="9918499" y="3391017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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flipH="1">
              <a:off x="7737392" y="3461864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7737392" y="3240874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737392" y="4705157"/>
            <a:ext cx="2828235" cy="798071"/>
            <a:chOff x="7737392" y="4781357"/>
            <a:chExt cx="2828235" cy="798071"/>
          </a:xfrm>
        </p:grpSpPr>
        <p:sp>
          <p:nvSpPr>
            <p:cNvPr id="31" name="Oval 30"/>
            <p:cNvSpPr/>
            <p:nvPr/>
          </p:nvSpPr>
          <p:spPr>
            <a:xfrm flipH="1">
              <a:off x="9918497" y="4876613"/>
              <a:ext cx="640080" cy="64008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9918499" y="4931500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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flipH="1">
              <a:off x="7737392" y="5002347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flipH="1">
              <a:off x="7737392" y="4781357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737392" y="1627814"/>
            <a:ext cx="2828235" cy="798071"/>
            <a:chOff x="7737392" y="1704014"/>
            <a:chExt cx="2828235" cy="798071"/>
          </a:xfrm>
        </p:grpSpPr>
        <p:sp>
          <p:nvSpPr>
            <p:cNvPr id="35" name="Oval 34"/>
            <p:cNvSpPr/>
            <p:nvPr/>
          </p:nvSpPr>
          <p:spPr>
            <a:xfrm flipH="1">
              <a:off x="9918497" y="1799270"/>
              <a:ext cx="640080" cy="6400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flipH="1">
              <a:off x="9918499" y="1854157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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flipH="1">
              <a:off x="7737392" y="1925004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flipH="1">
              <a:off x="7737392" y="1704014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6742" y="1145460"/>
            <a:ext cx="7577958" cy="4762924"/>
            <a:chOff x="2521941" y="457201"/>
            <a:chExt cx="7148117" cy="4492760"/>
          </a:xfrm>
          <a:solidFill>
            <a:schemeClr val="bg1">
              <a:lumMod val="85000"/>
            </a:schemeClr>
          </a:solidFill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8760860" y="4476724"/>
              <a:ext cx="72736" cy="8586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8129875" y="3739911"/>
              <a:ext cx="807368" cy="692884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" name="Freeform 58"/>
            <p:cNvSpPr>
              <a:spLocks noChangeAspect="1"/>
            </p:cNvSpPr>
            <p:nvPr/>
          </p:nvSpPr>
          <p:spPr bwMode="gray">
            <a:xfrm>
              <a:off x="7255227" y="2457976"/>
              <a:ext cx="220027" cy="115813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" name="Freeform 59"/>
            <p:cNvSpPr>
              <a:spLocks noChangeAspect="1"/>
            </p:cNvSpPr>
            <p:nvPr/>
          </p:nvSpPr>
          <p:spPr bwMode="gray">
            <a:xfrm>
              <a:off x="7218859" y="2521873"/>
              <a:ext cx="150928" cy="123801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" name="Freeform 60"/>
            <p:cNvSpPr>
              <a:spLocks noChangeAspect="1"/>
            </p:cNvSpPr>
            <p:nvPr/>
          </p:nvSpPr>
          <p:spPr bwMode="gray">
            <a:xfrm>
              <a:off x="7289776" y="2547832"/>
              <a:ext cx="5456" cy="7987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2" name="Freeform 61"/>
            <p:cNvSpPr>
              <a:spLocks noChangeAspect="1"/>
            </p:cNvSpPr>
            <p:nvPr/>
          </p:nvSpPr>
          <p:spPr bwMode="gray">
            <a:xfrm>
              <a:off x="7302505" y="2551826"/>
              <a:ext cx="5456" cy="3994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3" name="Freeform 62"/>
            <p:cNvSpPr>
              <a:spLocks noChangeAspect="1"/>
            </p:cNvSpPr>
            <p:nvPr/>
          </p:nvSpPr>
          <p:spPr bwMode="gray">
            <a:xfrm>
              <a:off x="7280685" y="2555819"/>
              <a:ext cx="3637" cy="3994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4" name="Freeform 63"/>
            <p:cNvSpPr>
              <a:spLocks noChangeAspect="1"/>
            </p:cNvSpPr>
            <p:nvPr/>
          </p:nvSpPr>
          <p:spPr bwMode="gray">
            <a:xfrm>
              <a:off x="7080661" y="2595755"/>
              <a:ext cx="287307" cy="239614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5" name="Freeform 64"/>
            <p:cNvSpPr>
              <a:spLocks noChangeAspect="1"/>
            </p:cNvSpPr>
            <p:nvPr/>
          </p:nvSpPr>
          <p:spPr bwMode="gray">
            <a:xfrm>
              <a:off x="7775289" y="3382487"/>
              <a:ext cx="216390" cy="25159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6" name="Freeform 65"/>
            <p:cNvSpPr>
              <a:spLocks noChangeAspect="1"/>
            </p:cNvSpPr>
            <p:nvPr/>
          </p:nvSpPr>
          <p:spPr bwMode="gray">
            <a:xfrm>
              <a:off x="7975312" y="3634082"/>
              <a:ext cx="183659" cy="63897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7" name="Freeform 66"/>
            <p:cNvSpPr>
              <a:spLocks noChangeAspect="1"/>
            </p:cNvSpPr>
            <p:nvPr/>
          </p:nvSpPr>
          <p:spPr bwMode="gray">
            <a:xfrm>
              <a:off x="8048048" y="3410442"/>
              <a:ext cx="198206" cy="18570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8" name="Freeform 67"/>
            <p:cNvSpPr>
              <a:spLocks noChangeAspect="1"/>
            </p:cNvSpPr>
            <p:nvPr/>
          </p:nvSpPr>
          <p:spPr bwMode="gray">
            <a:xfrm>
              <a:off x="8835413" y="3596142"/>
              <a:ext cx="80009" cy="47923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9" name="Freeform 68"/>
            <p:cNvSpPr>
              <a:spLocks noChangeAspect="1"/>
            </p:cNvSpPr>
            <p:nvPr/>
          </p:nvSpPr>
          <p:spPr bwMode="gray">
            <a:xfrm>
              <a:off x="8688124" y="3562198"/>
              <a:ext cx="198206" cy="177714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20" name="Group 69"/>
            <p:cNvGrpSpPr>
              <a:grpSpLocks noChangeAspect="1"/>
            </p:cNvGrpSpPr>
            <p:nvPr/>
          </p:nvGrpSpPr>
          <p:grpSpPr bwMode="gray">
            <a:xfrm>
              <a:off x="8213522" y="3092953"/>
              <a:ext cx="185476" cy="291530"/>
              <a:chOff x="3802" y="2280"/>
              <a:chExt cx="102" cy="146"/>
            </a:xfrm>
            <a:grpFill/>
          </p:grpSpPr>
          <p:sp>
            <p:nvSpPr>
              <p:cNvPr id="322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3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4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5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6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7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8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9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0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1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2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81"/>
            <p:cNvSpPr>
              <a:spLocks noChangeAspect="1"/>
            </p:cNvSpPr>
            <p:nvPr/>
          </p:nvSpPr>
          <p:spPr bwMode="gray">
            <a:xfrm>
              <a:off x="8148059" y="3394468"/>
              <a:ext cx="27277" cy="2396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2" name="Freeform 82"/>
            <p:cNvSpPr>
              <a:spLocks noChangeAspect="1"/>
            </p:cNvSpPr>
            <p:nvPr/>
          </p:nvSpPr>
          <p:spPr bwMode="gray">
            <a:xfrm>
              <a:off x="8189883" y="3576175"/>
              <a:ext cx="5456" cy="17972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3" name="Freeform 83"/>
            <p:cNvSpPr>
              <a:spLocks noChangeAspect="1"/>
            </p:cNvSpPr>
            <p:nvPr/>
          </p:nvSpPr>
          <p:spPr bwMode="gray">
            <a:xfrm>
              <a:off x="8362630" y="3687994"/>
              <a:ext cx="49097" cy="2396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4" name="Freeform 84"/>
            <p:cNvSpPr>
              <a:spLocks noChangeAspect="1"/>
            </p:cNvSpPr>
            <p:nvPr/>
          </p:nvSpPr>
          <p:spPr bwMode="gray">
            <a:xfrm>
              <a:off x="8338992" y="3703969"/>
              <a:ext cx="30913" cy="2795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5" name="Freeform 85"/>
            <p:cNvSpPr>
              <a:spLocks noChangeAspect="1"/>
            </p:cNvSpPr>
            <p:nvPr/>
          </p:nvSpPr>
          <p:spPr bwMode="gray">
            <a:xfrm>
              <a:off x="8426275" y="3566191"/>
              <a:ext cx="58189" cy="2396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Freeform 86"/>
            <p:cNvSpPr>
              <a:spLocks noChangeAspect="1"/>
            </p:cNvSpPr>
            <p:nvPr/>
          </p:nvSpPr>
          <p:spPr bwMode="gray">
            <a:xfrm>
              <a:off x="8246253" y="3468348"/>
              <a:ext cx="125470" cy="161740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7" name="Freeform 87"/>
            <p:cNvSpPr>
              <a:spLocks noChangeAspect="1"/>
            </p:cNvSpPr>
            <p:nvPr/>
          </p:nvSpPr>
          <p:spPr bwMode="gray">
            <a:xfrm>
              <a:off x="8415364" y="3456368"/>
              <a:ext cx="29094" cy="6789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Freeform 88"/>
            <p:cNvSpPr>
              <a:spLocks noChangeAspect="1"/>
            </p:cNvSpPr>
            <p:nvPr/>
          </p:nvSpPr>
          <p:spPr bwMode="gray">
            <a:xfrm>
              <a:off x="8486281" y="3514275"/>
              <a:ext cx="207297" cy="191691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9" name="Freeform 89"/>
            <p:cNvSpPr>
              <a:spLocks noChangeAspect="1"/>
            </p:cNvSpPr>
            <p:nvPr/>
          </p:nvSpPr>
          <p:spPr bwMode="gray">
            <a:xfrm>
              <a:off x="8884511" y="3562198"/>
              <a:ext cx="47278" cy="4792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Freeform 90"/>
            <p:cNvSpPr>
              <a:spLocks noChangeAspect="1"/>
            </p:cNvSpPr>
            <p:nvPr/>
          </p:nvSpPr>
          <p:spPr bwMode="gray">
            <a:xfrm>
              <a:off x="7911668" y="2987124"/>
              <a:ext cx="143654" cy="331466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Freeform 91"/>
            <p:cNvSpPr>
              <a:spLocks noChangeAspect="1"/>
            </p:cNvSpPr>
            <p:nvPr/>
          </p:nvSpPr>
          <p:spPr bwMode="gray">
            <a:xfrm>
              <a:off x="8060776" y="3354532"/>
              <a:ext cx="192750" cy="131788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Freeform 92"/>
            <p:cNvSpPr>
              <a:spLocks noChangeAspect="1"/>
            </p:cNvSpPr>
            <p:nvPr/>
          </p:nvSpPr>
          <p:spPr bwMode="gray">
            <a:xfrm>
              <a:off x="7873482" y="3358526"/>
              <a:ext cx="81828" cy="117811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3" name="Freeform 93"/>
            <p:cNvSpPr>
              <a:spLocks noChangeAspect="1"/>
            </p:cNvSpPr>
            <p:nvPr/>
          </p:nvSpPr>
          <p:spPr bwMode="gray">
            <a:xfrm>
              <a:off x="7822567" y="3045030"/>
              <a:ext cx="156382" cy="33745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4" name="Freeform 94"/>
            <p:cNvSpPr>
              <a:spLocks noChangeAspect="1"/>
            </p:cNvSpPr>
            <p:nvPr/>
          </p:nvSpPr>
          <p:spPr bwMode="gray">
            <a:xfrm>
              <a:off x="7715281" y="2863324"/>
              <a:ext cx="176385" cy="419324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Freeform 95"/>
            <p:cNvSpPr>
              <a:spLocks noChangeAspect="1"/>
            </p:cNvSpPr>
            <p:nvPr/>
          </p:nvSpPr>
          <p:spPr bwMode="gray">
            <a:xfrm>
              <a:off x="7915305" y="3182809"/>
              <a:ext cx="105467" cy="9384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96"/>
            <p:cNvSpPr>
              <a:spLocks noChangeAspect="1"/>
            </p:cNvSpPr>
            <p:nvPr/>
          </p:nvSpPr>
          <p:spPr bwMode="gray">
            <a:xfrm>
              <a:off x="7873482" y="3003099"/>
              <a:ext cx="143654" cy="19568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7" name="Group 97"/>
            <p:cNvGrpSpPr>
              <a:grpSpLocks noChangeAspect="1"/>
            </p:cNvGrpSpPr>
            <p:nvPr/>
          </p:nvGrpSpPr>
          <p:grpSpPr bwMode="gray">
            <a:xfrm>
              <a:off x="7087935" y="2637687"/>
              <a:ext cx="729178" cy="738810"/>
              <a:chOff x="3183" y="2052"/>
              <a:chExt cx="401" cy="370"/>
            </a:xfrm>
            <a:grpFill/>
          </p:grpSpPr>
          <p:sp>
            <p:nvSpPr>
              <p:cNvPr id="315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6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7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8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9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0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1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38" name="Freeform 105"/>
            <p:cNvSpPr>
              <a:spLocks noChangeAspect="1"/>
            </p:cNvSpPr>
            <p:nvPr/>
          </p:nvSpPr>
          <p:spPr bwMode="gray">
            <a:xfrm>
              <a:off x="8269893" y="2937204"/>
              <a:ext cx="34550" cy="79871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9" name="Group 106"/>
            <p:cNvGrpSpPr>
              <a:grpSpLocks noChangeAspect="1"/>
            </p:cNvGrpSpPr>
            <p:nvPr/>
          </p:nvGrpSpPr>
          <p:grpSpPr bwMode="gray">
            <a:xfrm>
              <a:off x="8460824" y="2392083"/>
              <a:ext cx="323675" cy="403350"/>
              <a:chOff x="3938" y="1929"/>
              <a:chExt cx="178" cy="202"/>
            </a:xfrm>
            <a:grpFill/>
          </p:grpSpPr>
          <p:sp>
            <p:nvSpPr>
              <p:cNvPr id="311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2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3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4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111"/>
            <p:cNvSpPr>
              <a:spLocks noChangeAspect="1"/>
            </p:cNvSpPr>
            <p:nvPr/>
          </p:nvSpPr>
          <p:spPr bwMode="gray">
            <a:xfrm>
              <a:off x="8389907" y="2595755"/>
              <a:ext cx="69099" cy="113817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Freeform 112"/>
            <p:cNvSpPr>
              <a:spLocks noChangeAspect="1"/>
            </p:cNvSpPr>
            <p:nvPr/>
          </p:nvSpPr>
          <p:spPr bwMode="gray">
            <a:xfrm>
              <a:off x="7626180" y="2168443"/>
              <a:ext cx="630984" cy="33945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2" name="Freeform 113"/>
            <p:cNvSpPr>
              <a:spLocks noChangeAspect="1"/>
            </p:cNvSpPr>
            <p:nvPr/>
          </p:nvSpPr>
          <p:spPr bwMode="gray">
            <a:xfrm>
              <a:off x="8040775" y="3057011"/>
              <a:ext cx="47278" cy="45927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Freeform 114"/>
            <p:cNvSpPr>
              <a:spLocks noChangeAspect="1"/>
            </p:cNvSpPr>
            <p:nvPr/>
          </p:nvSpPr>
          <p:spPr bwMode="gray">
            <a:xfrm>
              <a:off x="7342510" y="2122517"/>
              <a:ext cx="1221963" cy="932498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4" name="Freeform 115"/>
            <p:cNvSpPr>
              <a:spLocks noChangeAspect="1"/>
            </p:cNvSpPr>
            <p:nvPr/>
          </p:nvSpPr>
          <p:spPr bwMode="gray">
            <a:xfrm>
              <a:off x="8355357" y="2467961"/>
              <a:ext cx="125470" cy="151755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5" name="Group 116"/>
            <p:cNvGrpSpPr>
              <a:grpSpLocks noChangeAspect="1"/>
            </p:cNvGrpSpPr>
            <p:nvPr/>
          </p:nvGrpSpPr>
          <p:grpSpPr bwMode="gray">
            <a:xfrm>
              <a:off x="6264200" y="457201"/>
              <a:ext cx="3405858" cy="2060680"/>
              <a:chOff x="2730" y="960"/>
              <a:chExt cx="1873" cy="1032"/>
            </a:xfrm>
            <a:grpFill/>
          </p:grpSpPr>
          <p:grpSp>
            <p:nvGrpSpPr>
              <p:cNvPr id="294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298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9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0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1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2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3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4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5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6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7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8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9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10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5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6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7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Group 135"/>
            <p:cNvGrpSpPr>
              <a:grpSpLocks noChangeAspect="1"/>
            </p:cNvGrpSpPr>
            <p:nvPr/>
          </p:nvGrpSpPr>
          <p:grpSpPr bwMode="gray">
            <a:xfrm>
              <a:off x="6395125" y="2491922"/>
              <a:ext cx="741906" cy="736813"/>
              <a:chOff x="2802" y="1979"/>
              <a:chExt cx="408" cy="369"/>
            </a:xfrm>
            <a:grpFill/>
          </p:grpSpPr>
          <p:sp>
            <p:nvSpPr>
              <p:cNvPr id="265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6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291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2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3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67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8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289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0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69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287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8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0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1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285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6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2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3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283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4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4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5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6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7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281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6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2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8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9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80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7" name="Freeform 165"/>
            <p:cNvSpPr>
              <a:spLocks noChangeAspect="1"/>
            </p:cNvSpPr>
            <p:nvPr/>
          </p:nvSpPr>
          <p:spPr bwMode="gray">
            <a:xfrm>
              <a:off x="6740620" y="2513886"/>
              <a:ext cx="61825" cy="69888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8" name="Freeform 166"/>
            <p:cNvSpPr>
              <a:spLocks noChangeAspect="1"/>
            </p:cNvSpPr>
            <p:nvPr/>
          </p:nvSpPr>
          <p:spPr bwMode="gray">
            <a:xfrm>
              <a:off x="6802446" y="2046639"/>
              <a:ext cx="811005" cy="475234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Freeform 167"/>
            <p:cNvSpPr>
              <a:spLocks noChangeAspect="1"/>
            </p:cNvSpPr>
            <p:nvPr/>
          </p:nvSpPr>
          <p:spPr bwMode="gray">
            <a:xfrm>
              <a:off x="6669703" y="2447993"/>
              <a:ext cx="134561" cy="71884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Freeform 168"/>
            <p:cNvSpPr>
              <a:spLocks noChangeAspect="1"/>
            </p:cNvSpPr>
            <p:nvPr/>
          </p:nvSpPr>
          <p:spPr bwMode="gray">
            <a:xfrm>
              <a:off x="6991559" y="2386092"/>
              <a:ext cx="341859" cy="243607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1" name="Freeform 169"/>
            <p:cNvSpPr>
              <a:spLocks noChangeAspect="1"/>
            </p:cNvSpPr>
            <p:nvPr/>
          </p:nvSpPr>
          <p:spPr bwMode="gray">
            <a:xfrm>
              <a:off x="6920642" y="2469957"/>
              <a:ext cx="283670" cy="215653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2" name="Group 170"/>
            <p:cNvGrpSpPr>
              <a:grpSpLocks noChangeAspect="1"/>
            </p:cNvGrpSpPr>
            <p:nvPr/>
          </p:nvGrpSpPr>
          <p:grpSpPr bwMode="gray">
            <a:xfrm>
              <a:off x="6767897" y="2497912"/>
              <a:ext cx="110923" cy="97843"/>
              <a:chOff x="3007" y="1982"/>
              <a:chExt cx="61" cy="49"/>
            </a:xfrm>
            <a:grpFill/>
          </p:grpSpPr>
          <p:sp>
            <p:nvSpPr>
              <p:cNvPr id="263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4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53" name="Freeform 173"/>
            <p:cNvSpPr>
              <a:spLocks noChangeAspect="1"/>
            </p:cNvSpPr>
            <p:nvPr/>
          </p:nvSpPr>
          <p:spPr bwMode="gray">
            <a:xfrm>
              <a:off x="5385916" y="1541454"/>
              <a:ext cx="218208" cy="163736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4" name="Freeform 229"/>
            <p:cNvSpPr>
              <a:spLocks noChangeAspect="1"/>
            </p:cNvSpPr>
            <p:nvPr/>
          </p:nvSpPr>
          <p:spPr bwMode="gray">
            <a:xfrm>
              <a:off x="4996780" y="1862935"/>
              <a:ext cx="7274" cy="798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5" name="Freeform 230"/>
            <p:cNvSpPr>
              <a:spLocks noChangeAspect="1"/>
            </p:cNvSpPr>
            <p:nvPr/>
          </p:nvSpPr>
          <p:spPr bwMode="gray">
            <a:xfrm>
              <a:off x="5384097" y="1138104"/>
              <a:ext cx="52734" cy="5591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6" name="Freeform 231"/>
            <p:cNvSpPr>
              <a:spLocks noChangeAspect="1"/>
            </p:cNvSpPr>
            <p:nvPr/>
          </p:nvSpPr>
          <p:spPr bwMode="gray">
            <a:xfrm>
              <a:off x="5314998" y="1267894"/>
              <a:ext cx="52734" cy="39936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Freeform 232"/>
            <p:cNvSpPr>
              <a:spLocks noChangeAspect="1"/>
            </p:cNvSpPr>
            <p:nvPr/>
          </p:nvSpPr>
          <p:spPr bwMode="gray">
            <a:xfrm>
              <a:off x="4998597" y="1856945"/>
              <a:ext cx="16366" cy="5991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8" name="Freeform 234"/>
            <p:cNvSpPr>
              <a:spLocks noChangeAspect="1"/>
            </p:cNvSpPr>
            <p:nvPr/>
          </p:nvSpPr>
          <p:spPr bwMode="gray">
            <a:xfrm>
              <a:off x="4780390" y="1315817"/>
              <a:ext cx="60008" cy="6589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9" name="Group 236"/>
            <p:cNvGrpSpPr>
              <a:grpSpLocks noChangeAspect="1"/>
            </p:cNvGrpSpPr>
            <p:nvPr/>
          </p:nvGrpSpPr>
          <p:grpSpPr bwMode="gray">
            <a:xfrm>
              <a:off x="4253055" y="3232728"/>
              <a:ext cx="925565" cy="1717233"/>
              <a:chOff x="1624" y="2350"/>
              <a:chExt cx="509" cy="860"/>
            </a:xfrm>
            <a:grpFill/>
          </p:grpSpPr>
          <p:sp>
            <p:nvSpPr>
              <p:cNvPr id="238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39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0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1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2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3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4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5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6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7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8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9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0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1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2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3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4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5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6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7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8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9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0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1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2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60" name="Freeform 262"/>
            <p:cNvSpPr>
              <a:spLocks noChangeAspect="1"/>
            </p:cNvSpPr>
            <p:nvPr/>
          </p:nvSpPr>
          <p:spPr bwMode="gray">
            <a:xfrm>
              <a:off x="4127586" y="3174822"/>
              <a:ext cx="85465" cy="9384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1" name="Freeform 263"/>
            <p:cNvSpPr>
              <a:spLocks noChangeAspect="1"/>
            </p:cNvSpPr>
            <p:nvPr/>
          </p:nvSpPr>
          <p:spPr bwMode="gray">
            <a:xfrm>
              <a:off x="4218506" y="3294629"/>
              <a:ext cx="116377" cy="53914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2" name="Freeform 264"/>
            <p:cNvSpPr>
              <a:spLocks noChangeAspect="1"/>
            </p:cNvSpPr>
            <p:nvPr/>
          </p:nvSpPr>
          <p:spPr bwMode="gray">
            <a:xfrm>
              <a:off x="4034847" y="3110925"/>
              <a:ext cx="78192" cy="9384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Freeform 265"/>
            <p:cNvSpPr>
              <a:spLocks noChangeAspect="1"/>
            </p:cNvSpPr>
            <p:nvPr/>
          </p:nvSpPr>
          <p:spPr bwMode="gray">
            <a:xfrm>
              <a:off x="4094855" y="3096947"/>
              <a:ext cx="21821" cy="57907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4" name="Freeform 266"/>
            <p:cNvSpPr>
              <a:spLocks noChangeAspect="1"/>
            </p:cNvSpPr>
            <p:nvPr/>
          </p:nvSpPr>
          <p:spPr bwMode="gray">
            <a:xfrm>
              <a:off x="4078489" y="3188799"/>
              <a:ext cx="45460" cy="2795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5" name="Freeform 267"/>
            <p:cNvSpPr>
              <a:spLocks noChangeAspect="1"/>
            </p:cNvSpPr>
            <p:nvPr/>
          </p:nvSpPr>
          <p:spPr bwMode="gray">
            <a:xfrm>
              <a:off x="4162135" y="3260683"/>
              <a:ext cx="65462" cy="63897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6" name="Freeform 268"/>
            <p:cNvSpPr>
              <a:spLocks noChangeAspect="1"/>
            </p:cNvSpPr>
            <p:nvPr/>
          </p:nvSpPr>
          <p:spPr bwMode="gray">
            <a:xfrm>
              <a:off x="4091218" y="3152857"/>
              <a:ext cx="121833" cy="67891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7" name="Freeform 269"/>
            <p:cNvSpPr>
              <a:spLocks noChangeAspect="1"/>
            </p:cNvSpPr>
            <p:nvPr/>
          </p:nvSpPr>
          <p:spPr bwMode="gray">
            <a:xfrm>
              <a:off x="3540243" y="2753500"/>
              <a:ext cx="601890" cy="43130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68" name="Group 270"/>
            <p:cNvGrpSpPr>
              <a:grpSpLocks noChangeAspect="1"/>
            </p:cNvGrpSpPr>
            <p:nvPr/>
          </p:nvGrpSpPr>
          <p:grpSpPr bwMode="gray">
            <a:xfrm>
              <a:off x="2521941" y="1247926"/>
              <a:ext cx="2022057" cy="1693272"/>
              <a:chOff x="672" y="1356"/>
              <a:chExt cx="1112" cy="848"/>
            </a:xfrm>
            <a:grpFill/>
          </p:grpSpPr>
          <p:grpSp>
            <p:nvGrpSpPr>
              <p:cNvPr id="226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33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7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28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9" name="Freeform 284"/>
            <p:cNvSpPr>
              <a:spLocks noChangeAspect="1"/>
            </p:cNvSpPr>
            <p:nvPr/>
          </p:nvSpPr>
          <p:spPr bwMode="gray">
            <a:xfrm>
              <a:off x="4760388" y="2116526"/>
              <a:ext cx="1818" cy="19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1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0" name="Freeform 285"/>
            <p:cNvSpPr>
              <a:spLocks noChangeAspect="1"/>
            </p:cNvSpPr>
            <p:nvPr/>
          </p:nvSpPr>
          <p:spPr bwMode="gray">
            <a:xfrm>
              <a:off x="4691289" y="2186413"/>
              <a:ext cx="132743" cy="167730"/>
            </a:xfrm>
            <a:custGeom>
              <a:avLst/>
              <a:gdLst/>
              <a:ahLst/>
              <a:cxnLst>
                <a:cxn ang="0">
                  <a:pos x="147" y="25"/>
                </a:cxn>
                <a:cxn ang="0">
                  <a:pos x="138" y="43"/>
                </a:cxn>
                <a:cxn ang="0">
                  <a:pos x="129" y="52"/>
                </a:cxn>
                <a:cxn ang="0">
                  <a:pos x="120" y="75"/>
                </a:cxn>
                <a:cxn ang="0">
                  <a:pos x="115" y="89"/>
                </a:cxn>
                <a:cxn ang="0">
                  <a:pos x="103" y="121"/>
                </a:cxn>
                <a:cxn ang="0">
                  <a:pos x="92" y="139"/>
                </a:cxn>
                <a:cxn ang="0">
                  <a:pos x="82" y="178"/>
                </a:cxn>
                <a:cxn ang="0">
                  <a:pos x="65" y="193"/>
                </a:cxn>
                <a:cxn ang="0">
                  <a:pos x="71" y="208"/>
                </a:cxn>
                <a:cxn ang="0">
                  <a:pos x="71" y="221"/>
                </a:cxn>
                <a:cxn ang="0">
                  <a:pos x="31" y="259"/>
                </a:cxn>
                <a:cxn ang="0">
                  <a:pos x="11" y="263"/>
                </a:cxn>
                <a:cxn ang="0">
                  <a:pos x="44" y="267"/>
                </a:cxn>
                <a:cxn ang="0">
                  <a:pos x="1" y="318"/>
                </a:cxn>
                <a:cxn ang="0">
                  <a:pos x="18" y="344"/>
                </a:cxn>
                <a:cxn ang="0">
                  <a:pos x="90" y="338"/>
                </a:cxn>
                <a:cxn ang="0">
                  <a:pos x="141" y="343"/>
                </a:cxn>
                <a:cxn ang="0">
                  <a:pos x="180" y="329"/>
                </a:cxn>
                <a:cxn ang="0">
                  <a:pos x="194" y="339"/>
                </a:cxn>
                <a:cxn ang="0">
                  <a:pos x="187" y="350"/>
                </a:cxn>
                <a:cxn ang="0">
                  <a:pos x="221" y="336"/>
                </a:cxn>
                <a:cxn ang="0">
                  <a:pos x="248" y="343"/>
                </a:cxn>
                <a:cxn ang="0">
                  <a:pos x="212" y="380"/>
                </a:cxn>
                <a:cxn ang="0">
                  <a:pos x="189" y="397"/>
                </a:cxn>
                <a:cxn ang="0">
                  <a:pos x="224" y="392"/>
                </a:cxn>
                <a:cxn ang="0">
                  <a:pos x="264" y="354"/>
                </a:cxn>
                <a:cxn ang="0">
                  <a:pos x="289" y="315"/>
                </a:cxn>
                <a:cxn ang="0">
                  <a:pos x="297" y="361"/>
                </a:cxn>
                <a:cxn ang="0">
                  <a:pos x="294" y="403"/>
                </a:cxn>
                <a:cxn ang="0">
                  <a:pos x="314" y="392"/>
                </a:cxn>
                <a:cxn ang="0">
                  <a:pos x="320" y="420"/>
                </a:cxn>
                <a:cxn ang="0">
                  <a:pos x="351" y="396"/>
                </a:cxn>
                <a:cxn ang="0">
                  <a:pos x="362" y="332"/>
                </a:cxn>
                <a:cxn ang="0">
                  <a:pos x="339" y="347"/>
                </a:cxn>
                <a:cxn ang="0">
                  <a:pos x="348" y="306"/>
                </a:cxn>
                <a:cxn ang="0">
                  <a:pos x="332" y="307"/>
                </a:cxn>
                <a:cxn ang="0">
                  <a:pos x="313" y="337"/>
                </a:cxn>
                <a:cxn ang="0">
                  <a:pos x="307" y="320"/>
                </a:cxn>
                <a:cxn ang="0">
                  <a:pos x="307" y="300"/>
                </a:cxn>
                <a:cxn ang="0">
                  <a:pos x="326" y="274"/>
                </a:cxn>
                <a:cxn ang="0">
                  <a:pos x="340" y="254"/>
                </a:cxn>
                <a:cxn ang="0">
                  <a:pos x="293" y="272"/>
                </a:cxn>
                <a:cxn ang="0">
                  <a:pos x="304" y="247"/>
                </a:cxn>
                <a:cxn ang="0">
                  <a:pos x="300" y="226"/>
                </a:cxn>
                <a:cxn ang="0">
                  <a:pos x="318" y="197"/>
                </a:cxn>
                <a:cxn ang="0">
                  <a:pos x="275" y="192"/>
                </a:cxn>
                <a:cxn ang="0">
                  <a:pos x="218" y="204"/>
                </a:cxn>
                <a:cxn ang="0">
                  <a:pos x="218" y="184"/>
                </a:cxn>
                <a:cxn ang="0">
                  <a:pos x="189" y="184"/>
                </a:cxn>
                <a:cxn ang="0">
                  <a:pos x="191" y="157"/>
                </a:cxn>
                <a:cxn ang="0">
                  <a:pos x="176" y="144"/>
                </a:cxn>
                <a:cxn ang="0">
                  <a:pos x="162" y="148"/>
                </a:cxn>
                <a:cxn ang="0">
                  <a:pos x="137" y="161"/>
                </a:cxn>
                <a:cxn ang="0">
                  <a:pos x="153" y="122"/>
                </a:cxn>
                <a:cxn ang="0">
                  <a:pos x="172" y="81"/>
                </a:cxn>
                <a:cxn ang="0">
                  <a:pos x="176" y="71"/>
                </a:cxn>
                <a:cxn ang="0">
                  <a:pos x="185" y="33"/>
                </a:cxn>
                <a:cxn ang="0">
                  <a:pos x="207" y="8"/>
                </a:cxn>
                <a:cxn ang="0">
                  <a:pos x="194" y="5"/>
                </a:cxn>
              </a:cxnLst>
              <a:rect l="0" t="0" r="r" b="b"/>
              <a:pathLst>
                <a:path w="362" h="420">
                  <a:moveTo>
                    <a:pt x="170" y="11"/>
                  </a:moveTo>
                  <a:lnTo>
                    <a:pt x="159" y="16"/>
                  </a:lnTo>
                  <a:lnTo>
                    <a:pt x="147" y="25"/>
                  </a:lnTo>
                  <a:lnTo>
                    <a:pt x="144" y="33"/>
                  </a:lnTo>
                  <a:lnTo>
                    <a:pt x="141" y="38"/>
                  </a:lnTo>
                  <a:lnTo>
                    <a:pt x="138" y="43"/>
                  </a:lnTo>
                  <a:lnTo>
                    <a:pt x="135" y="46"/>
                  </a:lnTo>
                  <a:lnTo>
                    <a:pt x="135" y="48"/>
                  </a:lnTo>
                  <a:lnTo>
                    <a:pt x="129" y="52"/>
                  </a:lnTo>
                  <a:lnTo>
                    <a:pt x="127" y="60"/>
                  </a:lnTo>
                  <a:lnTo>
                    <a:pt x="126" y="68"/>
                  </a:lnTo>
                  <a:lnTo>
                    <a:pt x="120" y="75"/>
                  </a:lnTo>
                  <a:lnTo>
                    <a:pt x="111" y="78"/>
                  </a:lnTo>
                  <a:lnTo>
                    <a:pt x="106" y="83"/>
                  </a:lnTo>
                  <a:lnTo>
                    <a:pt x="115" y="89"/>
                  </a:lnTo>
                  <a:lnTo>
                    <a:pt x="109" y="96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10" y="128"/>
                  </a:lnTo>
                  <a:lnTo>
                    <a:pt x="93" y="134"/>
                  </a:lnTo>
                  <a:lnTo>
                    <a:pt x="92" y="139"/>
                  </a:lnTo>
                  <a:lnTo>
                    <a:pt x="81" y="164"/>
                  </a:lnTo>
                  <a:lnTo>
                    <a:pt x="79" y="175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73" y="182"/>
                  </a:lnTo>
                  <a:lnTo>
                    <a:pt x="65" y="193"/>
                  </a:lnTo>
                  <a:lnTo>
                    <a:pt x="61" y="202"/>
                  </a:lnTo>
                  <a:lnTo>
                    <a:pt x="63" y="207"/>
                  </a:lnTo>
                  <a:lnTo>
                    <a:pt x="71" y="208"/>
                  </a:lnTo>
                  <a:lnTo>
                    <a:pt x="71" y="210"/>
                  </a:lnTo>
                  <a:lnTo>
                    <a:pt x="68" y="215"/>
                  </a:lnTo>
                  <a:lnTo>
                    <a:pt x="71" y="221"/>
                  </a:lnTo>
                  <a:lnTo>
                    <a:pt x="52" y="219"/>
                  </a:lnTo>
                  <a:lnTo>
                    <a:pt x="39" y="254"/>
                  </a:lnTo>
                  <a:lnTo>
                    <a:pt x="31" y="259"/>
                  </a:lnTo>
                  <a:lnTo>
                    <a:pt x="27" y="252"/>
                  </a:lnTo>
                  <a:lnTo>
                    <a:pt x="19" y="257"/>
                  </a:lnTo>
                  <a:lnTo>
                    <a:pt x="11" y="263"/>
                  </a:lnTo>
                  <a:lnTo>
                    <a:pt x="11" y="267"/>
                  </a:lnTo>
                  <a:lnTo>
                    <a:pt x="33" y="264"/>
                  </a:lnTo>
                  <a:lnTo>
                    <a:pt x="44" y="267"/>
                  </a:lnTo>
                  <a:lnTo>
                    <a:pt x="47" y="274"/>
                  </a:lnTo>
                  <a:lnTo>
                    <a:pt x="18" y="300"/>
                  </a:lnTo>
                  <a:lnTo>
                    <a:pt x="1" y="318"/>
                  </a:lnTo>
                  <a:lnTo>
                    <a:pt x="0" y="332"/>
                  </a:lnTo>
                  <a:lnTo>
                    <a:pt x="4" y="342"/>
                  </a:lnTo>
                  <a:lnTo>
                    <a:pt x="18" y="344"/>
                  </a:lnTo>
                  <a:lnTo>
                    <a:pt x="38" y="339"/>
                  </a:lnTo>
                  <a:lnTo>
                    <a:pt x="68" y="334"/>
                  </a:lnTo>
                  <a:lnTo>
                    <a:pt x="90" y="338"/>
                  </a:lnTo>
                  <a:lnTo>
                    <a:pt x="103" y="338"/>
                  </a:lnTo>
                  <a:lnTo>
                    <a:pt x="113" y="342"/>
                  </a:lnTo>
                  <a:lnTo>
                    <a:pt x="141" y="343"/>
                  </a:lnTo>
                  <a:lnTo>
                    <a:pt x="156" y="339"/>
                  </a:lnTo>
                  <a:lnTo>
                    <a:pt x="173" y="337"/>
                  </a:lnTo>
                  <a:lnTo>
                    <a:pt x="180" y="329"/>
                  </a:lnTo>
                  <a:lnTo>
                    <a:pt x="196" y="322"/>
                  </a:lnTo>
                  <a:lnTo>
                    <a:pt x="194" y="332"/>
                  </a:lnTo>
                  <a:lnTo>
                    <a:pt x="194" y="339"/>
                  </a:lnTo>
                  <a:lnTo>
                    <a:pt x="179" y="345"/>
                  </a:lnTo>
                  <a:lnTo>
                    <a:pt x="176" y="350"/>
                  </a:lnTo>
                  <a:lnTo>
                    <a:pt x="187" y="350"/>
                  </a:lnTo>
                  <a:lnTo>
                    <a:pt x="189" y="354"/>
                  </a:lnTo>
                  <a:lnTo>
                    <a:pt x="211" y="352"/>
                  </a:lnTo>
                  <a:lnTo>
                    <a:pt x="221" y="336"/>
                  </a:lnTo>
                  <a:lnTo>
                    <a:pt x="229" y="339"/>
                  </a:lnTo>
                  <a:lnTo>
                    <a:pt x="244" y="339"/>
                  </a:lnTo>
                  <a:lnTo>
                    <a:pt x="248" y="343"/>
                  </a:lnTo>
                  <a:lnTo>
                    <a:pt x="235" y="352"/>
                  </a:lnTo>
                  <a:lnTo>
                    <a:pt x="224" y="361"/>
                  </a:lnTo>
                  <a:lnTo>
                    <a:pt x="212" y="380"/>
                  </a:lnTo>
                  <a:lnTo>
                    <a:pt x="199" y="383"/>
                  </a:lnTo>
                  <a:lnTo>
                    <a:pt x="191" y="387"/>
                  </a:lnTo>
                  <a:lnTo>
                    <a:pt x="189" y="397"/>
                  </a:lnTo>
                  <a:lnTo>
                    <a:pt x="200" y="399"/>
                  </a:lnTo>
                  <a:lnTo>
                    <a:pt x="213" y="397"/>
                  </a:lnTo>
                  <a:lnTo>
                    <a:pt x="224" y="392"/>
                  </a:lnTo>
                  <a:lnTo>
                    <a:pt x="234" y="376"/>
                  </a:lnTo>
                  <a:lnTo>
                    <a:pt x="248" y="360"/>
                  </a:lnTo>
                  <a:lnTo>
                    <a:pt x="264" y="354"/>
                  </a:lnTo>
                  <a:lnTo>
                    <a:pt x="267" y="356"/>
                  </a:lnTo>
                  <a:lnTo>
                    <a:pt x="281" y="315"/>
                  </a:lnTo>
                  <a:lnTo>
                    <a:pt x="289" y="315"/>
                  </a:lnTo>
                  <a:lnTo>
                    <a:pt x="291" y="327"/>
                  </a:lnTo>
                  <a:lnTo>
                    <a:pt x="294" y="344"/>
                  </a:lnTo>
                  <a:lnTo>
                    <a:pt x="297" y="361"/>
                  </a:lnTo>
                  <a:lnTo>
                    <a:pt x="289" y="382"/>
                  </a:lnTo>
                  <a:lnTo>
                    <a:pt x="287" y="401"/>
                  </a:lnTo>
                  <a:lnTo>
                    <a:pt x="294" y="403"/>
                  </a:lnTo>
                  <a:lnTo>
                    <a:pt x="314" y="376"/>
                  </a:lnTo>
                  <a:lnTo>
                    <a:pt x="319" y="380"/>
                  </a:lnTo>
                  <a:lnTo>
                    <a:pt x="314" y="392"/>
                  </a:lnTo>
                  <a:lnTo>
                    <a:pt x="315" y="402"/>
                  </a:lnTo>
                  <a:lnTo>
                    <a:pt x="315" y="412"/>
                  </a:lnTo>
                  <a:lnTo>
                    <a:pt x="320" y="420"/>
                  </a:lnTo>
                  <a:lnTo>
                    <a:pt x="330" y="412"/>
                  </a:lnTo>
                  <a:lnTo>
                    <a:pt x="343" y="414"/>
                  </a:lnTo>
                  <a:lnTo>
                    <a:pt x="351" y="396"/>
                  </a:lnTo>
                  <a:lnTo>
                    <a:pt x="356" y="372"/>
                  </a:lnTo>
                  <a:lnTo>
                    <a:pt x="362" y="354"/>
                  </a:lnTo>
                  <a:lnTo>
                    <a:pt x="362" y="332"/>
                  </a:lnTo>
                  <a:lnTo>
                    <a:pt x="357" y="329"/>
                  </a:lnTo>
                  <a:lnTo>
                    <a:pt x="343" y="353"/>
                  </a:lnTo>
                  <a:lnTo>
                    <a:pt x="339" y="347"/>
                  </a:lnTo>
                  <a:lnTo>
                    <a:pt x="339" y="332"/>
                  </a:lnTo>
                  <a:lnTo>
                    <a:pt x="343" y="317"/>
                  </a:lnTo>
                  <a:lnTo>
                    <a:pt x="348" y="306"/>
                  </a:lnTo>
                  <a:lnTo>
                    <a:pt x="353" y="301"/>
                  </a:lnTo>
                  <a:lnTo>
                    <a:pt x="353" y="293"/>
                  </a:lnTo>
                  <a:lnTo>
                    <a:pt x="332" y="307"/>
                  </a:lnTo>
                  <a:lnTo>
                    <a:pt x="324" y="323"/>
                  </a:lnTo>
                  <a:lnTo>
                    <a:pt x="319" y="337"/>
                  </a:lnTo>
                  <a:lnTo>
                    <a:pt x="313" y="337"/>
                  </a:lnTo>
                  <a:lnTo>
                    <a:pt x="307" y="333"/>
                  </a:lnTo>
                  <a:lnTo>
                    <a:pt x="304" y="327"/>
                  </a:lnTo>
                  <a:lnTo>
                    <a:pt x="307" y="320"/>
                  </a:lnTo>
                  <a:lnTo>
                    <a:pt x="310" y="306"/>
                  </a:lnTo>
                  <a:lnTo>
                    <a:pt x="308" y="305"/>
                  </a:lnTo>
                  <a:lnTo>
                    <a:pt x="307" y="300"/>
                  </a:lnTo>
                  <a:lnTo>
                    <a:pt x="298" y="291"/>
                  </a:lnTo>
                  <a:lnTo>
                    <a:pt x="319" y="284"/>
                  </a:lnTo>
                  <a:lnTo>
                    <a:pt x="326" y="274"/>
                  </a:lnTo>
                  <a:lnTo>
                    <a:pt x="336" y="270"/>
                  </a:lnTo>
                  <a:lnTo>
                    <a:pt x="342" y="259"/>
                  </a:lnTo>
                  <a:lnTo>
                    <a:pt x="340" y="254"/>
                  </a:lnTo>
                  <a:lnTo>
                    <a:pt x="314" y="267"/>
                  </a:lnTo>
                  <a:lnTo>
                    <a:pt x="308" y="266"/>
                  </a:lnTo>
                  <a:lnTo>
                    <a:pt x="293" y="272"/>
                  </a:lnTo>
                  <a:lnTo>
                    <a:pt x="291" y="268"/>
                  </a:lnTo>
                  <a:lnTo>
                    <a:pt x="297" y="259"/>
                  </a:lnTo>
                  <a:lnTo>
                    <a:pt x="304" y="247"/>
                  </a:lnTo>
                  <a:lnTo>
                    <a:pt x="300" y="242"/>
                  </a:lnTo>
                  <a:lnTo>
                    <a:pt x="294" y="241"/>
                  </a:lnTo>
                  <a:lnTo>
                    <a:pt x="300" y="226"/>
                  </a:lnTo>
                  <a:lnTo>
                    <a:pt x="312" y="215"/>
                  </a:lnTo>
                  <a:lnTo>
                    <a:pt x="319" y="202"/>
                  </a:lnTo>
                  <a:lnTo>
                    <a:pt x="318" y="197"/>
                  </a:lnTo>
                  <a:lnTo>
                    <a:pt x="313" y="196"/>
                  </a:lnTo>
                  <a:lnTo>
                    <a:pt x="293" y="189"/>
                  </a:lnTo>
                  <a:lnTo>
                    <a:pt x="275" y="192"/>
                  </a:lnTo>
                  <a:lnTo>
                    <a:pt x="267" y="184"/>
                  </a:lnTo>
                  <a:lnTo>
                    <a:pt x="229" y="203"/>
                  </a:lnTo>
                  <a:lnTo>
                    <a:pt x="218" y="204"/>
                  </a:lnTo>
                  <a:lnTo>
                    <a:pt x="228" y="186"/>
                  </a:lnTo>
                  <a:lnTo>
                    <a:pt x="229" y="178"/>
                  </a:lnTo>
                  <a:lnTo>
                    <a:pt x="218" y="184"/>
                  </a:lnTo>
                  <a:lnTo>
                    <a:pt x="216" y="189"/>
                  </a:lnTo>
                  <a:lnTo>
                    <a:pt x="210" y="186"/>
                  </a:lnTo>
                  <a:lnTo>
                    <a:pt x="189" y="184"/>
                  </a:lnTo>
                  <a:lnTo>
                    <a:pt x="190" y="172"/>
                  </a:lnTo>
                  <a:lnTo>
                    <a:pt x="179" y="168"/>
                  </a:lnTo>
                  <a:lnTo>
                    <a:pt x="191" y="157"/>
                  </a:lnTo>
                  <a:lnTo>
                    <a:pt x="210" y="149"/>
                  </a:lnTo>
                  <a:lnTo>
                    <a:pt x="202" y="145"/>
                  </a:lnTo>
                  <a:lnTo>
                    <a:pt x="176" y="144"/>
                  </a:lnTo>
                  <a:lnTo>
                    <a:pt x="179" y="132"/>
                  </a:lnTo>
                  <a:lnTo>
                    <a:pt x="172" y="132"/>
                  </a:lnTo>
                  <a:lnTo>
                    <a:pt x="162" y="148"/>
                  </a:lnTo>
                  <a:lnTo>
                    <a:pt x="149" y="159"/>
                  </a:lnTo>
                  <a:lnTo>
                    <a:pt x="142" y="173"/>
                  </a:lnTo>
                  <a:lnTo>
                    <a:pt x="137" y="161"/>
                  </a:lnTo>
                  <a:lnTo>
                    <a:pt x="142" y="149"/>
                  </a:lnTo>
                  <a:lnTo>
                    <a:pt x="142" y="137"/>
                  </a:lnTo>
                  <a:lnTo>
                    <a:pt x="153" y="122"/>
                  </a:lnTo>
                  <a:lnTo>
                    <a:pt x="160" y="105"/>
                  </a:lnTo>
                  <a:lnTo>
                    <a:pt x="170" y="91"/>
                  </a:lnTo>
                  <a:lnTo>
                    <a:pt x="172" y="81"/>
                  </a:lnTo>
                  <a:lnTo>
                    <a:pt x="170" y="75"/>
                  </a:lnTo>
                  <a:lnTo>
                    <a:pt x="172" y="64"/>
                  </a:lnTo>
                  <a:lnTo>
                    <a:pt x="176" y="71"/>
                  </a:lnTo>
                  <a:lnTo>
                    <a:pt x="187" y="64"/>
                  </a:lnTo>
                  <a:lnTo>
                    <a:pt x="195" y="42"/>
                  </a:lnTo>
                  <a:lnTo>
                    <a:pt x="185" y="33"/>
                  </a:lnTo>
                  <a:lnTo>
                    <a:pt x="186" y="26"/>
                  </a:lnTo>
                  <a:lnTo>
                    <a:pt x="200" y="25"/>
                  </a:lnTo>
                  <a:lnTo>
                    <a:pt x="207" y="8"/>
                  </a:lnTo>
                  <a:lnTo>
                    <a:pt x="207" y="0"/>
                  </a:lnTo>
                  <a:lnTo>
                    <a:pt x="199" y="8"/>
                  </a:lnTo>
                  <a:lnTo>
                    <a:pt x="194" y="5"/>
                  </a:lnTo>
                  <a:lnTo>
                    <a:pt x="183" y="5"/>
                  </a:lnTo>
                  <a:lnTo>
                    <a:pt x="170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1" name="Freeform 286"/>
            <p:cNvSpPr>
              <a:spLocks noChangeAspect="1"/>
            </p:cNvSpPr>
            <p:nvPr/>
          </p:nvSpPr>
          <p:spPr bwMode="gray">
            <a:xfrm>
              <a:off x="3314762" y="2212371"/>
              <a:ext cx="100012" cy="85862"/>
            </a:xfrm>
            <a:custGeom>
              <a:avLst/>
              <a:gdLst/>
              <a:ahLst/>
              <a:cxnLst>
                <a:cxn ang="0">
                  <a:pos x="48" y="41"/>
                </a:cxn>
                <a:cxn ang="0">
                  <a:pos x="48" y="41"/>
                </a:cxn>
                <a:cxn ang="0">
                  <a:pos x="45" y="22"/>
                </a:cxn>
                <a:cxn ang="0">
                  <a:pos x="19" y="15"/>
                </a:cxn>
                <a:cxn ang="0">
                  <a:pos x="13" y="27"/>
                </a:cxn>
                <a:cxn ang="0">
                  <a:pos x="0" y="19"/>
                </a:cxn>
                <a:cxn ang="0">
                  <a:pos x="2" y="6"/>
                </a:cxn>
                <a:cxn ang="0">
                  <a:pos x="18" y="0"/>
                </a:cxn>
                <a:cxn ang="0">
                  <a:pos x="38" y="9"/>
                </a:cxn>
                <a:cxn ang="0">
                  <a:pos x="56" y="18"/>
                </a:cxn>
                <a:cxn ang="0">
                  <a:pos x="119" y="38"/>
                </a:cxn>
                <a:cxn ang="0">
                  <a:pos x="148" y="46"/>
                </a:cxn>
                <a:cxn ang="0">
                  <a:pos x="157" y="57"/>
                </a:cxn>
                <a:cxn ang="0">
                  <a:pos x="188" y="99"/>
                </a:cxn>
                <a:cxn ang="0">
                  <a:pos x="188" y="106"/>
                </a:cxn>
                <a:cxn ang="0">
                  <a:pos x="194" y="116"/>
                </a:cxn>
                <a:cxn ang="0">
                  <a:pos x="215" y="129"/>
                </a:cxn>
                <a:cxn ang="0">
                  <a:pos x="228" y="134"/>
                </a:cxn>
                <a:cxn ang="0">
                  <a:pos x="250" y="151"/>
                </a:cxn>
                <a:cxn ang="0">
                  <a:pos x="260" y="174"/>
                </a:cxn>
                <a:cxn ang="0">
                  <a:pos x="264" y="189"/>
                </a:cxn>
                <a:cxn ang="0">
                  <a:pos x="269" y="188"/>
                </a:cxn>
                <a:cxn ang="0">
                  <a:pos x="272" y="203"/>
                </a:cxn>
                <a:cxn ang="0">
                  <a:pos x="264" y="214"/>
                </a:cxn>
                <a:cxn ang="0">
                  <a:pos x="239" y="207"/>
                </a:cxn>
                <a:cxn ang="0">
                  <a:pos x="222" y="196"/>
                </a:cxn>
                <a:cxn ang="0">
                  <a:pos x="211" y="196"/>
                </a:cxn>
                <a:cxn ang="0">
                  <a:pos x="196" y="185"/>
                </a:cxn>
                <a:cxn ang="0">
                  <a:pos x="202" y="175"/>
                </a:cxn>
                <a:cxn ang="0">
                  <a:pos x="196" y="182"/>
                </a:cxn>
                <a:cxn ang="0">
                  <a:pos x="182" y="176"/>
                </a:cxn>
                <a:cxn ang="0">
                  <a:pos x="179" y="167"/>
                </a:cxn>
                <a:cxn ang="0">
                  <a:pos x="190" y="160"/>
                </a:cxn>
                <a:cxn ang="0">
                  <a:pos x="178" y="155"/>
                </a:cxn>
                <a:cxn ang="0">
                  <a:pos x="166" y="160"/>
                </a:cxn>
                <a:cxn ang="0">
                  <a:pos x="143" y="154"/>
                </a:cxn>
                <a:cxn ang="0">
                  <a:pos x="157" y="153"/>
                </a:cxn>
                <a:cxn ang="0">
                  <a:pos x="143" y="135"/>
                </a:cxn>
                <a:cxn ang="0">
                  <a:pos x="130" y="129"/>
                </a:cxn>
                <a:cxn ang="0">
                  <a:pos x="109" y="126"/>
                </a:cxn>
                <a:cxn ang="0">
                  <a:pos x="100" y="112"/>
                </a:cxn>
                <a:cxn ang="0">
                  <a:pos x="118" y="110"/>
                </a:cxn>
                <a:cxn ang="0">
                  <a:pos x="119" y="100"/>
                </a:cxn>
                <a:cxn ang="0">
                  <a:pos x="107" y="100"/>
                </a:cxn>
                <a:cxn ang="0">
                  <a:pos x="99" y="99"/>
                </a:cxn>
                <a:cxn ang="0">
                  <a:pos x="86" y="83"/>
                </a:cxn>
                <a:cxn ang="0">
                  <a:pos x="80" y="80"/>
                </a:cxn>
                <a:cxn ang="0">
                  <a:pos x="65" y="80"/>
                </a:cxn>
                <a:cxn ang="0">
                  <a:pos x="70" y="65"/>
                </a:cxn>
                <a:cxn ang="0">
                  <a:pos x="60" y="61"/>
                </a:cxn>
                <a:cxn ang="0">
                  <a:pos x="49" y="61"/>
                </a:cxn>
                <a:cxn ang="0">
                  <a:pos x="40" y="59"/>
                </a:cxn>
                <a:cxn ang="0">
                  <a:pos x="29" y="64"/>
                </a:cxn>
                <a:cxn ang="0">
                  <a:pos x="29" y="57"/>
                </a:cxn>
                <a:cxn ang="0">
                  <a:pos x="24" y="45"/>
                </a:cxn>
                <a:cxn ang="0">
                  <a:pos x="33" y="35"/>
                </a:cxn>
                <a:cxn ang="0">
                  <a:pos x="45" y="41"/>
                </a:cxn>
              </a:cxnLst>
              <a:rect l="0" t="0" r="r" b="b"/>
              <a:pathLst>
                <a:path w="275" h="214">
                  <a:moveTo>
                    <a:pt x="45" y="41"/>
                  </a:moveTo>
                  <a:lnTo>
                    <a:pt x="48" y="41"/>
                  </a:lnTo>
                  <a:lnTo>
                    <a:pt x="48" y="42"/>
                  </a:lnTo>
                  <a:lnTo>
                    <a:pt x="48" y="41"/>
                  </a:lnTo>
                  <a:lnTo>
                    <a:pt x="45" y="31"/>
                  </a:lnTo>
                  <a:lnTo>
                    <a:pt x="45" y="22"/>
                  </a:lnTo>
                  <a:lnTo>
                    <a:pt x="24" y="20"/>
                  </a:lnTo>
                  <a:lnTo>
                    <a:pt x="19" y="15"/>
                  </a:lnTo>
                  <a:lnTo>
                    <a:pt x="16" y="21"/>
                  </a:lnTo>
                  <a:lnTo>
                    <a:pt x="13" y="27"/>
                  </a:lnTo>
                  <a:lnTo>
                    <a:pt x="6" y="24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6"/>
                  </a:lnTo>
                  <a:lnTo>
                    <a:pt x="8" y="2"/>
                  </a:lnTo>
                  <a:lnTo>
                    <a:pt x="18" y="0"/>
                  </a:lnTo>
                  <a:lnTo>
                    <a:pt x="28" y="4"/>
                  </a:lnTo>
                  <a:lnTo>
                    <a:pt x="38" y="9"/>
                  </a:lnTo>
                  <a:lnTo>
                    <a:pt x="46" y="10"/>
                  </a:lnTo>
                  <a:lnTo>
                    <a:pt x="56" y="18"/>
                  </a:lnTo>
                  <a:lnTo>
                    <a:pt x="89" y="31"/>
                  </a:lnTo>
                  <a:lnTo>
                    <a:pt x="119" y="38"/>
                  </a:lnTo>
                  <a:lnTo>
                    <a:pt x="134" y="43"/>
                  </a:lnTo>
                  <a:lnTo>
                    <a:pt x="148" y="46"/>
                  </a:lnTo>
                  <a:lnTo>
                    <a:pt x="153" y="51"/>
                  </a:lnTo>
                  <a:lnTo>
                    <a:pt x="157" y="57"/>
                  </a:lnTo>
                  <a:lnTo>
                    <a:pt x="158" y="65"/>
                  </a:lnTo>
                  <a:lnTo>
                    <a:pt x="188" y="99"/>
                  </a:lnTo>
                  <a:lnTo>
                    <a:pt x="189" y="101"/>
                  </a:lnTo>
                  <a:lnTo>
                    <a:pt x="188" y="106"/>
                  </a:lnTo>
                  <a:lnTo>
                    <a:pt x="190" y="112"/>
                  </a:lnTo>
                  <a:lnTo>
                    <a:pt x="194" y="116"/>
                  </a:lnTo>
                  <a:lnTo>
                    <a:pt x="206" y="126"/>
                  </a:lnTo>
                  <a:lnTo>
                    <a:pt x="215" y="129"/>
                  </a:lnTo>
                  <a:lnTo>
                    <a:pt x="225" y="131"/>
                  </a:lnTo>
                  <a:lnTo>
                    <a:pt x="228" y="134"/>
                  </a:lnTo>
                  <a:lnTo>
                    <a:pt x="236" y="137"/>
                  </a:lnTo>
                  <a:lnTo>
                    <a:pt x="250" y="151"/>
                  </a:lnTo>
                  <a:lnTo>
                    <a:pt x="253" y="160"/>
                  </a:lnTo>
                  <a:lnTo>
                    <a:pt x="260" y="174"/>
                  </a:lnTo>
                  <a:lnTo>
                    <a:pt x="261" y="180"/>
                  </a:lnTo>
                  <a:lnTo>
                    <a:pt x="264" y="189"/>
                  </a:lnTo>
                  <a:lnTo>
                    <a:pt x="266" y="194"/>
                  </a:lnTo>
                  <a:lnTo>
                    <a:pt x="269" y="188"/>
                  </a:lnTo>
                  <a:lnTo>
                    <a:pt x="275" y="202"/>
                  </a:lnTo>
                  <a:lnTo>
                    <a:pt x="272" y="203"/>
                  </a:lnTo>
                  <a:lnTo>
                    <a:pt x="271" y="209"/>
                  </a:lnTo>
                  <a:lnTo>
                    <a:pt x="264" y="214"/>
                  </a:lnTo>
                  <a:lnTo>
                    <a:pt x="258" y="214"/>
                  </a:lnTo>
                  <a:lnTo>
                    <a:pt x="239" y="207"/>
                  </a:lnTo>
                  <a:lnTo>
                    <a:pt x="222" y="198"/>
                  </a:lnTo>
                  <a:lnTo>
                    <a:pt x="222" y="196"/>
                  </a:lnTo>
                  <a:lnTo>
                    <a:pt x="217" y="193"/>
                  </a:lnTo>
                  <a:lnTo>
                    <a:pt x="211" y="196"/>
                  </a:lnTo>
                  <a:lnTo>
                    <a:pt x="196" y="189"/>
                  </a:lnTo>
                  <a:lnTo>
                    <a:pt x="196" y="185"/>
                  </a:lnTo>
                  <a:lnTo>
                    <a:pt x="200" y="180"/>
                  </a:lnTo>
                  <a:lnTo>
                    <a:pt x="202" y="175"/>
                  </a:lnTo>
                  <a:lnTo>
                    <a:pt x="199" y="176"/>
                  </a:lnTo>
                  <a:lnTo>
                    <a:pt x="196" y="182"/>
                  </a:lnTo>
                  <a:lnTo>
                    <a:pt x="190" y="183"/>
                  </a:lnTo>
                  <a:lnTo>
                    <a:pt x="182" y="176"/>
                  </a:lnTo>
                  <a:lnTo>
                    <a:pt x="179" y="172"/>
                  </a:lnTo>
                  <a:lnTo>
                    <a:pt x="179" y="167"/>
                  </a:lnTo>
                  <a:lnTo>
                    <a:pt x="184" y="165"/>
                  </a:lnTo>
                  <a:lnTo>
                    <a:pt x="190" y="160"/>
                  </a:lnTo>
                  <a:lnTo>
                    <a:pt x="184" y="159"/>
                  </a:lnTo>
                  <a:lnTo>
                    <a:pt x="178" y="155"/>
                  </a:lnTo>
                  <a:lnTo>
                    <a:pt x="173" y="161"/>
                  </a:lnTo>
                  <a:lnTo>
                    <a:pt x="166" y="160"/>
                  </a:lnTo>
                  <a:lnTo>
                    <a:pt x="153" y="162"/>
                  </a:lnTo>
                  <a:lnTo>
                    <a:pt x="143" y="154"/>
                  </a:lnTo>
                  <a:lnTo>
                    <a:pt x="147" y="155"/>
                  </a:lnTo>
                  <a:lnTo>
                    <a:pt x="157" y="153"/>
                  </a:lnTo>
                  <a:lnTo>
                    <a:pt x="153" y="145"/>
                  </a:lnTo>
                  <a:lnTo>
                    <a:pt x="143" y="135"/>
                  </a:lnTo>
                  <a:lnTo>
                    <a:pt x="132" y="134"/>
                  </a:lnTo>
                  <a:lnTo>
                    <a:pt x="130" y="129"/>
                  </a:lnTo>
                  <a:lnTo>
                    <a:pt x="120" y="124"/>
                  </a:lnTo>
                  <a:lnTo>
                    <a:pt x="109" y="126"/>
                  </a:lnTo>
                  <a:lnTo>
                    <a:pt x="104" y="124"/>
                  </a:lnTo>
                  <a:lnTo>
                    <a:pt x="100" y="112"/>
                  </a:lnTo>
                  <a:lnTo>
                    <a:pt x="105" y="108"/>
                  </a:lnTo>
                  <a:lnTo>
                    <a:pt x="118" y="110"/>
                  </a:lnTo>
                  <a:lnTo>
                    <a:pt x="129" y="105"/>
                  </a:lnTo>
                  <a:lnTo>
                    <a:pt x="119" y="100"/>
                  </a:lnTo>
                  <a:lnTo>
                    <a:pt x="109" y="102"/>
                  </a:lnTo>
                  <a:lnTo>
                    <a:pt x="107" y="100"/>
                  </a:lnTo>
                  <a:lnTo>
                    <a:pt x="105" y="94"/>
                  </a:lnTo>
                  <a:lnTo>
                    <a:pt x="99" y="99"/>
                  </a:lnTo>
                  <a:lnTo>
                    <a:pt x="96" y="89"/>
                  </a:lnTo>
                  <a:lnTo>
                    <a:pt x="86" y="83"/>
                  </a:lnTo>
                  <a:lnTo>
                    <a:pt x="82" y="84"/>
                  </a:lnTo>
                  <a:lnTo>
                    <a:pt x="80" y="80"/>
                  </a:lnTo>
                  <a:lnTo>
                    <a:pt x="72" y="86"/>
                  </a:lnTo>
                  <a:lnTo>
                    <a:pt x="65" y="80"/>
                  </a:lnTo>
                  <a:lnTo>
                    <a:pt x="66" y="7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0" y="61"/>
                  </a:lnTo>
                  <a:lnTo>
                    <a:pt x="56" y="70"/>
                  </a:lnTo>
                  <a:lnTo>
                    <a:pt x="49" y="61"/>
                  </a:lnTo>
                  <a:lnTo>
                    <a:pt x="45" y="62"/>
                  </a:lnTo>
                  <a:lnTo>
                    <a:pt x="40" y="59"/>
                  </a:lnTo>
                  <a:lnTo>
                    <a:pt x="34" y="67"/>
                  </a:lnTo>
                  <a:lnTo>
                    <a:pt x="29" y="64"/>
                  </a:lnTo>
                  <a:lnTo>
                    <a:pt x="27" y="62"/>
                  </a:lnTo>
                  <a:lnTo>
                    <a:pt x="29" y="57"/>
                  </a:lnTo>
                  <a:lnTo>
                    <a:pt x="30" y="48"/>
                  </a:lnTo>
                  <a:lnTo>
                    <a:pt x="24" y="45"/>
                  </a:lnTo>
                  <a:lnTo>
                    <a:pt x="23" y="37"/>
                  </a:lnTo>
                  <a:lnTo>
                    <a:pt x="33" y="35"/>
                  </a:lnTo>
                  <a:lnTo>
                    <a:pt x="41" y="36"/>
                  </a:lnTo>
                  <a:lnTo>
                    <a:pt x="45" y="4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2" name="Freeform 287"/>
            <p:cNvSpPr>
              <a:spLocks noChangeAspect="1"/>
            </p:cNvSpPr>
            <p:nvPr/>
          </p:nvSpPr>
          <p:spPr bwMode="gray">
            <a:xfrm>
              <a:off x="3891194" y="1343771"/>
              <a:ext cx="85465" cy="87858"/>
            </a:xfrm>
            <a:custGeom>
              <a:avLst/>
              <a:gdLst/>
              <a:ahLst/>
              <a:cxnLst>
                <a:cxn ang="0">
                  <a:pos x="132" y="38"/>
                </a:cxn>
                <a:cxn ang="0">
                  <a:pos x="118" y="33"/>
                </a:cxn>
                <a:cxn ang="0">
                  <a:pos x="118" y="18"/>
                </a:cxn>
                <a:cxn ang="0">
                  <a:pos x="104" y="4"/>
                </a:cxn>
                <a:cxn ang="0">
                  <a:pos x="86" y="0"/>
                </a:cxn>
                <a:cxn ang="0">
                  <a:pos x="73" y="20"/>
                </a:cxn>
                <a:cxn ang="0">
                  <a:pos x="71" y="52"/>
                </a:cxn>
                <a:cxn ang="0">
                  <a:pos x="66" y="51"/>
                </a:cxn>
                <a:cxn ang="0">
                  <a:pos x="53" y="57"/>
                </a:cxn>
                <a:cxn ang="0">
                  <a:pos x="53" y="73"/>
                </a:cxn>
                <a:cxn ang="0">
                  <a:pos x="50" y="98"/>
                </a:cxn>
                <a:cxn ang="0">
                  <a:pos x="40" y="109"/>
                </a:cxn>
                <a:cxn ang="0">
                  <a:pos x="11" y="119"/>
                </a:cxn>
                <a:cxn ang="0">
                  <a:pos x="0" y="136"/>
                </a:cxn>
                <a:cxn ang="0">
                  <a:pos x="10" y="163"/>
                </a:cxn>
                <a:cxn ang="0">
                  <a:pos x="21" y="158"/>
                </a:cxn>
                <a:cxn ang="0">
                  <a:pos x="32" y="152"/>
                </a:cxn>
                <a:cxn ang="0">
                  <a:pos x="44" y="167"/>
                </a:cxn>
                <a:cxn ang="0">
                  <a:pos x="55" y="175"/>
                </a:cxn>
                <a:cxn ang="0">
                  <a:pos x="62" y="165"/>
                </a:cxn>
                <a:cxn ang="0">
                  <a:pos x="71" y="180"/>
                </a:cxn>
                <a:cxn ang="0">
                  <a:pos x="89" y="180"/>
                </a:cxn>
                <a:cxn ang="0">
                  <a:pos x="109" y="202"/>
                </a:cxn>
                <a:cxn ang="0">
                  <a:pos x="132" y="210"/>
                </a:cxn>
                <a:cxn ang="0">
                  <a:pos x="136" y="202"/>
                </a:cxn>
                <a:cxn ang="0">
                  <a:pos x="167" y="221"/>
                </a:cxn>
                <a:cxn ang="0">
                  <a:pos x="186" y="195"/>
                </a:cxn>
                <a:cxn ang="0">
                  <a:pos x="209" y="179"/>
                </a:cxn>
                <a:cxn ang="0">
                  <a:pos x="216" y="186"/>
                </a:cxn>
                <a:cxn ang="0">
                  <a:pos x="233" y="174"/>
                </a:cxn>
                <a:cxn ang="0">
                  <a:pos x="231" y="163"/>
                </a:cxn>
                <a:cxn ang="0">
                  <a:pos x="207" y="153"/>
                </a:cxn>
                <a:cxn ang="0">
                  <a:pos x="202" y="132"/>
                </a:cxn>
                <a:cxn ang="0">
                  <a:pos x="179" y="100"/>
                </a:cxn>
                <a:cxn ang="0">
                  <a:pos x="143" y="60"/>
                </a:cxn>
              </a:cxnLst>
              <a:rect l="0" t="0" r="r" b="b"/>
              <a:pathLst>
                <a:path w="236" h="221">
                  <a:moveTo>
                    <a:pt x="141" y="55"/>
                  </a:moveTo>
                  <a:lnTo>
                    <a:pt x="132" y="38"/>
                  </a:lnTo>
                  <a:lnTo>
                    <a:pt x="126" y="33"/>
                  </a:lnTo>
                  <a:lnTo>
                    <a:pt x="118" y="33"/>
                  </a:lnTo>
                  <a:lnTo>
                    <a:pt x="120" y="24"/>
                  </a:lnTo>
                  <a:lnTo>
                    <a:pt x="118" y="18"/>
                  </a:lnTo>
                  <a:lnTo>
                    <a:pt x="108" y="14"/>
                  </a:lnTo>
                  <a:lnTo>
                    <a:pt x="104" y="4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84" y="11"/>
                  </a:lnTo>
                  <a:lnTo>
                    <a:pt x="73" y="20"/>
                  </a:lnTo>
                  <a:lnTo>
                    <a:pt x="65" y="44"/>
                  </a:lnTo>
                  <a:lnTo>
                    <a:pt x="71" y="52"/>
                  </a:lnTo>
                  <a:lnTo>
                    <a:pt x="71" y="57"/>
                  </a:lnTo>
                  <a:lnTo>
                    <a:pt x="66" y="51"/>
                  </a:lnTo>
                  <a:lnTo>
                    <a:pt x="56" y="51"/>
                  </a:lnTo>
                  <a:lnTo>
                    <a:pt x="53" y="57"/>
                  </a:lnTo>
                  <a:lnTo>
                    <a:pt x="54" y="62"/>
                  </a:lnTo>
                  <a:lnTo>
                    <a:pt x="53" y="73"/>
                  </a:lnTo>
                  <a:lnTo>
                    <a:pt x="57" y="90"/>
                  </a:lnTo>
                  <a:lnTo>
                    <a:pt x="50" y="98"/>
                  </a:lnTo>
                  <a:lnTo>
                    <a:pt x="48" y="108"/>
                  </a:lnTo>
                  <a:lnTo>
                    <a:pt x="40" y="109"/>
                  </a:lnTo>
                  <a:lnTo>
                    <a:pt x="24" y="117"/>
                  </a:lnTo>
                  <a:lnTo>
                    <a:pt x="11" y="119"/>
                  </a:lnTo>
                  <a:lnTo>
                    <a:pt x="2" y="125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0" y="163"/>
                  </a:lnTo>
                  <a:lnTo>
                    <a:pt x="21" y="168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32" y="152"/>
                  </a:lnTo>
                  <a:lnTo>
                    <a:pt x="41" y="158"/>
                  </a:lnTo>
                  <a:lnTo>
                    <a:pt x="44" y="167"/>
                  </a:lnTo>
                  <a:lnTo>
                    <a:pt x="51" y="170"/>
                  </a:lnTo>
                  <a:lnTo>
                    <a:pt x="55" y="175"/>
                  </a:lnTo>
                  <a:lnTo>
                    <a:pt x="60" y="172"/>
                  </a:lnTo>
                  <a:lnTo>
                    <a:pt x="62" y="165"/>
                  </a:lnTo>
                  <a:lnTo>
                    <a:pt x="71" y="172"/>
                  </a:lnTo>
                  <a:lnTo>
                    <a:pt x="71" y="180"/>
                  </a:lnTo>
                  <a:lnTo>
                    <a:pt x="77" y="183"/>
                  </a:lnTo>
                  <a:lnTo>
                    <a:pt x="89" y="180"/>
                  </a:lnTo>
                  <a:lnTo>
                    <a:pt x="99" y="196"/>
                  </a:lnTo>
                  <a:lnTo>
                    <a:pt x="109" y="202"/>
                  </a:lnTo>
                  <a:lnTo>
                    <a:pt x="129" y="206"/>
                  </a:lnTo>
                  <a:lnTo>
                    <a:pt x="132" y="210"/>
                  </a:lnTo>
                  <a:lnTo>
                    <a:pt x="134" y="202"/>
                  </a:lnTo>
                  <a:lnTo>
                    <a:pt x="136" y="202"/>
                  </a:lnTo>
                  <a:lnTo>
                    <a:pt x="152" y="213"/>
                  </a:lnTo>
                  <a:lnTo>
                    <a:pt x="167" y="221"/>
                  </a:lnTo>
                  <a:lnTo>
                    <a:pt x="177" y="216"/>
                  </a:lnTo>
                  <a:lnTo>
                    <a:pt x="186" y="195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16" y="178"/>
                  </a:lnTo>
                  <a:lnTo>
                    <a:pt x="216" y="186"/>
                  </a:lnTo>
                  <a:lnTo>
                    <a:pt x="223" y="183"/>
                  </a:lnTo>
                  <a:lnTo>
                    <a:pt x="233" y="174"/>
                  </a:lnTo>
                  <a:lnTo>
                    <a:pt x="236" y="164"/>
                  </a:lnTo>
                  <a:lnTo>
                    <a:pt x="231" y="163"/>
                  </a:lnTo>
                  <a:lnTo>
                    <a:pt x="220" y="169"/>
                  </a:lnTo>
                  <a:lnTo>
                    <a:pt x="207" y="153"/>
                  </a:lnTo>
                  <a:lnTo>
                    <a:pt x="202" y="142"/>
                  </a:lnTo>
                  <a:lnTo>
                    <a:pt x="202" y="132"/>
                  </a:lnTo>
                  <a:lnTo>
                    <a:pt x="190" y="110"/>
                  </a:lnTo>
                  <a:lnTo>
                    <a:pt x="179" y="100"/>
                  </a:lnTo>
                  <a:lnTo>
                    <a:pt x="174" y="89"/>
                  </a:lnTo>
                  <a:lnTo>
                    <a:pt x="143" y="60"/>
                  </a:lnTo>
                  <a:lnTo>
                    <a:pt x="141" y="5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3" name="Freeform 288"/>
            <p:cNvSpPr>
              <a:spLocks noChangeAspect="1"/>
            </p:cNvSpPr>
            <p:nvPr/>
          </p:nvSpPr>
          <p:spPr bwMode="gray">
            <a:xfrm>
              <a:off x="3362041" y="1004318"/>
              <a:ext cx="212752" cy="259582"/>
            </a:xfrm>
            <a:custGeom>
              <a:avLst/>
              <a:gdLst/>
              <a:ahLst/>
              <a:cxnLst>
                <a:cxn ang="0">
                  <a:pos x="109" y="137"/>
                </a:cxn>
                <a:cxn ang="0">
                  <a:pos x="97" y="189"/>
                </a:cxn>
                <a:cxn ang="0">
                  <a:pos x="84" y="213"/>
                </a:cxn>
                <a:cxn ang="0">
                  <a:pos x="72" y="242"/>
                </a:cxn>
                <a:cxn ang="0">
                  <a:pos x="66" y="272"/>
                </a:cxn>
                <a:cxn ang="0">
                  <a:pos x="55" y="288"/>
                </a:cxn>
                <a:cxn ang="0">
                  <a:pos x="66" y="305"/>
                </a:cxn>
                <a:cxn ang="0">
                  <a:pos x="72" y="321"/>
                </a:cxn>
                <a:cxn ang="0">
                  <a:pos x="41" y="333"/>
                </a:cxn>
                <a:cxn ang="0">
                  <a:pos x="46" y="358"/>
                </a:cxn>
                <a:cxn ang="0">
                  <a:pos x="44" y="380"/>
                </a:cxn>
                <a:cxn ang="0">
                  <a:pos x="44" y="391"/>
                </a:cxn>
                <a:cxn ang="0">
                  <a:pos x="40" y="409"/>
                </a:cxn>
                <a:cxn ang="0">
                  <a:pos x="27" y="430"/>
                </a:cxn>
                <a:cxn ang="0">
                  <a:pos x="30" y="449"/>
                </a:cxn>
                <a:cxn ang="0">
                  <a:pos x="18" y="465"/>
                </a:cxn>
                <a:cxn ang="0">
                  <a:pos x="11" y="479"/>
                </a:cxn>
                <a:cxn ang="0">
                  <a:pos x="0" y="500"/>
                </a:cxn>
                <a:cxn ang="0">
                  <a:pos x="49" y="504"/>
                </a:cxn>
                <a:cxn ang="0">
                  <a:pos x="41" y="511"/>
                </a:cxn>
                <a:cxn ang="0">
                  <a:pos x="66" y="519"/>
                </a:cxn>
                <a:cxn ang="0">
                  <a:pos x="99" y="541"/>
                </a:cxn>
                <a:cxn ang="0">
                  <a:pos x="124" y="585"/>
                </a:cxn>
                <a:cxn ang="0">
                  <a:pos x="163" y="650"/>
                </a:cxn>
                <a:cxn ang="0">
                  <a:pos x="215" y="603"/>
                </a:cxn>
                <a:cxn ang="0">
                  <a:pos x="238" y="587"/>
                </a:cxn>
                <a:cxn ang="0">
                  <a:pos x="249" y="601"/>
                </a:cxn>
                <a:cxn ang="0">
                  <a:pos x="264" y="581"/>
                </a:cxn>
                <a:cxn ang="0">
                  <a:pos x="279" y="587"/>
                </a:cxn>
                <a:cxn ang="0">
                  <a:pos x="298" y="549"/>
                </a:cxn>
                <a:cxn ang="0">
                  <a:pos x="299" y="511"/>
                </a:cxn>
                <a:cxn ang="0">
                  <a:pos x="313" y="461"/>
                </a:cxn>
                <a:cxn ang="0">
                  <a:pos x="328" y="455"/>
                </a:cxn>
                <a:cxn ang="0">
                  <a:pos x="362" y="433"/>
                </a:cxn>
                <a:cxn ang="0">
                  <a:pos x="371" y="381"/>
                </a:cxn>
                <a:cxn ang="0">
                  <a:pos x="406" y="357"/>
                </a:cxn>
                <a:cxn ang="0">
                  <a:pos x="462" y="309"/>
                </a:cxn>
                <a:cxn ang="0">
                  <a:pos x="514" y="267"/>
                </a:cxn>
                <a:cxn ang="0">
                  <a:pos x="581" y="203"/>
                </a:cxn>
                <a:cxn ang="0">
                  <a:pos x="552" y="176"/>
                </a:cxn>
                <a:cxn ang="0">
                  <a:pos x="506" y="119"/>
                </a:cxn>
                <a:cxn ang="0">
                  <a:pos x="462" y="69"/>
                </a:cxn>
                <a:cxn ang="0">
                  <a:pos x="385" y="78"/>
                </a:cxn>
                <a:cxn ang="0">
                  <a:pos x="384" y="105"/>
                </a:cxn>
                <a:cxn ang="0">
                  <a:pos x="368" y="108"/>
                </a:cxn>
                <a:cxn ang="0">
                  <a:pos x="373" y="78"/>
                </a:cxn>
                <a:cxn ang="0">
                  <a:pos x="352" y="86"/>
                </a:cxn>
                <a:cxn ang="0">
                  <a:pos x="338" y="102"/>
                </a:cxn>
                <a:cxn ang="0">
                  <a:pos x="304" y="52"/>
                </a:cxn>
                <a:cxn ang="0">
                  <a:pos x="276" y="13"/>
                </a:cxn>
                <a:cxn ang="0">
                  <a:pos x="224" y="14"/>
                </a:cxn>
                <a:cxn ang="0">
                  <a:pos x="157" y="19"/>
                </a:cxn>
                <a:cxn ang="0">
                  <a:pos x="158" y="46"/>
                </a:cxn>
                <a:cxn ang="0">
                  <a:pos x="150" y="21"/>
                </a:cxn>
                <a:cxn ang="0">
                  <a:pos x="139" y="27"/>
                </a:cxn>
                <a:cxn ang="0">
                  <a:pos x="120" y="27"/>
                </a:cxn>
                <a:cxn ang="0">
                  <a:pos x="99" y="31"/>
                </a:cxn>
                <a:cxn ang="0">
                  <a:pos x="75" y="42"/>
                </a:cxn>
                <a:cxn ang="0">
                  <a:pos x="84" y="78"/>
                </a:cxn>
              </a:cxnLst>
              <a:rect l="0" t="0" r="r" b="b"/>
              <a:pathLst>
                <a:path w="582" h="653">
                  <a:moveTo>
                    <a:pt x="93" y="117"/>
                  </a:moveTo>
                  <a:lnTo>
                    <a:pt x="100" y="129"/>
                  </a:lnTo>
                  <a:lnTo>
                    <a:pt x="109" y="137"/>
                  </a:lnTo>
                  <a:lnTo>
                    <a:pt x="113" y="148"/>
                  </a:lnTo>
                  <a:lnTo>
                    <a:pt x="105" y="161"/>
                  </a:lnTo>
                  <a:lnTo>
                    <a:pt x="97" y="189"/>
                  </a:lnTo>
                  <a:lnTo>
                    <a:pt x="93" y="198"/>
                  </a:lnTo>
                  <a:lnTo>
                    <a:pt x="84" y="208"/>
                  </a:lnTo>
                  <a:lnTo>
                    <a:pt x="84" y="213"/>
                  </a:lnTo>
                  <a:lnTo>
                    <a:pt x="81" y="225"/>
                  </a:lnTo>
                  <a:lnTo>
                    <a:pt x="76" y="229"/>
                  </a:lnTo>
                  <a:lnTo>
                    <a:pt x="72" y="242"/>
                  </a:lnTo>
                  <a:lnTo>
                    <a:pt x="72" y="251"/>
                  </a:lnTo>
                  <a:lnTo>
                    <a:pt x="65" y="263"/>
                  </a:lnTo>
                  <a:lnTo>
                    <a:pt x="66" y="272"/>
                  </a:lnTo>
                  <a:lnTo>
                    <a:pt x="64" y="275"/>
                  </a:lnTo>
                  <a:lnTo>
                    <a:pt x="60" y="284"/>
                  </a:lnTo>
                  <a:lnTo>
                    <a:pt x="55" y="288"/>
                  </a:lnTo>
                  <a:lnTo>
                    <a:pt x="57" y="299"/>
                  </a:lnTo>
                  <a:lnTo>
                    <a:pt x="64" y="298"/>
                  </a:lnTo>
                  <a:lnTo>
                    <a:pt x="66" y="305"/>
                  </a:lnTo>
                  <a:lnTo>
                    <a:pt x="72" y="309"/>
                  </a:lnTo>
                  <a:lnTo>
                    <a:pt x="73" y="315"/>
                  </a:lnTo>
                  <a:lnTo>
                    <a:pt x="72" y="321"/>
                  </a:lnTo>
                  <a:lnTo>
                    <a:pt x="51" y="331"/>
                  </a:lnTo>
                  <a:lnTo>
                    <a:pt x="43" y="327"/>
                  </a:lnTo>
                  <a:lnTo>
                    <a:pt x="41" y="333"/>
                  </a:lnTo>
                  <a:lnTo>
                    <a:pt x="44" y="342"/>
                  </a:lnTo>
                  <a:lnTo>
                    <a:pt x="46" y="345"/>
                  </a:lnTo>
                  <a:lnTo>
                    <a:pt x="46" y="358"/>
                  </a:lnTo>
                  <a:lnTo>
                    <a:pt x="48" y="359"/>
                  </a:lnTo>
                  <a:lnTo>
                    <a:pt x="48" y="366"/>
                  </a:lnTo>
                  <a:lnTo>
                    <a:pt x="44" y="380"/>
                  </a:lnTo>
                  <a:lnTo>
                    <a:pt x="49" y="377"/>
                  </a:lnTo>
                  <a:lnTo>
                    <a:pt x="50" y="387"/>
                  </a:lnTo>
                  <a:lnTo>
                    <a:pt x="44" y="391"/>
                  </a:lnTo>
                  <a:lnTo>
                    <a:pt x="38" y="400"/>
                  </a:lnTo>
                  <a:lnTo>
                    <a:pt x="45" y="404"/>
                  </a:lnTo>
                  <a:lnTo>
                    <a:pt x="40" y="409"/>
                  </a:lnTo>
                  <a:lnTo>
                    <a:pt x="33" y="406"/>
                  </a:lnTo>
                  <a:lnTo>
                    <a:pt x="27" y="418"/>
                  </a:lnTo>
                  <a:lnTo>
                    <a:pt x="27" y="430"/>
                  </a:lnTo>
                  <a:lnTo>
                    <a:pt x="21" y="435"/>
                  </a:lnTo>
                  <a:lnTo>
                    <a:pt x="22" y="441"/>
                  </a:lnTo>
                  <a:lnTo>
                    <a:pt x="30" y="449"/>
                  </a:lnTo>
                  <a:lnTo>
                    <a:pt x="12" y="455"/>
                  </a:lnTo>
                  <a:lnTo>
                    <a:pt x="17" y="457"/>
                  </a:lnTo>
                  <a:lnTo>
                    <a:pt x="18" y="465"/>
                  </a:lnTo>
                  <a:lnTo>
                    <a:pt x="13" y="463"/>
                  </a:lnTo>
                  <a:lnTo>
                    <a:pt x="10" y="471"/>
                  </a:lnTo>
                  <a:lnTo>
                    <a:pt x="11" y="479"/>
                  </a:lnTo>
                  <a:lnTo>
                    <a:pt x="16" y="482"/>
                  </a:lnTo>
                  <a:lnTo>
                    <a:pt x="8" y="499"/>
                  </a:lnTo>
                  <a:lnTo>
                    <a:pt x="0" y="500"/>
                  </a:lnTo>
                  <a:lnTo>
                    <a:pt x="3" y="509"/>
                  </a:lnTo>
                  <a:lnTo>
                    <a:pt x="30" y="499"/>
                  </a:lnTo>
                  <a:lnTo>
                    <a:pt x="49" y="504"/>
                  </a:lnTo>
                  <a:lnTo>
                    <a:pt x="51" y="509"/>
                  </a:lnTo>
                  <a:lnTo>
                    <a:pt x="41" y="505"/>
                  </a:lnTo>
                  <a:lnTo>
                    <a:pt x="41" y="511"/>
                  </a:lnTo>
                  <a:lnTo>
                    <a:pt x="60" y="522"/>
                  </a:lnTo>
                  <a:lnTo>
                    <a:pt x="66" y="530"/>
                  </a:lnTo>
                  <a:lnTo>
                    <a:pt x="66" y="519"/>
                  </a:lnTo>
                  <a:lnTo>
                    <a:pt x="75" y="520"/>
                  </a:lnTo>
                  <a:lnTo>
                    <a:pt x="75" y="531"/>
                  </a:lnTo>
                  <a:lnTo>
                    <a:pt x="99" y="541"/>
                  </a:lnTo>
                  <a:lnTo>
                    <a:pt x="113" y="560"/>
                  </a:lnTo>
                  <a:lnTo>
                    <a:pt x="116" y="575"/>
                  </a:lnTo>
                  <a:lnTo>
                    <a:pt x="124" y="585"/>
                  </a:lnTo>
                  <a:lnTo>
                    <a:pt x="139" y="632"/>
                  </a:lnTo>
                  <a:lnTo>
                    <a:pt x="151" y="653"/>
                  </a:lnTo>
                  <a:lnTo>
                    <a:pt x="163" y="650"/>
                  </a:lnTo>
                  <a:lnTo>
                    <a:pt x="180" y="628"/>
                  </a:lnTo>
                  <a:lnTo>
                    <a:pt x="194" y="624"/>
                  </a:lnTo>
                  <a:lnTo>
                    <a:pt x="215" y="603"/>
                  </a:lnTo>
                  <a:lnTo>
                    <a:pt x="223" y="592"/>
                  </a:lnTo>
                  <a:lnTo>
                    <a:pt x="229" y="580"/>
                  </a:lnTo>
                  <a:lnTo>
                    <a:pt x="238" y="587"/>
                  </a:lnTo>
                  <a:lnTo>
                    <a:pt x="239" y="592"/>
                  </a:lnTo>
                  <a:lnTo>
                    <a:pt x="238" y="600"/>
                  </a:lnTo>
                  <a:lnTo>
                    <a:pt x="249" y="601"/>
                  </a:lnTo>
                  <a:lnTo>
                    <a:pt x="259" y="600"/>
                  </a:lnTo>
                  <a:lnTo>
                    <a:pt x="263" y="591"/>
                  </a:lnTo>
                  <a:lnTo>
                    <a:pt x="264" y="581"/>
                  </a:lnTo>
                  <a:lnTo>
                    <a:pt x="269" y="590"/>
                  </a:lnTo>
                  <a:lnTo>
                    <a:pt x="272" y="591"/>
                  </a:lnTo>
                  <a:lnTo>
                    <a:pt x="279" y="587"/>
                  </a:lnTo>
                  <a:lnTo>
                    <a:pt x="291" y="575"/>
                  </a:lnTo>
                  <a:lnTo>
                    <a:pt x="298" y="562"/>
                  </a:lnTo>
                  <a:lnTo>
                    <a:pt x="298" y="549"/>
                  </a:lnTo>
                  <a:lnTo>
                    <a:pt x="301" y="542"/>
                  </a:lnTo>
                  <a:lnTo>
                    <a:pt x="298" y="537"/>
                  </a:lnTo>
                  <a:lnTo>
                    <a:pt x="299" y="511"/>
                  </a:lnTo>
                  <a:lnTo>
                    <a:pt x="297" y="501"/>
                  </a:lnTo>
                  <a:lnTo>
                    <a:pt x="310" y="474"/>
                  </a:lnTo>
                  <a:lnTo>
                    <a:pt x="313" y="461"/>
                  </a:lnTo>
                  <a:lnTo>
                    <a:pt x="314" y="449"/>
                  </a:lnTo>
                  <a:lnTo>
                    <a:pt x="317" y="446"/>
                  </a:lnTo>
                  <a:lnTo>
                    <a:pt x="328" y="455"/>
                  </a:lnTo>
                  <a:lnTo>
                    <a:pt x="336" y="446"/>
                  </a:lnTo>
                  <a:lnTo>
                    <a:pt x="346" y="444"/>
                  </a:lnTo>
                  <a:lnTo>
                    <a:pt x="362" y="433"/>
                  </a:lnTo>
                  <a:lnTo>
                    <a:pt x="366" y="412"/>
                  </a:lnTo>
                  <a:lnTo>
                    <a:pt x="371" y="395"/>
                  </a:lnTo>
                  <a:lnTo>
                    <a:pt x="371" y="381"/>
                  </a:lnTo>
                  <a:lnTo>
                    <a:pt x="379" y="370"/>
                  </a:lnTo>
                  <a:lnTo>
                    <a:pt x="392" y="361"/>
                  </a:lnTo>
                  <a:lnTo>
                    <a:pt x="406" y="357"/>
                  </a:lnTo>
                  <a:lnTo>
                    <a:pt x="416" y="343"/>
                  </a:lnTo>
                  <a:lnTo>
                    <a:pt x="438" y="330"/>
                  </a:lnTo>
                  <a:lnTo>
                    <a:pt x="462" y="309"/>
                  </a:lnTo>
                  <a:lnTo>
                    <a:pt x="474" y="304"/>
                  </a:lnTo>
                  <a:lnTo>
                    <a:pt x="481" y="294"/>
                  </a:lnTo>
                  <a:lnTo>
                    <a:pt x="514" y="267"/>
                  </a:lnTo>
                  <a:lnTo>
                    <a:pt x="550" y="251"/>
                  </a:lnTo>
                  <a:lnTo>
                    <a:pt x="582" y="224"/>
                  </a:lnTo>
                  <a:lnTo>
                    <a:pt x="581" y="203"/>
                  </a:lnTo>
                  <a:lnTo>
                    <a:pt x="573" y="198"/>
                  </a:lnTo>
                  <a:lnTo>
                    <a:pt x="561" y="180"/>
                  </a:lnTo>
                  <a:lnTo>
                    <a:pt x="552" y="176"/>
                  </a:lnTo>
                  <a:lnTo>
                    <a:pt x="535" y="150"/>
                  </a:lnTo>
                  <a:lnTo>
                    <a:pt x="512" y="129"/>
                  </a:lnTo>
                  <a:lnTo>
                    <a:pt x="506" y="119"/>
                  </a:lnTo>
                  <a:lnTo>
                    <a:pt x="487" y="95"/>
                  </a:lnTo>
                  <a:lnTo>
                    <a:pt x="478" y="89"/>
                  </a:lnTo>
                  <a:lnTo>
                    <a:pt x="462" y="69"/>
                  </a:lnTo>
                  <a:lnTo>
                    <a:pt x="420" y="59"/>
                  </a:lnTo>
                  <a:lnTo>
                    <a:pt x="390" y="73"/>
                  </a:lnTo>
                  <a:lnTo>
                    <a:pt x="385" y="78"/>
                  </a:lnTo>
                  <a:lnTo>
                    <a:pt x="382" y="86"/>
                  </a:lnTo>
                  <a:lnTo>
                    <a:pt x="389" y="96"/>
                  </a:lnTo>
                  <a:lnTo>
                    <a:pt x="384" y="105"/>
                  </a:lnTo>
                  <a:lnTo>
                    <a:pt x="382" y="115"/>
                  </a:lnTo>
                  <a:lnTo>
                    <a:pt x="371" y="121"/>
                  </a:lnTo>
                  <a:lnTo>
                    <a:pt x="368" y="108"/>
                  </a:lnTo>
                  <a:lnTo>
                    <a:pt x="374" y="101"/>
                  </a:lnTo>
                  <a:lnTo>
                    <a:pt x="374" y="85"/>
                  </a:lnTo>
                  <a:lnTo>
                    <a:pt x="373" y="78"/>
                  </a:lnTo>
                  <a:lnTo>
                    <a:pt x="358" y="75"/>
                  </a:lnTo>
                  <a:lnTo>
                    <a:pt x="352" y="81"/>
                  </a:lnTo>
                  <a:lnTo>
                    <a:pt x="352" y="86"/>
                  </a:lnTo>
                  <a:lnTo>
                    <a:pt x="345" y="92"/>
                  </a:lnTo>
                  <a:lnTo>
                    <a:pt x="340" y="111"/>
                  </a:lnTo>
                  <a:lnTo>
                    <a:pt x="338" y="102"/>
                  </a:lnTo>
                  <a:lnTo>
                    <a:pt x="336" y="90"/>
                  </a:lnTo>
                  <a:lnTo>
                    <a:pt x="345" y="76"/>
                  </a:lnTo>
                  <a:lnTo>
                    <a:pt x="304" y="52"/>
                  </a:lnTo>
                  <a:lnTo>
                    <a:pt x="291" y="33"/>
                  </a:lnTo>
                  <a:lnTo>
                    <a:pt x="279" y="24"/>
                  </a:lnTo>
                  <a:lnTo>
                    <a:pt x="276" y="13"/>
                  </a:lnTo>
                  <a:lnTo>
                    <a:pt x="244" y="0"/>
                  </a:lnTo>
                  <a:lnTo>
                    <a:pt x="231" y="3"/>
                  </a:lnTo>
                  <a:lnTo>
                    <a:pt x="224" y="14"/>
                  </a:lnTo>
                  <a:lnTo>
                    <a:pt x="213" y="9"/>
                  </a:lnTo>
                  <a:lnTo>
                    <a:pt x="197" y="16"/>
                  </a:lnTo>
                  <a:lnTo>
                    <a:pt x="157" y="19"/>
                  </a:lnTo>
                  <a:lnTo>
                    <a:pt x="156" y="24"/>
                  </a:lnTo>
                  <a:lnTo>
                    <a:pt x="158" y="36"/>
                  </a:lnTo>
                  <a:lnTo>
                    <a:pt x="158" y="46"/>
                  </a:lnTo>
                  <a:lnTo>
                    <a:pt x="154" y="36"/>
                  </a:lnTo>
                  <a:lnTo>
                    <a:pt x="151" y="3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29"/>
                  </a:lnTo>
                  <a:lnTo>
                    <a:pt x="139" y="27"/>
                  </a:lnTo>
                  <a:lnTo>
                    <a:pt x="136" y="20"/>
                  </a:lnTo>
                  <a:lnTo>
                    <a:pt x="120" y="24"/>
                  </a:lnTo>
                  <a:lnTo>
                    <a:pt x="120" y="27"/>
                  </a:lnTo>
                  <a:lnTo>
                    <a:pt x="105" y="24"/>
                  </a:lnTo>
                  <a:lnTo>
                    <a:pt x="99" y="25"/>
                  </a:lnTo>
                  <a:lnTo>
                    <a:pt x="99" y="31"/>
                  </a:lnTo>
                  <a:lnTo>
                    <a:pt x="83" y="33"/>
                  </a:lnTo>
                  <a:lnTo>
                    <a:pt x="70" y="40"/>
                  </a:lnTo>
                  <a:lnTo>
                    <a:pt x="75" y="42"/>
                  </a:lnTo>
                  <a:lnTo>
                    <a:pt x="80" y="63"/>
                  </a:lnTo>
                  <a:lnTo>
                    <a:pt x="93" y="73"/>
                  </a:lnTo>
                  <a:lnTo>
                    <a:pt x="84" y="78"/>
                  </a:lnTo>
                  <a:lnTo>
                    <a:pt x="83" y="89"/>
                  </a:lnTo>
                  <a:lnTo>
                    <a:pt x="93" y="11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4" name="Freeform 289"/>
            <p:cNvSpPr>
              <a:spLocks noChangeAspect="1"/>
            </p:cNvSpPr>
            <p:nvPr/>
          </p:nvSpPr>
          <p:spPr bwMode="gray">
            <a:xfrm>
              <a:off x="3500239" y="1102160"/>
              <a:ext cx="363679" cy="327472"/>
            </a:xfrm>
            <a:custGeom>
              <a:avLst/>
              <a:gdLst/>
              <a:ahLst/>
              <a:cxnLst>
                <a:cxn ang="0">
                  <a:pos x="126" y="657"/>
                </a:cxn>
                <a:cxn ang="0">
                  <a:pos x="169" y="549"/>
                </a:cxn>
                <a:cxn ang="0">
                  <a:pos x="358" y="544"/>
                </a:cxn>
                <a:cxn ang="0">
                  <a:pos x="368" y="506"/>
                </a:cxn>
                <a:cxn ang="0">
                  <a:pos x="282" y="473"/>
                </a:cxn>
                <a:cxn ang="0">
                  <a:pos x="101" y="478"/>
                </a:cxn>
                <a:cxn ang="0">
                  <a:pos x="62" y="396"/>
                </a:cxn>
                <a:cxn ang="0">
                  <a:pos x="178" y="361"/>
                </a:cxn>
                <a:cxn ang="0">
                  <a:pos x="133" y="340"/>
                </a:cxn>
                <a:cxn ang="0">
                  <a:pos x="79" y="345"/>
                </a:cxn>
                <a:cxn ang="0">
                  <a:pos x="47" y="338"/>
                </a:cxn>
                <a:cxn ang="0">
                  <a:pos x="29" y="309"/>
                </a:cxn>
                <a:cxn ang="0">
                  <a:pos x="52" y="209"/>
                </a:cxn>
                <a:cxn ang="0">
                  <a:pos x="46" y="135"/>
                </a:cxn>
                <a:cxn ang="0">
                  <a:pos x="239" y="0"/>
                </a:cxn>
                <a:cxn ang="0">
                  <a:pos x="272" y="94"/>
                </a:cxn>
                <a:cxn ang="0">
                  <a:pos x="244" y="146"/>
                </a:cxn>
                <a:cxn ang="0">
                  <a:pos x="300" y="81"/>
                </a:cxn>
                <a:cxn ang="0">
                  <a:pos x="406" y="106"/>
                </a:cxn>
                <a:cxn ang="0">
                  <a:pos x="415" y="173"/>
                </a:cxn>
                <a:cxn ang="0">
                  <a:pos x="446" y="157"/>
                </a:cxn>
                <a:cxn ang="0">
                  <a:pos x="486" y="144"/>
                </a:cxn>
                <a:cxn ang="0">
                  <a:pos x="503" y="123"/>
                </a:cxn>
                <a:cxn ang="0">
                  <a:pos x="504" y="76"/>
                </a:cxn>
                <a:cxn ang="0">
                  <a:pos x="546" y="121"/>
                </a:cxn>
                <a:cxn ang="0">
                  <a:pos x="570" y="205"/>
                </a:cxn>
                <a:cxn ang="0">
                  <a:pos x="606" y="310"/>
                </a:cxn>
                <a:cxn ang="0">
                  <a:pos x="627" y="247"/>
                </a:cxn>
                <a:cxn ang="0">
                  <a:pos x="617" y="166"/>
                </a:cxn>
                <a:cxn ang="0">
                  <a:pos x="600" y="49"/>
                </a:cxn>
                <a:cxn ang="0">
                  <a:pos x="602" y="8"/>
                </a:cxn>
                <a:cxn ang="0">
                  <a:pos x="669" y="31"/>
                </a:cxn>
                <a:cxn ang="0">
                  <a:pos x="691" y="44"/>
                </a:cxn>
                <a:cxn ang="0">
                  <a:pos x="751" y="110"/>
                </a:cxn>
                <a:cxn ang="0">
                  <a:pos x="766" y="200"/>
                </a:cxn>
                <a:cxn ang="0">
                  <a:pos x="805" y="336"/>
                </a:cxn>
                <a:cxn ang="0">
                  <a:pos x="815" y="428"/>
                </a:cxn>
                <a:cxn ang="0">
                  <a:pos x="881" y="478"/>
                </a:cxn>
                <a:cxn ang="0">
                  <a:pos x="963" y="543"/>
                </a:cxn>
                <a:cxn ang="0">
                  <a:pos x="999" y="584"/>
                </a:cxn>
                <a:cxn ang="0">
                  <a:pos x="961" y="616"/>
                </a:cxn>
                <a:cxn ang="0">
                  <a:pos x="934" y="597"/>
                </a:cxn>
                <a:cxn ang="0">
                  <a:pos x="906" y="632"/>
                </a:cxn>
                <a:cxn ang="0">
                  <a:pos x="880" y="677"/>
                </a:cxn>
                <a:cxn ang="0">
                  <a:pos x="940" y="671"/>
                </a:cxn>
                <a:cxn ang="0">
                  <a:pos x="933" y="711"/>
                </a:cxn>
                <a:cxn ang="0">
                  <a:pos x="949" y="734"/>
                </a:cxn>
                <a:cxn ang="0">
                  <a:pos x="893" y="767"/>
                </a:cxn>
                <a:cxn ang="0">
                  <a:pos x="809" y="749"/>
                </a:cxn>
                <a:cxn ang="0">
                  <a:pos x="758" y="724"/>
                </a:cxn>
                <a:cxn ang="0">
                  <a:pos x="697" y="677"/>
                </a:cxn>
                <a:cxn ang="0">
                  <a:pos x="655" y="718"/>
                </a:cxn>
                <a:cxn ang="0">
                  <a:pos x="521" y="796"/>
                </a:cxn>
                <a:cxn ang="0">
                  <a:pos x="425" y="805"/>
                </a:cxn>
                <a:cxn ang="0">
                  <a:pos x="320" y="819"/>
                </a:cxn>
                <a:cxn ang="0">
                  <a:pos x="300" y="732"/>
                </a:cxn>
                <a:cxn ang="0">
                  <a:pos x="230" y="698"/>
                </a:cxn>
              </a:cxnLst>
              <a:rect l="0" t="0" r="r" b="b"/>
              <a:pathLst>
                <a:path w="999" h="819">
                  <a:moveTo>
                    <a:pt x="230" y="698"/>
                  </a:moveTo>
                  <a:lnTo>
                    <a:pt x="225" y="704"/>
                  </a:lnTo>
                  <a:lnTo>
                    <a:pt x="203" y="704"/>
                  </a:lnTo>
                  <a:lnTo>
                    <a:pt x="196" y="698"/>
                  </a:lnTo>
                  <a:lnTo>
                    <a:pt x="173" y="697"/>
                  </a:lnTo>
                  <a:lnTo>
                    <a:pt x="137" y="671"/>
                  </a:lnTo>
                  <a:lnTo>
                    <a:pt x="137" y="660"/>
                  </a:lnTo>
                  <a:lnTo>
                    <a:pt x="126" y="657"/>
                  </a:lnTo>
                  <a:lnTo>
                    <a:pt x="118" y="650"/>
                  </a:lnTo>
                  <a:lnTo>
                    <a:pt x="116" y="630"/>
                  </a:lnTo>
                  <a:lnTo>
                    <a:pt x="105" y="622"/>
                  </a:lnTo>
                  <a:lnTo>
                    <a:pt x="101" y="613"/>
                  </a:lnTo>
                  <a:lnTo>
                    <a:pt x="94" y="593"/>
                  </a:lnTo>
                  <a:lnTo>
                    <a:pt x="91" y="581"/>
                  </a:lnTo>
                  <a:lnTo>
                    <a:pt x="112" y="571"/>
                  </a:lnTo>
                  <a:lnTo>
                    <a:pt x="169" y="549"/>
                  </a:lnTo>
                  <a:lnTo>
                    <a:pt x="209" y="539"/>
                  </a:lnTo>
                  <a:lnTo>
                    <a:pt x="232" y="538"/>
                  </a:lnTo>
                  <a:lnTo>
                    <a:pt x="253" y="530"/>
                  </a:lnTo>
                  <a:lnTo>
                    <a:pt x="266" y="528"/>
                  </a:lnTo>
                  <a:lnTo>
                    <a:pt x="279" y="536"/>
                  </a:lnTo>
                  <a:lnTo>
                    <a:pt x="318" y="539"/>
                  </a:lnTo>
                  <a:lnTo>
                    <a:pt x="339" y="546"/>
                  </a:lnTo>
                  <a:lnTo>
                    <a:pt x="358" y="544"/>
                  </a:lnTo>
                  <a:lnTo>
                    <a:pt x="369" y="533"/>
                  </a:lnTo>
                  <a:lnTo>
                    <a:pt x="365" y="526"/>
                  </a:lnTo>
                  <a:lnTo>
                    <a:pt x="365" y="522"/>
                  </a:lnTo>
                  <a:lnTo>
                    <a:pt x="374" y="527"/>
                  </a:lnTo>
                  <a:lnTo>
                    <a:pt x="382" y="525"/>
                  </a:lnTo>
                  <a:lnTo>
                    <a:pt x="381" y="520"/>
                  </a:lnTo>
                  <a:lnTo>
                    <a:pt x="375" y="510"/>
                  </a:lnTo>
                  <a:lnTo>
                    <a:pt x="368" y="506"/>
                  </a:lnTo>
                  <a:lnTo>
                    <a:pt x="348" y="503"/>
                  </a:lnTo>
                  <a:lnTo>
                    <a:pt x="344" y="495"/>
                  </a:lnTo>
                  <a:lnTo>
                    <a:pt x="332" y="495"/>
                  </a:lnTo>
                  <a:lnTo>
                    <a:pt x="317" y="488"/>
                  </a:lnTo>
                  <a:lnTo>
                    <a:pt x="312" y="482"/>
                  </a:lnTo>
                  <a:lnTo>
                    <a:pt x="296" y="479"/>
                  </a:lnTo>
                  <a:lnTo>
                    <a:pt x="289" y="480"/>
                  </a:lnTo>
                  <a:lnTo>
                    <a:pt x="282" y="473"/>
                  </a:lnTo>
                  <a:lnTo>
                    <a:pt x="248" y="479"/>
                  </a:lnTo>
                  <a:lnTo>
                    <a:pt x="196" y="499"/>
                  </a:lnTo>
                  <a:lnTo>
                    <a:pt x="188" y="493"/>
                  </a:lnTo>
                  <a:lnTo>
                    <a:pt x="172" y="493"/>
                  </a:lnTo>
                  <a:lnTo>
                    <a:pt x="162" y="488"/>
                  </a:lnTo>
                  <a:lnTo>
                    <a:pt x="158" y="480"/>
                  </a:lnTo>
                  <a:lnTo>
                    <a:pt x="118" y="489"/>
                  </a:lnTo>
                  <a:lnTo>
                    <a:pt x="101" y="478"/>
                  </a:lnTo>
                  <a:lnTo>
                    <a:pt x="83" y="482"/>
                  </a:lnTo>
                  <a:lnTo>
                    <a:pt x="81" y="476"/>
                  </a:lnTo>
                  <a:lnTo>
                    <a:pt x="81" y="472"/>
                  </a:lnTo>
                  <a:lnTo>
                    <a:pt x="68" y="467"/>
                  </a:lnTo>
                  <a:lnTo>
                    <a:pt x="57" y="452"/>
                  </a:lnTo>
                  <a:lnTo>
                    <a:pt x="46" y="434"/>
                  </a:lnTo>
                  <a:lnTo>
                    <a:pt x="42" y="418"/>
                  </a:lnTo>
                  <a:lnTo>
                    <a:pt x="62" y="396"/>
                  </a:lnTo>
                  <a:lnTo>
                    <a:pt x="83" y="387"/>
                  </a:lnTo>
                  <a:lnTo>
                    <a:pt x="103" y="385"/>
                  </a:lnTo>
                  <a:lnTo>
                    <a:pt x="122" y="377"/>
                  </a:lnTo>
                  <a:lnTo>
                    <a:pt x="142" y="363"/>
                  </a:lnTo>
                  <a:lnTo>
                    <a:pt x="161" y="358"/>
                  </a:lnTo>
                  <a:lnTo>
                    <a:pt x="160" y="361"/>
                  </a:lnTo>
                  <a:lnTo>
                    <a:pt x="165" y="364"/>
                  </a:lnTo>
                  <a:lnTo>
                    <a:pt x="178" y="361"/>
                  </a:lnTo>
                  <a:lnTo>
                    <a:pt x="185" y="358"/>
                  </a:lnTo>
                  <a:lnTo>
                    <a:pt x="181" y="353"/>
                  </a:lnTo>
                  <a:lnTo>
                    <a:pt x="165" y="352"/>
                  </a:lnTo>
                  <a:lnTo>
                    <a:pt x="173" y="342"/>
                  </a:lnTo>
                  <a:lnTo>
                    <a:pt x="187" y="339"/>
                  </a:lnTo>
                  <a:lnTo>
                    <a:pt x="193" y="334"/>
                  </a:lnTo>
                  <a:lnTo>
                    <a:pt x="194" y="329"/>
                  </a:lnTo>
                  <a:lnTo>
                    <a:pt x="133" y="340"/>
                  </a:lnTo>
                  <a:lnTo>
                    <a:pt x="122" y="345"/>
                  </a:lnTo>
                  <a:lnTo>
                    <a:pt x="111" y="347"/>
                  </a:lnTo>
                  <a:lnTo>
                    <a:pt x="105" y="352"/>
                  </a:lnTo>
                  <a:lnTo>
                    <a:pt x="96" y="352"/>
                  </a:lnTo>
                  <a:lnTo>
                    <a:pt x="91" y="348"/>
                  </a:lnTo>
                  <a:lnTo>
                    <a:pt x="90" y="344"/>
                  </a:lnTo>
                  <a:lnTo>
                    <a:pt x="83" y="343"/>
                  </a:lnTo>
                  <a:lnTo>
                    <a:pt x="79" y="345"/>
                  </a:lnTo>
                  <a:lnTo>
                    <a:pt x="83" y="348"/>
                  </a:lnTo>
                  <a:lnTo>
                    <a:pt x="83" y="354"/>
                  </a:lnTo>
                  <a:lnTo>
                    <a:pt x="68" y="354"/>
                  </a:lnTo>
                  <a:lnTo>
                    <a:pt x="64" y="359"/>
                  </a:lnTo>
                  <a:lnTo>
                    <a:pt x="51" y="360"/>
                  </a:lnTo>
                  <a:lnTo>
                    <a:pt x="45" y="355"/>
                  </a:lnTo>
                  <a:lnTo>
                    <a:pt x="43" y="347"/>
                  </a:lnTo>
                  <a:lnTo>
                    <a:pt x="47" y="338"/>
                  </a:lnTo>
                  <a:lnTo>
                    <a:pt x="53" y="333"/>
                  </a:lnTo>
                  <a:lnTo>
                    <a:pt x="69" y="332"/>
                  </a:lnTo>
                  <a:lnTo>
                    <a:pt x="67" y="310"/>
                  </a:lnTo>
                  <a:lnTo>
                    <a:pt x="53" y="313"/>
                  </a:lnTo>
                  <a:lnTo>
                    <a:pt x="41" y="322"/>
                  </a:lnTo>
                  <a:lnTo>
                    <a:pt x="35" y="320"/>
                  </a:lnTo>
                  <a:lnTo>
                    <a:pt x="33" y="311"/>
                  </a:lnTo>
                  <a:lnTo>
                    <a:pt x="29" y="309"/>
                  </a:lnTo>
                  <a:lnTo>
                    <a:pt x="8" y="313"/>
                  </a:lnTo>
                  <a:lnTo>
                    <a:pt x="6" y="304"/>
                  </a:lnTo>
                  <a:lnTo>
                    <a:pt x="2" y="290"/>
                  </a:lnTo>
                  <a:lnTo>
                    <a:pt x="0" y="273"/>
                  </a:lnTo>
                  <a:lnTo>
                    <a:pt x="6" y="256"/>
                  </a:lnTo>
                  <a:lnTo>
                    <a:pt x="22" y="234"/>
                  </a:lnTo>
                  <a:lnTo>
                    <a:pt x="32" y="218"/>
                  </a:lnTo>
                  <a:lnTo>
                    <a:pt x="52" y="209"/>
                  </a:lnTo>
                  <a:lnTo>
                    <a:pt x="53" y="202"/>
                  </a:lnTo>
                  <a:lnTo>
                    <a:pt x="51" y="194"/>
                  </a:lnTo>
                  <a:lnTo>
                    <a:pt x="48" y="189"/>
                  </a:lnTo>
                  <a:lnTo>
                    <a:pt x="36" y="189"/>
                  </a:lnTo>
                  <a:lnTo>
                    <a:pt x="32" y="182"/>
                  </a:lnTo>
                  <a:lnTo>
                    <a:pt x="31" y="165"/>
                  </a:lnTo>
                  <a:lnTo>
                    <a:pt x="36" y="151"/>
                  </a:lnTo>
                  <a:lnTo>
                    <a:pt x="46" y="135"/>
                  </a:lnTo>
                  <a:lnTo>
                    <a:pt x="85" y="94"/>
                  </a:lnTo>
                  <a:lnTo>
                    <a:pt x="122" y="68"/>
                  </a:lnTo>
                  <a:lnTo>
                    <a:pt x="129" y="59"/>
                  </a:lnTo>
                  <a:lnTo>
                    <a:pt x="142" y="55"/>
                  </a:lnTo>
                  <a:lnTo>
                    <a:pt x="148" y="44"/>
                  </a:lnTo>
                  <a:lnTo>
                    <a:pt x="162" y="42"/>
                  </a:lnTo>
                  <a:lnTo>
                    <a:pt x="194" y="22"/>
                  </a:lnTo>
                  <a:lnTo>
                    <a:pt x="239" y="0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1" y="14"/>
                  </a:lnTo>
                  <a:lnTo>
                    <a:pt x="262" y="21"/>
                  </a:lnTo>
                  <a:lnTo>
                    <a:pt x="269" y="31"/>
                  </a:lnTo>
                  <a:lnTo>
                    <a:pt x="272" y="43"/>
                  </a:lnTo>
                  <a:lnTo>
                    <a:pt x="273" y="71"/>
                  </a:lnTo>
                  <a:lnTo>
                    <a:pt x="272" y="94"/>
                  </a:lnTo>
                  <a:lnTo>
                    <a:pt x="259" y="101"/>
                  </a:lnTo>
                  <a:lnTo>
                    <a:pt x="255" y="111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2" y="127"/>
                  </a:lnTo>
                  <a:lnTo>
                    <a:pt x="239" y="133"/>
                  </a:lnTo>
                  <a:lnTo>
                    <a:pt x="237" y="138"/>
                  </a:lnTo>
                  <a:lnTo>
                    <a:pt x="244" y="146"/>
                  </a:lnTo>
                  <a:lnTo>
                    <a:pt x="268" y="126"/>
                  </a:lnTo>
                  <a:lnTo>
                    <a:pt x="274" y="126"/>
                  </a:lnTo>
                  <a:lnTo>
                    <a:pt x="277" y="135"/>
                  </a:lnTo>
                  <a:lnTo>
                    <a:pt x="295" y="127"/>
                  </a:lnTo>
                  <a:lnTo>
                    <a:pt x="300" y="113"/>
                  </a:lnTo>
                  <a:lnTo>
                    <a:pt x="294" y="110"/>
                  </a:lnTo>
                  <a:lnTo>
                    <a:pt x="294" y="97"/>
                  </a:lnTo>
                  <a:lnTo>
                    <a:pt x="300" y="81"/>
                  </a:lnTo>
                  <a:lnTo>
                    <a:pt x="309" y="76"/>
                  </a:lnTo>
                  <a:lnTo>
                    <a:pt x="310" y="69"/>
                  </a:lnTo>
                  <a:lnTo>
                    <a:pt x="315" y="64"/>
                  </a:lnTo>
                  <a:lnTo>
                    <a:pt x="329" y="62"/>
                  </a:lnTo>
                  <a:lnTo>
                    <a:pt x="355" y="80"/>
                  </a:lnTo>
                  <a:lnTo>
                    <a:pt x="388" y="91"/>
                  </a:lnTo>
                  <a:lnTo>
                    <a:pt x="396" y="101"/>
                  </a:lnTo>
                  <a:lnTo>
                    <a:pt x="406" y="106"/>
                  </a:lnTo>
                  <a:lnTo>
                    <a:pt x="415" y="113"/>
                  </a:lnTo>
                  <a:lnTo>
                    <a:pt x="424" y="128"/>
                  </a:lnTo>
                  <a:lnTo>
                    <a:pt x="427" y="145"/>
                  </a:lnTo>
                  <a:lnTo>
                    <a:pt x="408" y="171"/>
                  </a:lnTo>
                  <a:lnTo>
                    <a:pt x="388" y="189"/>
                  </a:lnTo>
                  <a:lnTo>
                    <a:pt x="388" y="192"/>
                  </a:lnTo>
                  <a:lnTo>
                    <a:pt x="406" y="188"/>
                  </a:lnTo>
                  <a:lnTo>
                    <a:pt x="415" y="173"/>
                  </a:lnTo>
                  <a:lnTo>
                    <a:pt x="427" y="166"/>
                  </a:lnTo>
                  <a:lnTo>
                    <a:pt x="425" y="173"/>
                  </a:lnTo>
                  <a:lnTo>
                    <a:pt x="420" y="187"/>
                  </a:lnTo>
                  <a:lnTo>
                    <a:pt x="433" y="192"/>
                  </a:lnTo>
                  <a:lnTo>
                    <a:pt x="435" y="187"/>
                  </a:lnTo>
                  <a:lnTo>
                    <a:pt x="439" y="167"/>
                  </a:lnTo>
                  <a:lnTo>
                    <a:pt x="440" y="161"/>
                  </a:lnTo>
                  <a:lnTo>
                    <a:pt x="446" y="157"/>
                  </a:lnTo>
                  <a:lnTo>
                    <a:pt x="454" y="148"/>
                  </a:lnTo>
                  <a:lnTo>
                    <a:pt x="465" y="150"/>
                  </a:lnTo>
                  <a:lnTo>
                    <a:pt x="472" y="146"/>
                  </a:lnTo>
                  <a:lnTo>
                    <a:pt x="486" y="164"/>
                  </a:lnTo>
                  <a:lnTo>
                    <a:pt x="488" y="157"/>
                  </a:lnTo>
                  <a:lnTo>
                    <a:pt x="486" y="148"/>
                  </a:lnTo>
                  <a:lnTo>
                    <a:pt x="483" y="145"/>
                  </a:lnTo>
                  <a:lnTo>
                    <a:pt x="486" y="144"/>
                  </a:lnTo>
                  <a:lnTo>
                    <a:pt x="494" y="151"/>
                  </a:lnTo>
                  <a:lnTo>
                    <a:pt x="499" y="148"/>
                  </a:lnTo>
                  <a:lnTo>
                    <a:pt x="497" y="138"/>
                  </a:lnTo>
                  <a:lnTo>
                    <a:pt x="484" y="129"/>
                  </a:lnTo>
                  <a:lnTo>
                    <a:pt x="484" y="123"/>
                  </a:lnTo>
                  <a:lnTo>
                    <a:pt x="486" y="122"/>
                  </a:lnTo>
                  <a:lnTo>
                    <a:pt x="498" y="132"/>
                  </a:lnTo>
                  <a:lnTo>
                    <a:pt x="503" y="123"/>
                  </a:lnTo>
                  <a:lnTo>
                    <a:pt x="488" y="103"/>
                  </a:lnTo>
                  <a:lnTo>
                    <a:pt x="481" y="100"/>
                  </a:lnTo>
                  <a:lnTo>
                    <a:pt x="473" y="90"/>
                  </a:lnTo>
                  <a:lnTo>
                    <a:pt x="470" y="78"/>
                  </a:lnTo>
                  <a:lnTo>
                    <a:pt x="468" y="68"/>
                  </a:lnTo>
                  <a:lnTo>
                    <a:pt x="477" y="67"/>
                  </a:lnTo>
                  <a:lnTo>
                    <a:pt x="494" y="71"/>
                  </a:lnTo>
                  <a:lnTo>
                    <a:pt x="504" y="76"/>
                  </a:lnTo>
                  <a:lnTo>
                    <a:pt x="508" y="87"/>
                  </a:lnTo>
                  <a:lnTo>
                    <a:pt x="519" y="86"/>
                  </a:lnTo>
                  <a:lnTo>
                    <a:pt x="519" y="92"/>
                  </a:lnTo>
                  <a:lnTo>
                    <a:pt x="526" y="108"/>
                  </a:lnTo>
                  <a:lnTo>
                    <a:pt x="533" y="113"/>
                  </a:lnTo>
                  <a:lnTo>
                    <a:pt x="540" y="111"/>
                  </a:lnTo>
                  <a:lnTo>
                    <a:pt x="546" y="117"/>
                  </a:lnTo>
                  <a:lnTo>
                    <a:pt x="546" y="121"/>
                  </a:lnTo>
                  <a:lnTo>
                    <a:pt x="554" y="127"/>
                  </a:lnTo>
                  <a:lnTo>
                    <a:pt x="553" y="133"/>
                  </a:lnTo>
                  <a:lnTo>
                    <a:pt x="551" y="135"/>
                  </a:lnTo>
                  <a:lnTo>
                    <a:pt x="560" y="139"/>
                  </a:lnTo>
                  <a:lnTo>
                    <a:pt x="568" y="155"/>
                  </a:lnTo>
                  <a:lnTo>
                    <a:pt x="567" y="186"/>
                  </a:lnTo>
                  <a:lnTo>
                    <a:pt x="568" y="197"/>
                  </a:lnTo>
                  <a:lnTo>
                    <a:pt x="570" y="205"/>
                  </a:lnTo>
                  <a:lnTo>
                    <a:pt x="575" y="214"/>
                  </a:lnTo>
                  <a:lnTo>
                    <a:pt x="578" y="243"/>
                  </a:lnTo>
                  <a:lnTo>
                    <a:pt x="592" y="258"/>
                  </a:lnTo>
                  <a:lnTo>
                    <a:pt x="585" y="273"/>
                  </a:lnTo>
                  <a:lnTo>
                    <a:pt x="585" y="295"/>
                  </a:lnTo>
                  <a:lnTo>
                    <a:pt x="591" y="296"/>
                  </a:lnTo>
                  <a:lnTo>
                    <a:pt x="600" y="311"/>
                  </a:lnTo>
                  <a:lnTo>
                    <a:pt x="606" y="310"/>
                  </a:lnTo>
                  <a:lnTo>
                    <a:pt x="608" y="301"/>
                  </a:lnTo>
                  <a:lnTo>
                    <a:pt x="616" y="297"/>
                  </a:lnTo>
                  <a:lnTo>
                    <a:pt x="622" y="295"/>
                  </a:lnTo>
                  <a:lnTo>
                    <a:pt x="629" y="285"/>
                  </a:lnTo>
                  <a:lnTo>
                    <a:pt x="630" y="274"/>
                  </a:lnTo>
                  <a:lnTo>
                    <a:pt x="639" y="270"/>
                  </a:lnTo>
                  <a:lnTo>
                    <a:pt x="639" y="264"/>
                  </a:lnTo>
                  <a:lnTo>
                    <a:pt x="627" y="247"/>
                  </a:lnTo>
                  <a:lnTo>
                    <a:pt x="624" y="236"/>
                  </a:lnTo>
                  <a:lnTo>
                    <a:pt x="624" y="225"/>
                  </a:lnTo>
                  <a:lnTo>
                    <a:pt x="619" y="220"/>
                  </a:lnTo>
                  <a:lnTo>
                    <a:pt x="617" y="203"/>
                  </a:lnTo>
                  <a:lnTo>
                    <a:pt x="614" y="187"/>
                  </a:lnTo>
                  <a:lnTo>
                    <a:pt x="618" y="186"/>
                  </a:lnTo>
                  <a:lnTo>
                    <a:pt x="617" y="177"/>
                  </a:lnTo>
                  <a:lnTo>
                    <a:pt x="617" y="166"/>
                  </a:lnTo>
                  <a:lnTo>
                    <a:pt x="613" y="160"/>
                  </a:lnTo>
                  <a:lnTo>
                    <a:pt x="612" y="139"/>
                  </a:lnTo>
                  <a:lnTo>
                    <a:pt x="610" y="121"/>
                  </a:lnTo>
                  <a:lnTo>
                    <a:pt x="605" y="103"/>
                  </a:lnTo>
                  <a:lnTo>
                    <a:pt x="597" y="68"/>
                  </a:lnTo>
                  <a:lnTo>
                    <a:pt x="595" y="62"/>
                  </a:lnTo>
                  <a:lnTo>
                    <a:pt x="599" y="62"/>
                  </a:lnTo>
                  <a:lnTo>
                    <a:pt x="600" y="49"/>
                  </a:lnTo>
                  <a:lnTo>
                    <a:pt x="596" y="49"/>
                  </a:lnTo>
                  <a:lnTo>
                    <a:pt x="592" y="38"/>
                  </a:lnTo>
                  <a:lnTo>
                    <a:pt x="596" y="33"/>
                  </a:lnTo>
                  <a:lnTo>
                    <a:pt x="606" y="33"/>
                  </a:lnTo>
                  <a:lnTo>
                    <a:pt x="608" y="27"/>
                  </a:lnTo>
                  <a:lnTo>
                    <a:pt x="597" y="16"/>
                  </a:lnTo>
                  <a:lnTo>
                    <a:pt x="599" y="8"/>
                  </a:lnTo>
                  <a:lnTo>
                    <a:pt x="602" y="8"/>
                  </a:lnTo>
                  <a:lnTo>
                    <a:pt x="602" y="3"/>
                  </a:lnTo>
                  <a:lnTo>
                    <a:pt x="608" y="3"/>
                  </a:lnTo>
                  <a:lnTo>
                    <a:pt x="630" y="9"/>
                  </a:lnTo>
                  <a:lnTo>
                    <a:pt x="632" y="15"/>
                  </a:lnTo>
                  <a:lnTo>
                    <a:pt x="650" y="33"/>
                  </a:lnTo>
                  <a:lnTo>
                    <a:pt x="665" y="40"/>
                  </a:lnTo>
                  <a:lnTo>
                    <a:pt x="667" y="37"/>
                  </a:lnTo>
                  <a:lnTo>
                    <a:pt x="669" y="31"/>
                  </a:lnTo>
                  <a:lnTo>
                    <a:pt x="662" y="28"/>
                  </a:lnTo>
                  <a:lnTo>
                    <a:pt x="661" y="21"/>
                  </a:lnTo>
                  <a:lnTo>
                    <a:pt x="661" y="15"/>
                  </a:lnTo>
                  <a:lnTo>
                    <a:pt x="666" y="14"/>
                  </a:lnTo>
                  <a:lnTo>
                    <a:pt x="676" y="19"/>
                  </a:lnTo>
                  <a:lnTo>
                    <a:pt x="678" y="25"/>
                  </a:lnTo>
                  <a:lnTo>
                    <a:pt x="687" y="28"/>
                  </a:lnTo>
                  <a:lnTo>
                    <a:pt x="691" y="44"/>
                  </a:lnTo>
                  <a:lnTo>
                    <a:pt x="696" y="52"/>
                  </a:lnTo>
                  <a:lnTo>
                    <a:pt x="720" y="67"/>
                  </a:lnTo>
                  <a:lnTo>
                    <a:pt x="720" y="74"/>
                  </a:lnTo>
                  <a:lnTo>
                    <a:pt x="734" y="81"/>
                  </a:lnTo>
                  <a:lnTo>
                    <a:pt x="741" y="91"/>
                  </a:lnTo>
                  <a:lnTo>
                    <a:pt x="742" y="96"/>
                  </a:lnTo>
                  <a:lnTo>
                    <a:pt x="750" y="102"/>
                  </a:lnTo>
                  <a:lnTo>
                    <a:pt x="751" y="110"/>
                  </a:lnTo>
                  <a:lnTo>
                    <a:pt x="745" y="123"/>
                  </a:lnTo>
                  <a:lnTo>
                    <a:pt x="751" y="123"/>
                  </a:lnTo>
                  <a:lnTo>
                    <a:pt x="756" y="140"/>
                  </a:lnTo>
                  <a:lnTo>
                    <a:pt x="756" y="151"/>
                  </a:lnTo>
                  <a:lnTo>
                    <a:pt x="755" y="156"/>
                  </a:lnTo>
                  <a:lnTo>
                    <a:pt x="758" y="166"/>
                  </a:lnTo>
                  <a:lnTo>
                    <a:pt x="759" y="177"/>
                  </a:lnTo>
                  <a:lnTo>
                    <a:pt x="766" y="200"/>
                  </a:lnTo>
                  <a:lnTo>
                    <a:pt x="768" y="246"/>
                  </a:lnTo>
                  <a:lnTo>
                    <a:pt x="771" y="250"/>
                  </a:lnTo>
                  <a:lnTo>
                    <a:pt x="775" y="273"/>
                  </a:lnTo>
                  <a:lnTo>
                    <a:pt x="791" y="294"/>
                  </a:lnTo>
                  <a:lnTo>
                    <a:pt x="799" y="306"/>
                  </a:lnTo>
                  <a:lnTo>
                    <a:pt x="804" y="322"/>
                  </a:lnTo>
                  <a:lnTo>
                    <a:pt x="802" y="329"/>
                  </a:lnTo>
                  <a:lnTo>
                    <a:pt x="805" y="336"/>
                  </a:lnTo>
                  <a:lnTo>
                    <a:pt x="806" y="353"/>
                  </a:lnTo>
                  <a:lnTo>
                    <a:pt x="804" y="353"/>
                  </a:lnTo>
                  <a:lnTo>
                    <a:pt x="796" y="358"/>
                  </a:lnTo>
                  <a:lnTo>
                    <a:pt x="798" y="383"/>
                  </a:lnTo>
                  <a:lnTo>
                    <a:pt x="794" y="396"/>
                  </a:lnTo>
                  <a:lnTo>
                    <a:pt x="798" y="409"/>
                  </a:lnTo>
                  <a:lnTo>
                    <a:pt x="812" y="419"/>
                  </a:lnTo>
                  <a:lnTo>
                    <a:pt x="815" y="428"/>
                  </a:lnTo>
                  <a:lnTo>
                    <a:pt x="829" y="455"/>
                  </a:lnTo>
                  <a:lnTo>
                    <a:pt x="847" y="460"/>
                  </a:lnTo>
                  <a:lnTo>
                    <a:pt x="854" y="479"/>
                  </a:lnTo>
                  <a:lnTo>
                    <a:pt x="860" y="483"/>
                  </a:lnTo>
                  <a:lnTo>
                    <a:pt x="870" y="484"/>
                  </a:lnTo>
                  <a:lnTo>
                    <a:pt x="876" y="492"/>
                  </a:lnTo>
                  <a:lnTo>
                    <a:pt x="881" y="487"/>
                  </a:lnTo>
                  <a:lnTo>
                    <a:pt x="881" y="478"/>
                  </a:lnTo>
                  <a:lnTo>
                    <a:pt x="885" y="476"/>
                  </a:lnTo>
                  <a:lnTo>
                    <a:pt x="896" y="480"/>
                  </a:lnTo>
                  <a:lnTo>
                    <a:pt x="901" y="485"/>
                  </a:lnTo>
                  <a:lnTo>
                    <a:pt x="898" y="494"/>
                  </a:lnTo>
                  <a:lnTo>
                    <a:pt x="938" y="531"/>
                  </a:lnTo>
                  <a:lnTo>
                    <a:pt x="946" y="536"/>
                  </a:lnTo>
                  <a:lnTo>
                    <a:pt x="958" y="536"/>
                  </a:lnTo>
                  <a:lnTo>
                    <a:pt x="963" y="543"/>
                  </a:lnTo>
                  <a:lnTo>
                    <a:pt x="962" y="552"/>
                  </a:lnTo>
                  <a:lnTo>
                    <a:pt x="963" y="560"/>
                  </a:lnTo>
                  <a:lnTo>
                    <a:pt x="972" y="562"/>
                  </a:lnTo>
                  <a:lnTo>
                    <a:pt x="978" y="558"/>
                  </a:lnTo>
                  <a:lnTo>
                    <a:pt x="981" y="562"/>
                  </a:lnTo>
                  <a:lnTo>
                    <a:pt x="989" y="558"/>
                  </a:lnTo>
                  <a:lnTo>
                    <a:pt x="994" y="560"/>
                  </a:lnTo>
                  <a:lnTo>
                    <a:pt x="999" y="584"/>
                  </a:lnTo>
                  <a:lnTo>
                    <a:pt x="994" y="596"/>
                  </a:lnTo>
                  <a:lnTo>
                    <a:pt x="997" y="622"/>
                  </a:lnTo>
                  <a:lnTo>
                    <a:pt x="992" y="635"/>
                  </a:lnTo>
                  <a:lnTo>
                    <a:pt x="984" y="638"/>
                  </a:lnTo>
                  <a:lnTo>
                    <a:pt x="977" y="635"/>
                  </a:lnTo>
                  <a:lnTo>
                    <a:pt x="967" y="617"/>
                  </a:lnTo>
                  <a:lnTo>
                    <a:pt x="967" y="595"/>
                  </a:lnTo>
                  <a:lnTo>
                    <a:pt x="961" y="616"/>
                  </a:lnTo>
                  <a:lnTo>
                    <a:pt x="958" y="635"/>
                  </a:lnTo>
                  <a:lnTo>
                    <a:pt x="956" y="640"/>
                  </a:lnTo>
                  <a:lnTo>
                    <a:pt x="952" y="629"/>
                  </a:lnTo>
                  <a:lnTo>
                    <a:pt x="946" y="627"/>
                  </a:lnTo>
                  <a:lnTo>
                    <a:pt x="944" y="633"/>
                  </a:lnTo>
                  <a:lnTo>
                    <a:pt x="938" y="623"/>
                  </a:lnTo>
                  <a:lnTo>
                    <a:pt x="934" y="611"/>
                  </a:lnTo>
                  <a:lnTo>
                    <a:pt x="934" y="597"/>
                  </a:lnTo>
                  <a:lnTo>
                    <a:pt x="931" y="605"/>
                  </a:lnTo>
                  <a:lnTo>
                    <a:pt x="925" y="606"/>
                  </a:lnTo>
                  <a:lnTo>
                    <a:pt x="924" y="602"/>
                  </a:lnTo>
                  <a:lnTo>
                    <a:pt x="918" y="617"/>
                  </a:lnTo>
                  <a:lnTo>
                    <a:pt x="914" y="617"/>
                  </a:lnTo>
                  <a:lnTo>
                    <a:pt x="902" y="624"/>
                  </a:lnTo>
                  <a:lnTo>
                    <a:pt x="902" y="632"/>
                  </a:lnTo>
                  <a:lnTo>
                    <a:pt x="906" y="632"/>
                  </a:lnTo>
                  <a:lnTo>
                    <a:pt x="907" y="656"/>
                  </a:lnTo>
                  <a:lnTo>
                    <a:pt x="899" y="657"/>
                  </a:lnTo>
                  <a:lnTo>
                    <a:pt x="895" y="652"/>
                  </a:lnTo>
                  <a:lnTo>
                    <a:pt x="881" y="651"/>
                  </a:lnTo>
                  <a:lnTo>
                    <a:pt x="874" y="654"/>
                  </a:lnTo>
                  <a:lnTo>
                    <a:pt x="872" y="657"/>
                  </a:lnTo>
                  <a:lnTo>
                    <a:pt x="879" y="670"/>
                  </a:lnTo>
                  <a:lnTo>
                    <a:pt x="880" y="677"/>
                  </a:lnTo>
                  <a:lnTo>
                    <a:pt x="877" y="694"/>
                  </a:lnTo>
                  <a:lnTo>
                    <a:pt x="879" y="700"/>
                  </a:lnTo>
                  <a:lnTo>
                    <a:pt x="888" y="681"/>
                  </a:lnTo>
                  <a:lnTo>
                    <a:pt x="902" y="672"/>
                  </a:lnTo>
                  <a:lnTo>
                    <a:pt x="906" y="663"/>
                  </a:lnTo>
                  <a:lnTo>
                    <a:pt x="929" y="662"/>
                  </a:lnTo>
                  <a:lnTo>
                    <a:pt x="931" y="668"/>
                  </a:lnTo>
                  <a:lnTo>
                    <a:pt x="940" y="671"/>
                  </a:lnTo>
                  <a:lnTo>
                    <a:pt x="936" y="677"/>
                  </a:lnTo>
                  <a:lnTo>
                    <a:pt x="935" y="684"/>
                  </a:lnTo>
                  <a:lnTo>
                    <a:pt x="929" y="691"/>
                  </a:lnTo>
                  <a:lnTo>
                    <a:pt x="930" y="695"/>
                  </a:lnTo>
                  <a:lnTo>
                    <a:pt x="925" y="694"/>
                  </a:lnTo>
                  <a:lnTo>
                    <a:pt x="923" y="700"/>
                  </a:lnTo>
                  <a:lnTo>
                    <a:pt x="927" y="710"/>
                  </a:lnTo>
                  <a:lnTo>
                    <a:pt x="933" y="711"/>
                  </a:lnTo>
                  <a:lnTo>
                    <a:pt x="935" y="700"/>
                  </a:lnTo>
                  <a:lnTo>
                    <a:pt x="947" y="706"/>
                  </a:lnTo>
                  <a:lnTo>
                    <a:pt x="958" y="708"/>
                  </a:lnTo>
                  <a:lnTo>
                    <a:pt x="961" y="719"/>
                  </a:lnTo>
                  <a:lnTo>
                    <a:pt x="960" y="727"/>
                  </a:lnTo>
                  <a:lnTo>
                    <a:pt x="954" y="729"/>
                  </a:lnTo>
                  <a:lnTo>
                    <a:pt x="951" y="726"/>
                  </a:lnTo>
                  <a:lnTo>
                    <a:pt x="949" y="734"/>
                  </a:lnTo>
                  <a:lnTo>
                    <a:pt x="944" y="740"/>
                  </a:lnTo>
                  <a:lnTo>
                    <a:pt x="944" y="745"/>
                  </a:lnTo>
                  <a:lnTo>
                    <a:pt x="936" y="743"/>
                  </a:lnTo>
                  <a:lnTo>
                    <a:pt x="917" y="751"/>
                  </a:lnTo>
                  <a:lnTo>
                    <a:pt x="914" y="761"/>
                  </a:lnTo>
                  <a:lnTo>
                    <a:pt x="901" y="761"/>
                  </a:lnTo>
                  <a:lnTo>
                    <a:pt x="895" y="757"/>
                  </a:lnTo>
                  <a:lnTo>
                    <a:pt x="893" y="767"/>
                  </a:lnTo>
                  <a:lnTo>
                    <a:pt x="887" y="770"/>
                  </a:lnTo>
                  <a:lnTo>
                    <a:pt x="885" y="774"/>
                  </a:lnTo>
                  <a:lnTo>
                    <a:pt x="876" y="769"/>
                  </a:lnTo>
                  <a:lnTo>
                    <a:pt x="861" y="775"/>
                  </a:lnTo>
                  <a:lnTo>
                    <a:pt x="836" y="769"/>
                  </a:lnTo>
                  <a:lnTo>
                    <a:pt x="831" y="761"/>
                  </a:lnTo>
                  <a:lnTo>
                    <a:pt x="814" y="756"/>
                  </a:lnTo>
                  <a:lnTo>
                    <a:pt x="809" y="749"/>
                  </a:lnTo>
                  <a:lnTo>
                    <a:pt x="800" y="749"/>
                  </a:lnTo>
                  <a:lnTo>
                    <a:pt x="795" y="758"/>
                  </a:lnTo>
                  <a:lnTo>
                    <a:pt x="771" y="754"/>
                  </a:lnTo>
                  <a:lnTo>
                    <a:pt x="758" y="749"/>
                  </a:lnTo>
                  <a:lnTo>
                    <a:pt x="757" y="742"/>
                  </a:lnTo>
                  <a:lnTo>
                    <a:pt x="773" y="726"/>
                  </a:lnTo>
                  <a:lnTo>
                    <a:pt x="768" y="720"/>
                  </a:lnTo>
                  <a:lnTo>
                    <a:pt x="758" y="724"/>
                  </a:lnTo>
                  <a:lnTo>
                    <a:pt x="742" y="722"/>
                  </a:lnTo>
                  <a:lnTo>
                    <a:pt x="740" y="715"/>
                  </a:lnTo>
                  <a:lnTo>
                    <a:pt x="726" y="711"/>
                  </a:lnTo>
                  <a:lnTo>
                    <a:pt x="721" y="714"/>
                  </a:lnTo>
                  <a:lnTo>
                    <a:pt x="697" y="710"/>
                  </a:lnTo>
                  <a:lnTo>
                    <a:pt x="696" y="700"/>
                  </a:lnTo>
                  <a:lnTo>
                    <a:pt x="699" y="693"/>
                  </a:lnTo>
                  <a:lnTo>
                    <a:pt x="697" y="677"/>
                  </a:lnTo>
                  <a:lnTo>
                    <a:pt x="693" y="666"/>
                  </a:lnTo>
                  <a:lnTo>
                    <a:pt x="682" y="662"/>
                  </a:lnTo>
                  <a:lnTo>
                    <a:pt x="678" y="670"/>
                  </a:lnTo>
                  <a:lnTo>
                    <a:pt x="673" y="678"/>
                  </a:lnTo>
                  <a:lnTo>
                    <a:pt x="660" y="684"/>
                  </a:lnTo>
                  <a:lnTo>
                    <a:pt x="665" y="702"/>
                  </a:lnTo>
                  <a:lnTo>
                    <a:pt x="665" y="710"/>
                  </a:lnTo>
                  <a:lnTo>
                    <a:pt x="655" y="718"/>
                  </a:lnTo>
                  <a:lnTo>
                    <a:pt x="639" y="741"/>
                  </a:lnTo>
                  <a:lnTo>
                    <a:pt x="612" y="748"/>
                  </a:lnTo>
                  <a:lnTo>
                    <a:pt x="572" y="748"/>
                  </a:lnTo>
                  <a:lnTo>
                    <a:pt x="578" y="753"/>
                  </a:lnTo>
                  <a:lnTo>
                    <a:pt x="567" y="770"/>
                  </a:lnTo>
                  <a:lnTo>
                    <a:pt x="552" y="781"/>
                  </a:lnTo>
                  <a:lnTo>
                    <a:pt x="535" y="788"/>
                  </a:lnTo>
                  <a:lnTo>
                    <a:pt x="521" y="796"/>
                  </a:lnTo>
                  <a:lnTo>
                    <a:pt x="503" y="799"/>
                  </a:lnTo>
                  <a:lnTo>
                    <a:pt x="495" y="795"/>
                  </a:lnTo>
                  <a:lnTo>
                    <a:pt x="482" y="801"/>
                  </a:lnTo>
                  <a:lnTo>
                    <a:pt x="467" y="797"/>
                  </a:lnTo>
                  <a:lnTo>
                    <a:pt x="460" y="802"/>
                  </a:lnTo>
                  <a:lnTo>
                    <a:pt x="455" y="796"/>
                  </a:lnTo>
                  <a:lnTo>
                    <a:pt x="440" y="802"/>
                  </a:lnTo>
                  <a:lnTo>
                    <a:pt x="425" y="805"/>
                  </a:lnTo>
                  <a:lnTo>
                    <a:pt x="423" y="807"/>
                  </a:lnTo>
                  <a:lnTo>
                    <a:pt x="430" y="807"/>
                  </a:lnTo>
                  <a:lnTo>
                    <a:pt x="429" y="812"/>
                  </a:lnTo>
                  <a:lnTo>
                    <a:pt x="415" y="812"/>
                  </a:lnTo>
                  <a:lnTo>
                    <a:pt x="393" y="818"/>
                  </a:lnTo>
                  <a:lnTo>
                    <a:pt x="387" y="815"/>
                  </a:lnTo>
                  <a:lnTo>
                    <a:pt x="369" y="815"/>
                  </a:lnTo>
                  <a:lnTo>
                    <a:pt x="320" y="819"/>
                  </a:lnTo>
                  <a:lnTo>
                    <a:pt x="321" y="816"/>
                  </a:lnTo>
                  <a:lnTo>
                    <a:pt x="332" y="807"/>
                  </a:lnTo>
                  <a:lnTo>
                    <a:pt x="314" y="796"/>
                  </a:lnTo>
                  <a:lnTo>
                    <a:pt x="305" y="783"/>
                  </a:lnTo>
                  <a:lnTo>
                    <a:pt x="301" y="770"/>
                  </a:lnTo>
                  <a:lnTo>
                    <a:pt x="296" y="758"/>
                  </a:lnTo>
                  <a:lnTo>
                    <a:pt x="296" y="743"/>
                  </a:lnTo>
                  <a:lnTo>
                    <a:pt x="300" y="732"/>
                  </a:lnTo>
                  <a:lnTo>
                    <a:pt x="300" y="729"/>
                  </a:lnTo>
                  <a:lnTo>
                    <a:pt x="291" y="724"/>
                  </a:lnTo>
                  <a:lnTo>
                    <a:pt x="290" y="719"/>
                  </a:lnTo>
                  <a:lnTo>
                    <a:pt x="287" y="713"/>
                  </a:lnTo>
                  <a:lnTo>
                    <a:pt x="277" y="706"/>
                  </a:lnTo>
                  <a:lnTo>
                    <a:pt x="277" y="702"/>
                  </a:lnTo>
                  <a:lnTo>
                    <a:pt x="259" y="697"/>
                  </a:lnTo>
                  <a:lnTo>
                    <a:pt x="230" y="6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5" name="Freeform 291"/>
            <p:cNvSpPr>
              <a:spLocks noChangeAspect="1"/>
            </p:cNvSpPr>
            <p:nvPr/>
          </p:nvSpPr>
          <p:spPr bwMode="gray">
            <a:xfrm>
              <a:off x="3831187" y="1060227"/>
              <a:ext cx="121833" cy="193688"/>
            </a:xfrm>
            <a:custGeom>
              <a:avLst/>
              <a:gdLst/>
              <a:ahLst/>
              <a:cxnLst>
                <a:cxn ang="0">
                  <a:pos x="124" y="351"/>
                </a:cxn>
                <a:cxn ang="0">
                  <a:pos x="109" y="334"/>
                </a:cxn>
                <a:cxn ang="0">
                  <a:pos x="87" y="317"/>
                </a:cxn>
                <a:cxn ang="0">
                  <a:pos x="55" y="322"/>
                </a:cxn>
                <a:cxn ang="0">
                  <a:pos x="40" y="291"/>
                </a:cxn>
                <a:cxn ang="0">
                  <a:pos x="1" y="245"/>
                </a:cxn>
                <a:cxn ang="0">
                  <a:pos x="6" y="189"/>
                </a:cxn>
                <a:cxn ang="0">
                  <a:pos x="35" y="189"/>
                </a:cxn>
                <a:cxn ang="0">
                  <a:pos x="42" y="202"/>
                </a:cxn>
                <a:cxn ang="0">
                  <a:pos x="64" y="217"/>
                </a:cxn>
                <a:cxn ang="0">
                  <a:pos x="71" y="244"/>
                </a:cxn>
                <a:cxn ang="0">
                  <a:pos x="99" y="236"/>
                </a:cxn>
                <a:cxn ang="0">
                  <a:pos x="124" y="223"/>
                </a:cxn>
                <a:cxn ang="0">
                  <a:pos x="120" y="196"/>
                </a:cxn>
                <a:cxn ang="0">
                  <a:pos x="132" y="190"/>
                </a:cxn>
                <a:cxn ang="0">
                  <a:pos x="116" y="171"/>
                </a:cxn>
                <a:cxn ang="0">
                  <a:pos x="110" y="144"/>
                </a:cxn>
                <a:cxn ang="0">
                  <a:pos x="137" y="151"/>
                </a:cxn>
                <a:cxn ang="0">
                  <a:pos x="114" y="119"/>
                </a:cxn>
                <a:cxn ang="0">
                  <a:pos x="93" y="134"/>
                </a:cxn>
                <a:cxn ang="0">
                  <a:pos x="61" y="105"/>
                </a:cxn>
                <a:cxn ang="0">
                  <a:pos x="80" y="78"/>
                </a:cxn>
                <a:cxn ang="0">
                  <a:pos x="99" y="98"/>
                </a:cxn>
                <a:cxn ang="0">
                  <a:pos x="98" y="71"/>
                </a:cxn>
                <a:cxn ang="0">
                  <a:pos x="71" y="59"/>
                </a:cxn>
                <a:cxn ang="0">
                  <a:pos x="96" y="21"/>
                </a:cxn>
                <a:cxn ang="0">
                  <a:pos x="124" y="39"/>
                </a:cxn>
                <a:cxn ang="0">
                  <a:pos x="113" y="19"/>
                </a:cxn>
                <a:cxn ang="0">
                  <a:pos x="129" y="0"/>
                </a:cxn>
                <a:cxn ang="0">
                  <a:pos x="152" y="22"/>
                </a:cxn>
                <a:cxn ang="0">
                  <a:pos x="188" y="34"/>
                </a:cxn>
                <a:cxn ang="0">
                  <a:pos x="248" y="8"/>
                </a:cxn>
                <a:cxn ang="0">
                  <a:pos x="288" y="26"/>
                </a:cxn>
                <a:cxn ang="0">
                  <a:pos x="284" y="66"/>
                </a:cxn>
                <a:cxn ang="0">
                  <a:pos x="270" y="76"/>
                </a:cxn>
                <a:cxn ang="0">
                  <a:pos x="282" y="112"/>
                </a:cxn>
                <a:cxn ang="0">
                  <a:pos x="250" y="130"/>
                </a:cxn>
                <a:cxn ang="0">
                  <a:pos x="228" y="164"/>
                </a:cxn>
                <a:cxn ang="0">
                  <a:pos x="220" y="195"/>
                </a:cxn>
                <a:cxn ang="0">
                  <a:pos x="265" y="173"/>
                </a:cxn>
                <a:cxn ang="0">
                  <a:pos x="282" y="204"/>
                </a:cxn>
                <a:cxn ang="0">
                  <a:pos x="293" y="222"/>
                </a:cxn>
                <a:cxn ang="0">
                  <a:pos x="290" y="248"/>
                </a:cxn>
                <a:cxn ang="0">
                  <a:pos x="315" y="222"/>
                </a:cxn>
                <a:cxn ang="0">
                  <a:pos x="324" y="247"/>
                </a:cxn>
                <a:cxn ang="0">
                  <a:pos x="329" y="288"/>
                </a:cxn>
                <a:cxn ang="0">
                  <a:pos x="320" y="313"/>
                </a:cxn>
                <a:cxn ang="0">
                  <a:pos x="323" y="344"/>
                </a:cxn>
                <a:cxn ang="0">
                  <a:pos x="325" y="360"/>
                </a:cxn>
                <a:cxn ang="0">
                  <a:pos x="322" y="389"/>
                </a:cxn>
                <a:cxn ang="0">
                  <a:pos x="303" y="410"/>
                </a:cxn>
                <a:cxn ang="0">
                  <a:pos x="249" y="426"/>
                </a:cxn>
                <a:cxn ang="0">
                  <a:pos x="248" y="444"/>
                </a:cxn>
                <a:cxn ang="0">
                  <a:pos x="229" y="475"/>
                </a:cxn>
                <a:cxn ang="0">
                  <a:pos x="205" y="464"/>
                </a:cxn>
                <a:cxn ang="0">
                  <a:pos x="187" y="473"/>
                </a:cxn>
                <a:cxn ang="0">
                  <a:pos x="172" y="424"/>
                </a:cxn>
                <a:cxn ang="0">
                  <a:pos x="144" y="384"/>
                </a:cxn>
              </a:cxnLst>
              <a:rect l="0" t="0" r="r" b="b"/>
              <a:pathLst>
                <a:path w="331" h="484">
                  <a:moveTo>
                    <a:pt x="137" y="376"/>
                  </a:moveTo>
                  <a:lnTo>
                    <a:pt x="132" y="371"/>
                  </a:lnTo>
                  <a:lnTo>
                    <a:pt x="124" y="351"/>
                  </a:lnTo>
                  <a:lnTo>
                    <a:pt x="123" y="344"/>
                  </a:lnTo>
                  <a:lnTo>
                    <a:pt x="116" y="336"/>
                  </a:lnTo>
                  <a:lnTo>
                    <a:pt x="109" y="334"/>
                  </a:lnTo>
                  <a:lnTo>
                    <a:pt x="99" y="341"/>
                  </a:lnTo>
                  <a:lnTo>
                    <a:pt x="94" y="328"/>
                  </a:lnTo>
                  <a:lnTo>
                    <a:pt x="87" y="317"/>
                  </a:lnTo>
                  <a:lnTo>
                    <a:pt x="81" y="317"/>
                  </a:lnTo>
                  <a:lnTo>
                    <a:pt x="78" y="325"/>
                  </a:lnTo>
                  <a:lnTo>
                    <a:pt x="55" y="322"/>
                  </a:lnTo>
                  <a:lnTo>
                    <a:pt x="51" y="307"/>
                  </a:lnTo>
                  <a:lnTo>
                    <a:pt x="42" y="297"/>
                  </a:lnTo>
                  <a:lnTo>
                    <a:pt x="40" y="291"/>
                  </a:lnTo>
                  <a:lnTo>
                    <a:pt x="22" y="275"/>
                  </a:lnTo>
                  <a:lnTo>
                    <a:pt x="18" y="268"/>
                  </a:lnTo>
                  <a:lnTo>
                    <a:pt x="1" y="245"/>
                  </a:lnTo>
                  <a:lnTo>
                    <a:pt x="0" y="227"/>
                  </a:lnTo>
                  <a:lnTo>
                    <a:pt x="2" y="205"/>
                  </a:lnTo>
                  <a:lnTo>
                    <a:pt x="6" y="189"/>
                  </a:lnTo>
                  <a:lnTo>
                    <a:pt x="15" y="182"/>
                  </a:lnTo>
                  <a:lnTo>
                    <a:pt x="28" y="179"/>
                  </a:lnTo>
                  <a:lnTo>
                    <a:pt x="35" y="189"/>
                  </a:lnTo>
                  <a:lnTo>
                    <a:pt x="43" y="194"/>
                  </a:lnTo>
                  <a:lnTo>
                    <a:pt x="44" y="195"/>
                  </a:lnTo>
                  <a:lnTo>
                    <a:pt x="42" y="202"/>
                  </a:lnTo>
                  <a:lnTo>
                    <a:pt x="48" y="209"/>
                  </a:lnTo>
                  <a:lnTo>
                    <a:pt x="59" y="212"/>
                  </a:lnTo>
                  <a:lnTo>
                    <a:pt x="64" y="217"/>
                  </a:lnTo>
                  <a:lnTo>
                    <a:pt x="65" y="228"/>
                  </a:lnTo>
                  <a:lnTo>
                    <a:pt x="69" y="236"/>
                  </a:lnTo>
                  <a:lnTo>
                    <a:pt x="71" y="244"/>
                  </a:lnTo>
                  <a:lnTo>
                    <a:pt x="89" y="245"/>
                  </a:lnTo>
                  <a:lnTo>
                    <a:pt x="97" y="241"/>
                  </a:lnTo>
                  <a:lnTo>
                    <a:pt x="99" y="236"/>
                  </a:lnTo>
                  <a:lnTo>
                    <a:pt x="105" y="238"/>
                  </a:lnTo>
                  <a:lnTo>
                    <a:pt x="113" y="236"/>
                  </a:lnTo>
                  <a:lnTo>
                    <a:pt x="124" y="223"/>
                  </a:lnTo>
                  <a:lnTo>
                    <a:pt x="119" y="214"/>
                  </a:lnTo>
                  <a:lnTo>
                    <a:pt x="116" y="196"/>
                  </a:lnTo>
                  <a:lnTo>
                    <a:pt x="120" y="196"/>
                  </a:lnTo>
                  <a:lnTo>
                    <a:pt x="128" y="206"/>
                  </a:lnTo>
                  <a:lnTo>
                    <a:pt x="132" y="204"/>
                  </a:lnTo>
                  <a:lnTo>
                    <a:pt x="132" y="190"/>
                  </a:lnTo>
                  <a:lnTo>
                    <a:pt x="129" y="183"/>
                  </a:lnTo>
                  <a:lnTo>
                    <a:pt x="119" y="182"/>
                  </a:lnTo>
                  <a:lnTo>
                    <a:pt x="116" y="171"/>
                  </a:lnTo>
                  <a:lnTo>
                    <a:pt x="112" y="168"/>
                  </a:lnTo>
                  <a:lnTo>
                    <a:pt x="112" y="155"/>
                  </a:lnTo>
                  <a:lnTo>
                    <a:pt x="110" y="144"/>
                  </a:lnTo>
                  <a:lnTo>
                    <a:pt x="112" y="140"/>
                  </a:lnTo>
                  <a:lnTo>
                    <a:pt x="121" y="137"/>
                  </a:lnTo>
                  <a:lnTo>
                    <a:pt x="137" y="151"/>
                  </a:lnTo>
                  <a:lnTo>
                    <a:pt x="140" y="146"/>
                  </a:lnTo>
                  <a:lnTo>
                    <a:pt x="118" y="113"/>
                  </a:lnTo>
                  <a:lnTo>
                    <a:pt x="114" y="119"/>
                  </a:lnTo>
                  <a:lnTo>
                    <a:pt x="113" y="128"/>
                  </a:lnTo>
                  <a:lnTo>
                    <a:pt x="104" y="131"/>
                  </a:lnTo>
                  <a:lnTo>
                    <a:pt x="93" y="134"/>
                  </a:lnTo>
                  <a:lnTo>
                    <a:pt x="77" y="123"/>
                  </a:lnTo>
                  <a:lnTo>
                    <a:pt x="69" y="107"/>
                  </a:lnTo>
                  <a:lnTo>
                    <a:pt x="61" y="105"/>
                  </a:lnTo>
                  <a:lnTo>
                    <a:pt x="59" y="89"/>
                  </a:lnTo>
                  <a:lnTo>
                    <a:pt x="60" y="78"/>
                  </a:lnTo>
                  <a:lnTo>
                    <a:pt x="80" y="78"/>
                  </a:lnTo>
                  <a:lnTo>
                    <a:pt x="87" y="85"/>
                  </a:lnTo>
                  <a:lnTo>
                    <a:pt x="89" y="92"/>
                  </a:lnTo>
                  <a:lnTo>
                    <a:pt x="99" y="98"/>
                  </a:lnTo>
                  <a:lnTo>
                    <a:pt x="102" y="92"/>
                  </a:lnTo>
                  <a:lnTo>
                    <a:pt x="98" y="80"/>
                  </a:lnTo>
                  <a:lnTo>
                    <a:pt x="98" y="71"/>
                  </a:lnTo>
                  <a:lnTo>
                    <a:pt x="85" y="67"/>
                  </a:lnTo>
                  <a:lnTo>
                    <a:pt x="80" y="59"/>
                  </a:lnTo>
                  <a:lnTo>
                    <a:pt x="71" y="59"/>
                  </a:lnTo>
                  <a:lnTo>
                    <a:pt x="66" y="45"/>
                  </a:lnTo>
                  <a:lnTo>
                    <a:pt x="77" y="32"/>
                  </a:lnTo>
                  <a:lnTo>
                    <a:pt x="96" y="21"/>
                  </a:lnTo>
                  <a:lnTo>
                    <a:pt x="101" y="28"/>
                  </a:lnTo>
                  <a:lnTo>
                    <a:pt x="114" y="32"/>
                  </a:lnTo>
                  <a:lnTo>
                    <a:pt x="124" y="39"/>
                  </a:lnTo>
                  <a:lnTo>
                    <a:pt x="126" y="32"/>
                  </a:lnTo>
                  <a:lnTo>
                    <a:pt x="126" y="24"/>
                  </a:lnTo>
                  <a:lnTo>
                    <a:pt x="113" y="19"/>
                  </a:lnTo>
                  <a:lnTo>
                    <a:pt x="109" y="12"/>
                  </a:lnTo>
                  <a:lnTo>
                    <a:pt x="119" y="5"/>
                  </a:lnTo>
                  <a:lnTo>
                    <a:pt x="129" y="0"/>
                  </a:lnTo>
                  <a:lnTo>
                    <a:pt x="135" y="5"/>
                  </a:lnTo>
                  <a:lnTo>
                    <a:pt x="144" y="21"/>
                  </a:lnTo>
                  <a:lnTo>
                    <a:pt x="152" y="22"/>
                  </a:lnTo>
                  <a:lnTo>
                    <a:pt x="164" y="32"/>
                  </a:lnTo>
                  <a:lnTo>
                    <a:pt x="175" y="37"/>
                  </a:lnTo>
                  <a:lnTo>
                    <a:pt x="188" y="34"/>
                  </a:lnTo>
                  <a:lnTo>
                    <a:pt x="193" y="38"/>
                  </a:lnTo>
                  <a:lnTo>
                    <a:pt x="217" y="31"/>
                  </a:lnTo>
                  <a:lnTo>
                    <a:pt x="248" y="8"/>
                  </a:lnTo>
                  <a:lnTo>
                    <a:pt x="274" y="1"/>
                  </a:lnTo>
                  <a:lnTo>
                    <a:pt x="276" y="8"/>
                  </a:lnTo>
                  <a:lnTo>
                    <a:pt x="288" y="26"/>
                  </a:lnTo>
                  <a:lnTo>
                    <a:pt x="295" y="28"/>
                  </a:lnTo>
                  <a:lnTo>
                    <a:pt x="293" y="51"/>
                  </a:lnTo>
                  <a:lnTo>
                    <a:pt x="284" y="66"/>
                  </a:lnTo>
                  <a:lnTo>
                    <a:pt x="270" y="69"/>
                  </a:lnTo>
                  <a:lnTo>
                    <a:pt x="266" y="75"/>
                  </a:lnTo>
                  <a:lnTo>
                    <a:pt x="270" y="76"/>
                  </a:lnTo>
                  <a:lnTo>
                    <a:pt x="281" y="86"/>
                  </a:lnTo>
                  <a:lnTo>
                    <a:pt x="284" y="94"/>
                  </a:lnTo>
                  <a:lnTo>
                    <a:pt x="282" y="112"/>
                  </a:lnTo>
                  <a:lnTo>
                    <a:pt x="279" y="108"/>
                  </a:lnTo>
                  <a:lnTo>
                    <a:pt x="268" y="112"/>
                  </a:lnTo>
                  <a:lnTo>
                    <a:pt x="250" y="130"/>
                  </a:lnTo>
                  <a:lnTo>
                    <a:pt x="241" y="148"/>
                  </a:lnTo>
                  <a:lnTo>
                    <a:pt x="233" y="155"/>
                  </a:lnTo>
                  <a:lnTo>
                    <a:pt x="228" y="164"/>
                  </a:lnTo>
                  <a:lnTo>
                    <a:pt x="221" y="172"/>
                  </a:lnTo>
                  <a:lnTo>
                    <a:pt x="220" y="184"/>
                  </a:lnTo>
                  <a:lnTo>
                    <a:pt x="220" y="195"/>
                  </a:lnTo>
                  <a:lnTo>
                    <a:pt x="242" y="172"/>
                  </a:lnTo>
                  <a:lnTo>
                    <a:pt x="257" y="167"/>
                  </a:lnTo>
                  <a:lnTo>
                    <a:pt x="265" y="173"/>
                  </a:lnTo>
                  <a:lnTo>
                    <a:pt x="280" y="189"/>
                  </a:lnTo>
                  <a:lnTo>
                    <a:pt x="279" y="201"/>
                  </a:lnTo>
                  <a:lnTo>
                    <a:pt x="282" y="204"/>
                  </a:lnTo>
                  <a:lnTo>
                    <a:pt x="285" y="215"/>
                  </a:lnTo>
                  <a:lnTo>
                    <a:pt x="290" y="216"/>
                  </a:lnTo>
                  <a:lnTo>
                    <a:pt x="293" y="222"/>
                  </a:lnTo>
                  <a:lnTo>
                    <a:pt x="295" y="228"/>
                  </a:lnTo>
                  <a:lnTo>
                    <a:pt x="290" y="238"/>
                  </a:lnTo>
                  <a:lnTo>
                    <a:pt x="290" y="248"/>
                  </a:lnTo>
                  <a:lnTo>
                    <a:pt x="303" y="236"/>
                  </a:lnTo>
                  <a:lnTo>
                    <a:pt x="314" y="234"/>
                  </a:lnTo>
                  <a:lnTo>
                    <a:pt x="315" y="222"/>
                  </a:lnTo>
                  <a:lnTo>
                    <a:pt x="322" y="232"/>
                  </a:lnTo>
                  <a:lnTo>
                    <a:pt x="322" y="242"/>
                  </a:lnTo>
                  <a:lnTo>
                    <a:pt x="324" y="247"/>
                  </a:lnTo>
                  <a:lnTo>
                    <a:pt x="331" y="274"/>
                  </a:lnTo>
                  <a:lnTo>
                    <a:pt x="331" y="282"/>
                  </a:lnTo>
                  <a:lnTo>
                    <a:pt x="329" y="288"/>
                  </a:lnTo>
                  <a:lnTo>
                    <a:pt x="319" y="300"/>
                  </a:lnTo>
                  <a:lnTo>
                    <a:pt x="314" y="301"/>
                  </a:lnTo>
                  <a:lnTo>
                    <a:pt x="320" y="313"/>
                  </a:lnTo>
                  <a:lnTo>
                    <a:pt x="323" y="322"/>
                  </a:lnTo>
                  <a:lnTo>
                    <a:pt x="324" y="338"/>
                  </a:lnTo>
                  <a:lnTo>
                    <a:pt x="323" y="344"/>
                  </a:lnTo>
                  <a:lnTo>
                    <a:pt x="315" y="355"/>
                  </a:lnTo>
                  <a:lnTo>
                    <a:pt x="323" y="354"/>
                  </a:lnTo>
                  <a:lnTo>
                    <a:pt x="325" y="360"/>
                  </a:lnTo>
                  <a:lnTo>
                    <a:pt x="327" y="373"/>
                  </a:lnTo>
                  <a:lnTo>
                    <a:pt x="327" y="385"/>
                  </a:lnTo>
                  <a:lnTo>
                    <a:pt x="322" y="389"/>
                  </a:lnTo>
                  <a:lnTo>
                    <a:pt x="318" y="384"/>
                  </a:lnTo>
                  <a:lnTo>
                    <a:pt x="307" y="393"/>
                  </a:lnTo>
                  <a:lnTo>
                    <a:pt x="303" y="410"/>
                  </a:lnTo>
                  <a:lnTo>
                    <a:pt x="280" y="428"/>
                  </a:lnTo>
                  <a:lnTo>
                    <a:pt x="266" y="422"/>
                  </a:lnTo>
                  <a:lnTo>
                    <a:pt x="249" y="426"/>
                  </a:lnTo>
                  <a:lnTo>
                    <a:pt x="238" y="422"/>
                  </a:lnTo>
                  <a:lnTo>
                    <a:pt x="236" y="428"/>
                  </a:lnTo>
                  <a:lnTo>
                    <a:pt x="248" y="444"/>
                  </a:lnTo>
                  <a:lnTo>
                    <a:pt x="248" y="454"/>
                  </a:lnTo>
                  <a:lnTo>
                    <a:pt x="231" y="467"/>
                  </a:lnTo>
                  <a:lnTo>
                    <a:pt x="229" y="475"/>
                  </a:lnTo>
                  <a:lnTo>
                    <a:pt x="221" y="483"/>
                  </a:lnTo>
                  <a:lnTo>
                    <a:pt x="212" y="484"/>
                  </a:lnTo>
                  <a:lnTo>
                    <a:pt x="205" y="464"/>
                  </a:lnTo>
                  <a:lnTo>
                    <a:pt x="199" y="465"/>
                  </a:lnTo>
                  <a:lnTo>
                    <a:pt x="195" y="473"/>
                  </a:lnTo>
                  <a:lnTo>
                    <a:pt x="187" y="473"/>
                  </a:lnTo>
                  <a:lnTo>
                    <a:pt x="182" y="454"/>
                  </a:lnTo>
                  <a:lnTo>
                    <a:pt x="178" y="431"/>
                  </a:lnTo>
                  <a:lnTo>
                    <a:pt x="172" y="424"/>
                  </a:lnTo>
                  <a:lnTo>
                    <a:pt x="167" y="406"/>
                  </a:lnTo>
                  <a:lnTo>
                    <a:pt x="158" y="394"/>
                  </a:lnTo>
                  <a:lnTo>
                    <a:pt x="144" y="384"/>
                  </a:lnTo>
                  <a:lnTo>
                    <a:pt x="137" y="37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6" name="Freeform 300"/>
            <p:cNvSpPr>
              <a:spLocks noChangeAspect="1"/>
            </p:cNvSpPr>
            <p:nvPr/>
          </p:nvSpPr>
          <p:spPr bwMode="gray">
            <a:xfrm>
              <a:off x="4134859" y="1575397"/>
              <a:ext cx="140017" cy="13977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110" y="27"/>
                </a:cxn>
                <a:cxn ang="0">
                  <a:pos x="118" y="61"/>
                </a:cxn>
                <a:cxn ang="0">
                  <a:pos x="134" y="70"/>
                </a:cxn>
                <a:cxn ang="0">
                  <a:pos x="161" y="70"/>
                </a:cxn>
                <a:cxn ang="0">
                  <a:pos x="179" y="96"/>
                </a:cxn>
                <a:cxn ang="0">
                  <a:pos x="212" y="116"/>
                </a:cxn>
                <a:cxn ang="0">
                  <a:pos x="243" y="143"/>
                </a:cxn>
                <a:cxn ang="0">
                  <a:pos x="276" y="157"/>
                </a:cxn>
                <a:cxn ang="0">
                  <a:pos x="296" y="183"/>
                </a:cxn>
                <a:cxn ang="0">
                  <a:pos x="303" y="236"/>
                </a:cxn>
                <a:cxn ang="0">
                  <a:pos x="327" y="237"/>
                </a:cxn>
                <a:cxn ang="0">
                  <a:pos x="351" y="232"/>
                </a:cxn>
                <a:cxn ang="0">
                  <a:pos x="364" y="256"/>
                </a:cxn>
                <a:cxn ang="0">
                  <a:pos x="384" y="272"/>
                </a:cxn>
                <a:cxn ang="0">
                  <a:pos x="351" y="296"/>
                </a:cxn>
                <a:cxn ang="0">
                  <a:pos x="319" y="303"/>
                </a:cxn>
                <a:cxn ang="0">
                  <a:pos x="307" y="298"/>
                </a:cxn>
                <a:cxn ang="0">
                  <a:pos x="285" y="283"/>
                </a:cxn>
                <a:cxn ang="0">
                  <a:pos x="263" y="282"/>
                </a:cxn>
                <a:cxn ang="0">
                  <a:pos x="263" y="253"/>
                </a:cxn>
                <a:cxn ang="0">
                  <a:pos x="233" y="247"/>
                </a:cxn>
                <a:cxn ang="0">
                  <a:pos x="230" y="232"/>
                </a:cxn>
                <a:cxn ang="0">
                  <a:pos x="212" y="227"/>
                </a:cxn>
                <a:cxn ang="0">
                  <a:pos x="195" y="256"/>
                </a:cxn>
                <a:cxn ang="0">
                  <a:pos x="189" y="274"/>
                </a:cxn>
                <a:cxn ang="0">
                  <a:pos x="176" y="290"/>
                </a:cxn>
                <a:cxn ang="0">
                  <a:pos x="155" y="307"/>
                </a:cxn>
                <a:cxn ang="0">
                  <a:pos x="147" y="317"/>
                </a:cxn>
                <a:cxn ang="0">
                  <a:pos x="108" y="349"/>
                </a:cxn>
                <a:cxn ang="0">
                  <a:pos x="88" y="331"/>
                </a:cxn>
                <a:cxn ang="0">
                  <a:pos x="85" y="283"/>
                </a:cxn>
                <a:cxn ang="0">
                  <a:pos x="79" y="264"/>
                </a:cxn>
                <a:cxn ang="0">
                  <a:pos x="63" y="286"/>
                </a:cxn>
                <a:cxn ang="0">
                  <a:pos x="37" y="285"/>
                </a:cxn>
                <a:cxn ang="0">
                  <a:pos x="4" y="293"/>
                </a:cxn>
                <a:cxn ang="0">
                  <a:pos x="20" y="249"/>
                </a:cxn>
                <a:cxn ang="0">
                  <a:pos x="51" y="211"/>
                </a:cxn>
                <a:cxn ang="0">
                  <a:pos x="44" y="174"/>
                </a:cxn>
                <a:cxn ang="0">
                  <a:pos x="55" y="125"/>
                </a:cxn>
                <a:cxn ang="0">
                  <a:pos x="59" y="72"/>
                </a:cxn>
                <a:cxn ang="0">
                  <a:pos x="66" y="29"/>
                </a:cxn>
              </a:cxnLst>
              <a:rect l="0" t="0" r="r" b="b"/>
              <a:pathLst>
                <a:path w="384" h="349">
                  <a:moveTo>
                    <a:pt x="77" y="14"/>
                  </a:moveTo>
                  <a:lnTo>
                    <a:pt x="86" y="1"/>
                  </a:lnTo>
                  <a:lnTo>
                    <a:pt x="91" y="0"/>
                  </a:lnTo>
                  <a:lnTo>
                    <a:pt x="93" y="11"/>
                  </a:lnTo>
                  <a:lnTo>
                    <a:pt x="106" y="10"/>
                  </a:lnTo>
                  <a:lnTo>
                    <a:pt x="110" y="27"/>
                  </a:lnTo>
                  <a:lnTo>
                    <a:pt x="119" y="38"/>
                  </a:lnTo>
                  <a:lnTo>
                    <a:pt x="114" y="48"/>
                  </a:lnTo>
                  <a:lnTo>
                    <a:pt x="118" y="61"/>
                  </a:lnTo>
                  <a:lnTo>
                    <a:pt x="120" y="81"/>
                  </a:lnTo>
                  <a:lnTo>
                    <a:pt x="129" y="85"/>
                  </a:lnTo>
                  <a:lnTo>
                    <a:pt x="134" y="70"/>
                  </a:lnTo>
                  <a:lnTo>
                    <a:pt x="142" y="57"/>
                  </a:lnTo>
                  <a:lnTo>
                    <a:pt x="150" y="59"/>
                  </a:lnTo>
                  <a:lnTo>
                    <a:pt x="161" y="70"/>
                  </a:lnTo>
                  <a:lnTo>
                    <a:pt x="169" y="72"/>
                  </a:lnTo>
                  <a:lnTo>
                    <a:pt x="168" y="89"/>
                  </a:lnTo>
                  <a:lnTo>
                    <a:pt x="179" y="96"/>
                  </a:lnTo>
                  <a:lnTo>
                    <a:pt x="207" y="100"/>
                  </a:lnTo>
                  <a:lnTo>
                    <a:pt x="209" y="108"/>
                  </a:lnTo>
                  <a:lnTo>
                    <a:pt x="212" y="116"/>
                  </a:lnTo>
                  <a:lnTo>
                    <a:pt x="222" y="127"/>
                  </a:lnTo>
                  <a:lnTo>
                    <a:pt x="233" y="132"/>
                  </a:lnTo>
                  <a:lnTo>
                    <a:pt x="243" y="143"/>
                  </a:lnTo>
                  <a:lnTo>
                    <a:pt x="255" y="151"/>
                  </a:lnTo>
                  <a:lnTo>
                    <a:pt x="265" y="148"/>
                  </a:lnTo>
                  <a:lnTo>
                    <a:pt x="276" y="157"/>
                  </a:lnTo>
                  <a:lnTo>
                    <a:pt x="286" y="161"/>
                  </a:lnTo>
                  <a:lnTo>
                    <a:pt x="290" y="172"/>
                  </a:lnTo>
                  <a:lnTo>
                    <a:pt x="296" y="183"/>
                  </a:lnTo>
                  <a:lnTo>
                    <a:pt x="301" y="213"/>
                  </a:lnTo>
                  <a:lnTo>
                    <a:pt x="307" y="222"/>
                  </a:lnTo>
                  <a:lnTo>
                    <a:pt x="303" y="236"/>
                  </a:lnTo>
                  <a:lnTo>
                    <a:pt x="308" y="239"/>
                  </a:lnTo>
                  <a:lnTo>
                    <a:pt x="319" y="236"/>
                  </a:lnTo>
                  <a:lnTo>
                    <a:pt x="327" y="237"/>
                  </a:lnTo>
                  <a:lnTo>
                    <a:pt x="329" y="240"/>
                  </a:lnTo>
                  <a:lnTo>
                    <a:pt x="343" y="227"/>
                  </a:lnTo>
                  <a:lnTo>
                    <a:pt x="351" y="232"/>
                  </a:lnTo>
                  <a:lnTo>
                    <a:pt x="356" y="240"/>
                  </a:lnTo>
                  <a:lnTo>
                    <a:pt x="362" y="245"/>
                  </a:lnTo>
                  <a:lnTo>
                    <a:pt x="364" y="256"/>
                  </a:lnTo>
                  <a:lnTo>
                    <a:pt x="362" y="260"/>
                  </a:lnTo>
                  <a:lnTo>
                    <a:pt x="383" y="266"/>
                  </a:lnTo>
                  <a:lnTo>
                    <a:pt x="384" y="272"/>
                  </a:lnTo>
                  <a:lnTo>
                    <a:pt x="376" y="274"/>
                  </a:lnTo>
                  <a:lnTo>
                    <a:pt x="360" y="291"/>
                  </a:lnTo>
                  <a:lnTo>
                    <a:pt x="351" y="296"/>
                  </a:lnTo>
                  <a:lnTo>
                    <a:pt x="343" y="307"/>
                  </a:lnTo>
                  <a:lnTo>
                    <a:pt x="335" y="309"/>
                  </a:lnTo>
                  <a:lnTo>
                    <a:pt x="319" y="303"/>
                  </a:lnTo>
                  <a:lnTo>
                    <a:pt x="314" y="298"/>
                  </a:lnTo>
                  <a:lnTo>
                    <a:pt x="313" y="295"/>
                  </a:lnTo>
                  <a:lnTo>
                    <a:pt x="307" y="298"/>
                  </a:lnTo>
                  <a:lnTo>
                    <a:pt x="302" y="288"/>
                  </a:lnTo>
                  <a:lnTo>
                    <a:pt x="293" y="285"/>
                  </a:lnTo>
                  <a:lnTo>
                    <a:pt x="285" y="283"/>
                  </a:lnTo>
                  <a:lnTo>
                    <a:pt x="280" y="280"/>
                  </a:lnTo>
                  <a:lnTo>
                    <a:pt x="275" y="283"/>
                  </a:lnTo>
                  <a:lnTo>
                    <a:pt x="263" y="282"/>
                  </a:lnTo>
                  <a:lnTo>
                    <a:pt x="260" y="275"/>
                  </a:lnTo>
                  <a:lnTo>
                    <a:pt x="265" y="264"/>
                  </a:lnTo>
                  <a:lnTo>
                    <a:pt x="263" y="253"/>
                  </a:lnTo>
                  <a:lnTo>
                    <a:pt x="255" y="249"/>
                  </a:lnTo>
                  <a:lnTo>
                    <a:pt x="236" y="244"/>
                  </a:lnTo>
                  <a:lnTo>
                    <a:pt x="233" y="247"/>
                  </a:lnTo>
                  <a:lnTo>
                    <a:pt x="233" y="249"/>
                  </a:lnTo>
                  <a:lnTo>
                    <a:pt x="225" y="245"/>
                  </a:lnTo>
                  <a:lnTo>
                    <a:pt x="230" y="232"/>
                  </a:lnTo>
                  <a:lnTo>
                    <a:pt x="236" y="226"/>
                  </a:lnTo>
                  <a:lnTo>
                    <a:pt x="233" y="222"/>
                  </a:lnTo>
                  <a:lnTo>
                    <a:pt x="212" y="227"/>
                  </a:lnTo>
                  <a:lnTo>
                    <a:pt x="198" y="233"/>
                  </a:lnTo>
                  <a:lnTo>
                    <a:pt x="198" y="239"/>
                  </a:lnTo>
                  <a:lnTo>
                    <a:pt x="195" y="256"/>
                  </a:lnTo>
                  <a:lnTo>
                    <a:pt x="198" y="263"/>
                  </a:lnTo>
                  <a:lnTo>
                    <a:pt x="196" y="274"/>
                  </a:lnTo>
                  <a:lnTo>
                    <a:pt x="189" y="274"/>
                  </a:lnTo>
                  <a:lnTo>
                    <a:pt x="185" y="281"/>
                  </a:lnTo>
                  <a:lnTo>
                    <a:pt x="178" y="283"/>
                  </a:lnTo>
                  <a:lnTo>
                    <a:pt x="176" y="290"/>
                  </a:lnTo>
                  <a:lnTo>
                    <a:pt x="171" y="296"/>
                  </a:lnTo>
                  <a:lnTo>
                    <a:pt x="162" y="296"/>
                  </a:lnTo>
                  <a:lnTo>
                    <a:pt x="155" y="307"/>
                  </a:lnTo>
                  <a:lnTo>
                    <a:pt x="151" y="315"/>
                  </a:lnTo>
                  <a:lnTo>
                    <a:pt x="147" y="314"/>
                  </a:lnTo>
                  <a:lnTo>
                    <a:pt x="147" y="317"/>
                  </a:lnTo>
                  <a:lnTo>
                    <a:pt x="145" y="325"/>
                  </a:lnTo>
                  <a:lnTo>
                    <a:pt x="137" y="335"/>
                  </a:lnTo>
                  <a:lnTo>
                    <a:pt x="108" y="349"/>
                  </a:lnTo>
                  <a:lnTo>
                    <a:pt x="104" y="345"/>
                  </a:lnTo>
                  <a:lnTo>
                    <a:pt x="97" y="349"/>
                  </a:lnTo>
                  <a:lnTo>
                    <a:pt x="88" y="331"/>
                  </a:lnTo>
                  <a:lnTo>
                    <a:pt x="86" y="309"/>
                  </a:lnTo>
                  <a:lnTo>
                    <a:pt x="87" y="290"/>
                  </a:lnTo>
                  <a:lnTo>
                    <a:pt x="85" y="283"/>
                  </a:lnTo>
                  <a:lnTo>
                    <a:pt x="83" y="269"/>
                  </a:lnTo>
                  <a:lnTo>
                    <a:pt x="82" y="259"/>
                  </a:lnTo>
                  <a:lnTo>
                    <a:pt x="79" y="264"/>
                  </a:lnTo>
                  <a:lnTo>
                    <a:pt x="76" y="281"/>
                  </a:lnTo>
                  <a:lnTo>
                    <a:pt x="69" y="281"/>
                  </a:lnTo>
                  <a:lnTo>
                    <a:pt x="63" y="286"/>
                  </a:lnTo>
                  <a:lnTo>
                    <a:pt x="47" y="286"/>
                  </a:lnTo>
                  <a:lnTo>
                    <a:pt x="43" y="283"/>
                  </a:lnTo>
                  <a:lnTo>
                    <a:pt x="37" y="285"/>
                  </a:lnTo>
                  <a:lnTo>
                    <a:pt x="23" y="295"/>
                  </a:lnTo>
                  <a:lnTo>
                    <a:pt x="8" y="299"/>
                  </a:lnTo>
                  <a:lnTo>
                    <a:pt x="4" y="293"/>
                  </a:lnTo>
                  <a:lnTo>
                    <a:pt x="0" y="283"/>
                  </a:lnTo>
                  <a:lnTo>
                    <a:pt x="12" y="256"/>
                  </a:lnTo>
                  <a:lnTo>
                    <a:pt x="20" y="249"/>
                  </a:lnTo>
                  <a:lnTo>
                    <a:pt x="32" y="245"/>
                  </a:lnTo>
                  <a:lnTo>
                    <a:pt x="51" y="223"/>
                  </a:lnTo>
                  <a:lnTo>
                    <a:pt x="51" y="211"/>
                  </a:lnTo>
                  <a:lnTo>
                    <a:pt x="48" y="206"/>
                  </a:lnTo>
                  <a:lnTo>
                    <a:pt x="47" y="182"/>
                  </a:lnTo>
                  <a:lnTo>
                    <a:pt x="44" y="174"/>
                  </a:lnTo>
                  <a:lnTo>
                    <a:pt x="47" y="158"/>
                  </a:lnTo>
                  <a:lnTo>
                    <a:pt x="53" y="141"/>
                  </a:lnTo>
                  <a:lnTo>
                    <a:pt x="55" y="125"/>
                  </a:lnTo>
                  <a:lnTo>
                    <a:pt x="55" y="121"/>
                  </a:lnTo>
                  <a:lnTo>
                    <a:pt x="58" y="110"/>
                  </a:lnTo>
                  <a:lnTo>
                    <a:pt x="59" y="72"/>
                  </a:lnTo>
                  <a:lnTo>
                    <a:pt x="59" y="60"/>
                  </a:lnTo>
                  <a:lnTo>
                    <a:pt x="63" y="49"/>
                  </a:lnTo>
                  <a:lnTo>
                    <a:pt x="66" y="29"/>
                  </a:lnTo>
                  <a:lnTo>
                    <a:pt x="72" y="19"/>
                  </a:lnTo>
                  <a:lnTo>
                    <a:pt x="77" y="1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7" name="Freeform 301"/>
            <p:cNvSpPr>
              <a:spLocks noChangeAspect="1"/>
            </p:cNvSpPr>
            <p:nvPr/>
          </p:nvSpPr>
          <p:spPr bwMode="gray">
            <a:xfrm>
              <a:off x="4333065" y="1439616"/>
              <a:ext cx="43642" cy="63897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6" y="0"/>
                </a:cxn>
                <a:cxn ang="0">
                  <a:pos x="59" y="5"/>
                </a:cxn>
                <a:cxn ang="0">
                  <a:pos x="65" y="11"/>
                </a:cxn>
                <a:cxn ang="0">
                  <a:pos x="75" y="3"/>
                </a:cxn>
                <a:cxn ang="0">
                  <a:pos x="87" y="5"/>
                </a:cxn>
                <a:cxn ang="0">
                  <a:pos x="92" y="17"/>
                </a:cxn>
                <a:cxn ang="0">
                  <a:pos x="100" y="19"/>
                </a:cxn>
                <a:cxn ang="0">
                  <a:pos x="111" y="17"/>
                </a:cxn>
                <a:cxn ang="0">
                  <a:pos x="119" y="33"/>
                </a:cxn>
                <a:cxn ang="0">
                  <a:pos x="120" y="49"/>
                </a:cxn>
                <a:cxn ang="0">
                  <a:pos x="119" y="74"/>
                </a:cxn>
                <a:cxn ang="0">
                  <a:pos x="122" y="97"/>
                </a:cxn>
                <a:cxn ang="0">
                  <a:pos x="119" y="119"/>
                </a:cxn>
                <a:cxn ang="0">
                  <a:pos x="104" y="139"/>
                </a:cxn>
                <a:cxn ang="0">
                  <a:pos x="88" y="151"/>
                </a:cxn>
                <a:cxn ang="0">
                  <a:pos x="39" y="161"/>
                </a:cxn>
                <a:cxn ang="0">
                  <a:pos x="33" y="158"/>
                </a:cxn>
                <a:cxn ang="0">
                  <a:pos x="17" y="153"/>
                </a:cxn>
                <a:cxn ang="0">
                  <a:pos x="6" y="132"/>
                </a:cxn>
                <a:cxn ang="0">
                  <a:pos x="1" y="110"/>
                </a:cxn>
                <a:cxn ang="0">
                  <a:pos x="0" y="90"/>
                </a:cxn>
                <a:cxn ang="0">
                  <a:pos x="2" y="72"/>
                </a:cxn>
                <a:cxn ang="0">
                  <a:pos x="8" y="62"/>
                </a:cxn>
                <a:cxn ang="0">
                  <a:pos x="13" y="46"/>
                </a:cxn>
                <a:cxn ang="0">
                  <a:pos x="22" y="27"/>
                </a:cxn>
                <a:cxn ang="0">
                  <a:pos x="33" y="13"/>
                </a:cxn>
                <a:cxn ang="0">
                  <a:pos x="44" y="10"/>
                </a:cxn>
                <a:cxn ang="0">
                  <a:pos x="52" y="4"/>
                </a:cxn>
              </a:cxnLst>
              <a:rect l="0" t="0" r="r" b="b"/>
              <a:pathLst>
                <a:path w="122" h="161">
                  <a:moveTo>
                    <a:pt x="52" y="4"/>
                  </a:moveTo>
                  <a:lnTo>
                    <a:pt x="56" y="0"/>
                  </a:lnTo>
                  <a:lnTo>
                    <a:pt x="59" y="5"/>
                  </a:lnTo>
                  <a:lnTo>
                    <a:pt x="65" y="11"/>
                  </a:lnTo>
                  <a:lnTo>
                    <a:pt x="75" y="3"/>
                  </a:lnTo>
                  <a:lnTo>
                    <a:pt x="87" y="5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11" y="17"/>
                  </a:lnTo>
                  <a:lnTo>
                    <a:pt x="119" y="33"/>
                  </a:lnTo>
                  <a:lnTo>
                    <a:pt x="120" y="49"/>
                  </a:lnTo>
                  <a:lnTo>
                    <a:pt x="119" y="74"/>
                  </a:lnTo>
                  <a:lnTo>
                    <a:pt x="122" y="97"/>
                  </a:lnTo>
                  <a:lnTo>
                    <a:pt x="119" y="119"/>
                  </a:lnTo>
                  <a:lnTo>
                    <a:pt x="104" y="139"/>
                  </a:lnTo>
                  <a:lnTo>
                    <a:pt x="88" y="151"/>
                  </a:lnTo>
                  <a:lnTo>
                    <a:pt x="39" y="161"/>
                  </a:lnTo>
                  <a:lnTo>
                    <a:pt x="33" y="158"/>
                  </a:lnTo>
                  <a:lnTo>
                    <a:pt x="17" y="153"/>
                  </a:lnTo>
                  <a:lnTo>
                    <a:pt x="6" y="132"/>
                  </a:lnTo>
                  <a:lnTo>
                    <a:pt x="1" y="110"/>
                  </a:lnTo>
                  <a:lnTo>
                    <a:pt x="0" y="90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13" y="46"/>
                  </a:lnTo>
                  <a:lnTo>
                    <a:pt x="22" y="27"/>
                  </a:lnTo>
                  <a:lnTo>
                    <a:pt x="33" y="13"/>
                  </a:lnTo>
                  <a:lnTo>
                    <a:pt x="44" y="10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8" name="Freeform 303"/>
            <p:cNvSpPr>
              <a:spLocks noChangeAspect="1"/>
            </p:cNvSpPr>
            <p:nvPr/>
          </p:nvSpPr>
          <p:spPr bwMode="gray">
            <a:xfrm>
              <a:off x="4076671" y="1066218"/>
              <a:ext cx="574614" cy="710855"/>
            </a:xfrm>
            <a:custGeom>
              <a:avLst/>
              <a:gdLst/>
              <a:ahLst/>
              <a:cxnLst>
                <a:cxn ang="0">
                  <a:pos x="1131" y="1671"/>
                </a:cxn>
                <a:cxn ang="0">
                  <a:pos x="1196" y="1735"/>
                </a:cxn>
                <a:cxn ang="0">
                  <a:pos x="1317" y="1753"/>
                </a:cxn>
                <a:cxn ang="0">
                  <a:pos x="1220" y="1622"/>
                </a:cxn>
                <a:cxn ang="0">
                  <a:pos x="1258" y="1612"/>
                </a:cxn>
                <a:cxn ang="0">
                  <a:pos x="1376" y="1663"/>
                </a:cxn>
                <a:cxn ang="0">
                  <a:pos x="1400" y="1662"/>
                </a:cxn>
                <a:cxn ang="0">
                  <a:pos x="1406" y="1612"/>
                </a:cxn>
                <a:cxn ang="0">
                  <a:pos x="1383" y="1464"/>
                </a:cxn>
                <a:cxn ang="0">
                  <a:pos x="1312" y="1405"/>
                </a:cxn>
                <a:cxn ang="0">
                  <a:pos x="1253" y="1334"/>
                </a:cxn>
                <a:cxn ang="0">
                  <a:pos x="1242" y="1240"/>
                </a:cxn>
                <a:cxn ang="0">
                  <a:pos x="1265" y="1192"/>
                </a:cxn>
                <a:cxn ang="0">
                  <a:pos x="1384" y="1340"/>
                </a:cxn>
                <a:cxn ang="0">
                  <a:pos x="1470" y="1359"/>
                </a:cxn>
                <a:cxn ang="0">
                  <a:pos x="1512" y="1254"/>
                </a:cxn>
                <a:cxn ang="0">
                  <a:pos x="1581" y="1182"/>
                </a:cxn>
                <a:cxn ang="0">
                  <a:pos x="1471" y="1095"/>
                </a:cxn>
                <a:cxn ang="0">
                  <a:pos x="1374" y="1010"/>
                </a:cxn>
                <a:cxn ang="0">
                  <a:pos x="1283" y="958"/>
                </a:cxn>
                <a:cxn ang="0">
                  <a:pos x="1226" y="870"/>
                </a:cxn>
                <a:cxn ang="0">
                  <a:pos x="1248" y="812"/>
                </a:cxn>
                <a:cxn ang="0">
                  <a:pos x="1178" y="743"/>
                </a:cxn>
                <a:cxn ang="0">
                  <a:pos x="1201" y="661"/>
                </a:cxn>
                <a:cxn ang="0">
                  <a:pos x="1190" y="606"/>
                </a:cxn>
                <a:cxn ang="0">
                  <a:pos x="1102" y="546"/>
                </a:cxn>
                <a:cxn ang="0">
                  <a:pos x="1018" y="500"/>
                </a:cxn>
                <a:cxn ang="0">
                  <a:pos x="928" y="454"/>
                </a:cxn>
                <a:cxn ang="0">
                  <a:pos x="867" y="385"/>
                </a:cxn>
                <a:cxn ang="0">
                  <a:pos x="828" y="289"/>
                </a:cxn>
                <a:cxn ang="0">
                  <a:pos x="618" y="285"/>
                </a:cxn>
                <a:cxn ang="0">
                  <a:pos x="503" y="357"/>
                </a:cxn>
                <a:cxn ang="0">
                  <a:pos x="510" y="176"/>
                </a:cxn>
                <a:cxn ang="0">
                  <a:pos x="390" y="33"/>
                </a:cxn>
                <a:cxn ang="0">
                  <a:pos x="291" y="94"/>
                </a:cxn>
                <a:cxn ang="0">
                  <a:pos x="293" y="177"/>
                </a:cxn>
                <a:cxn ang="0">
                  <a:pos x="279" y="274"/>
                </a:cxn>
                <a:cxn ang="0">
                  <a:pos x="280" y="406"/>
                </a:cxn>
                <a:cxn ang="0">
                  <a:pos x="277" y="485"/>
                </a:cxn>
                <a:cxn ang="0">
                  <a:pos x="281" y="460"/>
                </a:cxn>
                <a:cxn ang="0">
                  <a:pos x="222" y="102"/>
                </a:cxn>
                <a:cxn ang="0">
                  <a:pos x="75" y="101"/>
                </a:cxn>
                <a:cxn ang="0">
                  <a:pos x="7" y="274"/>
                </a:cxn>
                <a:cxn ang="0">
                  <a:pos x="115" y="476"/>
                </a:cxn>
                <a:cxn ang="0">
                  <a:pos x="83" y="602"/>
                </a:cxn>
                <a:cxn ang="0">
                  <a:pos x="265" y="682"/>
                </a:cxn>
                <a:cxn ang="0">
                  <a:pos x="448" y="709"/>
                </a:cxn>
                <a:cxn ang="0">
                  <a:pos x="549" y="682"/>
                </a:cxn>
                <a:cxn ang="0">
                  <a:pos x="658" y="638"/>
                </a:cxn>
                <a:cxn ang="0">
                  <a:pos x="750" y="759"/>
                </a:cxn>
                <a:cxn ang="0">
                  <a:pos x="849" y="829"/>
                </a:cxn>
                <a:cxn ang="0">
                  <a:pos x="912" y="949"/>
                </a:cxn>
                <a:cxn ang="0">
                  <a:pos x="951" y="1121"/>
                </a:cxn>
                <a:cxn ang="0">
                  <a:pos x="908" y="1313"/>
                </a:cxn>
                <a:cxn ang="0">
                  <a:pos x="743" y="1348"/>
                </a:cxn>
                <a:cxn ang="0">
                  <a:pos x="668" y="1462"/>
                </a:cxn>
                <a:cxn ang="0">
                  <a:pos x="780" y="1452"/>
                </a:cxn>
                <a:cxn ang="0">
                  <a:pos x="846" y="1419"/>
                </a:cxn>
                <a:cxn ang="0">
                  <a:pos x="919" y="1456"/>
                </a:cxn>
                <a:cxn ang="0">
                  <a:pos x="968" y="1547"/>
                </a:cxn>
                <a:cxn ang="0">
                  <a:pos x="1003" y="1593"/>
                </a:cxn>
              </a:cxnLst>
              <a:rect l="0" t="0" r="r" b="b"/>
              <a:pathLst>
                <a:path w="1581" h="1779">
                  <a:moveTo>
                    <a:pt x="1037" y="1646"/>
                  </a:moveTo>
                  <a:lnTo>
                    <a:pt x="1053" y="1650"/>
                  </a:lnTo>
                  <a:lnTo>
                    <a:pt x="1071" y="1657"/>
                  </a:lnTo>
                  <a:lnTo>
                    <a:pt x="1072" y="1665"/>
                  </a:lnTo>
                  <a:lnTo>
                    <a:pt x="1078" y="1665"/>
                  </a:lnTo>
                  <a:lnTo>
                    <a:pt x="1091" y="1673"/>
                  </a:lnTo>
                  <a:lnTo>
                    <a:pt x="1102" y="1667"/>
                  </a:lnTo>
                  <a:lnTo>
                    <a:pt x="1109" y="1654"/>
                  </a:lnTo>
                  <a:lnTo>
                    <a:pt x="1111" y="1659"/>
                  </a:lnTo>
                  <a:lnTo>
                    <a:pt x="1109" y="1672"/>
                  </a:lnTo>
                  <a:lnTo>
                    <a:pt x="1118" y="1677"/>
                  </a:lnTo>
                  <a:lnTo>
                    <a:pt x="1121" y="1668"/>
                  </a:lnTo>
                  <a:lnTo>
                    <a:pt x="1131" y="1671"/>
                  </a:lnTo>
                  <a:lnTo>
                    <a:pt x="1137" y="1667"/>
                  </a:lnTo>
                  <a:lnTo>
                    <a:pt x="1135" y="1678"/>
                  </a:lnTo>
                  <a:lnTo>
                    <a:pt x="1138" y="1688"/>
                  </a:lnTo>
                  <a:lnTo>
                    <a:pt x="1145" y="1688"/>
                  </a:lnTo>
                  <a:lnTo>
                    <a:pt x="1148" y="1693"/>
                  </a:lnTo>
                  <a:lnTo>
                    <a:pt x="1150" y="1703"/>
                  </a:lnTo>
                  <a:lnTo>
                    <a:pt x="1159" y="1716"/>
                  </a:lnTo>
                  <a:lnTo>
                    <a:pt x="1170" y="1720"/>
                  </a:lnTo>
                  <a:lnTo>
                    <a:pt x="1175" y="1708"/>
                  </a:lnTo>
                  <a:lnTo>
                    <a:pt x="1175" y="1720"/>
                  </a:lnTo>
                  <a:lnTo>
                    <a:pt x="1181" y="1722"/>
                  </a:lnTo>
                  <a:lnTo>
                    <a:pt x="1185" y="1730"/>
                  </a:lnTo>
                  <a:lnTo>
                    <a:pt x="1196" y="1735"/>
                  </a:lnTo>
                  <a:lnTo>
                    <a:pt x="1205" y="1732"/>
                  </a:lnTo>
                  <a:lnTo>
                    <a:pt x="1213" y="1740"/>
                  </a:lnTo>
                  <a:lnTo>
                    <a:pt x="1236" y="1741"/>
                  </a:lnTo>
                  <a:lnTo>
                    <a:pt x="1238" y="1748"/>
                  </a:lnTo>
                  <a:lnTo>
                    <a:pt x="1249" y="1758"/>
                  </a:lnTo>
                  <a:lnTo>
                    <a:pt x="1254" y="1759"/>
                  </a:lnTo>
                  <a:lnTo>
                    <a:pt x="1267" y="1758"/>
                  </a:lnTo>
                  <a:lnTo>
                    <a:pt x="1280" y="1751"/>
                  </a:lnTo>
                  <a:lnTo>
                    <a:pt x="1306" y="1779"/>
                  </a:lnTo>
                  <a:lnTo>
                    <a:pt x="1325" y="1776"/>
                  </a:lnTo>
                  <a:lnTo>
                    <a:pt x="1323" y="1768"/>
                  </a:lnTo>
                  <a:lnTo>
                    <a:pt x="1317" y="1759"/>
                  </a:lnTo>
                  <a:lnTo>
                    <a:pt x="1317" y="1753"/>
                  </a:lnTo>
                  <a:lnTo>
                    <a:pt x="1320" y="1747"/>
                  </a:lnTo>
                  <a:lnTo>
                    <a:pt x="1322" y="1735"/>
                  </a:lnTo>
                  <a:lnTo>
                    <a:pt x="1319" y="1726"/>
                  </a:lnTo>
                  <a:lnTo>
                    <a:pt x="1301" y="1705"/>
                  </a:lnTo>
                  <a:lnTo>
                    <a:pt x="1285" y="1692"/>
                  </a:lnTo>
                  <a:lnTo>
                    <a:pt x="1279" y="1683"/>
                  </a:lnTo>
                  <a:lnTo>
                    <a:pt x="1270" y="1679"/>
                  </a:lnTo>
                  <a:lnTo>
                    <a:pt x="1253" y="1665"/>
                  </a:lnTo>
                  <a:lnTo>
                    <a:pt x="1249" y="1652"/>
                  </a:lnTo>
                  <a:lnTo>
                    <a:pt x="1236" y="1645"/>
                  </a:lnTo>
                  <a:lnTo>
                    <a:pt x="1236" y="1633"/>
                  </a:lnTo>
                  <a:lnTo>
                    <a:pt x="1224" y="1635"/>
                  </a:lnTo>
                  <a:lnTo>
                    <a:pt x="1220" y="1622"/>
                  </a:lnTo>
                  <a:lnTo>
                    <a:pt x="1216" y="1619"/>
                  </a:lnTo>
                  <a:lnTo>
                    <a:pt x="1213" y="1622"/>
                  </a:lnTo>
                  <a:lnTo>
                    <a:pt x="1210" y="1618"/>
                  </a:lnTo>
                  <a:lnTo>
                    <a:pt x="1188" y="1587"/>
                  </a:lnTo>
                  <a:lnTo>
                    <a:pt x="1178" y="1577"/>
                  </a:lnTo>
                  <a:lnTo>
                    <a:pt x="1167" y="1557"/>
                  </a:lnTo>
                  <a:lnTo>
                    <a:pt x="1180" y="1552"/>
                  </a:lnTo>
                  <a:lnTo>
                    <a:pt x="1197" y="1565"/>
                  </a:lnTo>
                  <a:lnTo>
                    <a:pt x="1216" y="1587"/>
                  </a:lnTo>
                  <a:lnTo>
                    <a:pt x="1231" y="1590"/>
                  </a:lnTo>
                  <a:lnTo>
                    <a:pt x="1227" y="1579"/>
                  </a:lnTo>
                  <a:lnTo>
                    <a:pt x="1236" y="1576"/>
                  </a:lnTo>
                  <a:lnTo>
                    <a:pt x="1258" y="1612"/>
                  </a:lnTo>
                  <a:lnTo>
                    <a:pt x="1269" y="1618"/>
                  </a:lnTo>
                  <a:lnTo>
                    <a:pt x="1280" y="1619"/>
                  </a:lnTo>
                  <a:lnTo>
                    <a:pt x="1287" y="1641"/>
                  </a:lnTo>
                  <a:lnTo>
                    <a:pt x="1318" y="1641"/>
                  </a:lnTo>
                  <a:lnTo>
                    <a:pt x="1330" y="1657"/>
                  </a:lnTo>
                  <a:lnTo>
                    <a:pt x="1335" y="1649"/>
                  </a:lnTo>
                  <a:lnTo>
                    <a:pt x="1341" y="1654"/>
                  </a:lnTo>
                  <a:lnTo>
                    <a:pt x="1350" y="1657"/>
                  </a:lnTo>
                  <a:lnTo>
                    <a:pt x="1356" y="1649"/>
                  </a:lnTo>
                  <a:lnTo>
                    <a:pt x="1360" y="1651"/>
                  </a:lnTo>
                  <a:lnTo>
                    <a:pt x="1361" y="1657"/>
                  </a:lnTo>
                  <a:lnTo>
                    <a:pt x="1367" y="1668"/>
                  </a:lnTo>
                  <a:lnTo>
                    <a:pt x="1376" y="1663"/>
                  </a:lnTo>
                  <a:lnTo>
                    <a:pt x="1376" y="1670"/>
                  </a:lnTo>
                  <a:lnTo>
                    <a:pt x="1372" y="1679"/>
                  </a:lnTo>
                  <a:lnTo>
                    <a:pt x="1371" y="1684"/>
                  </a:lnTo>
                  <a:lnTo>
                    <a:pt x="1382" y="1690"/>
                  </a:lnTo>
                  <a:lnTo>
                    <a:pt x="1387" y="1700"/>
                  </a:lnTo>
                  <a:lnTo>
                    <a:pt x="1394" y="1698"/>
                  </a:lnTo>
                  <a:lnTo>
                    <a:pt x="1390" y="1690"/>
                  </a:lnTo>
                  <a:lnTo>
                    <a:pt x="1389" y="1683"/>
                  </a:lnTo>
                  <a:lnTo>
                    <a:pt x="1382" y="1666"/>
                  </a:lnTo>
                  <a:lnTo>
                    <a:pt x="1380" y="1659"/>
                  </a:lnTo>
                  <a:lnTo>
                    <a:pt x="1384" y="1651"/>
                  </a:lnTo>
                  <a:lnTo>
                    <a:pt x="1393" y="1654"/>
                  </a:lnTo>
                  <a:lnTo>
                    <a:pt x="1400" y="1662"/>
                  </a:lnTo>
                  <a:lnTo>
                    <a:pt x="1410" y="1665"/>
                  </a:lnTo>
                  <a:lnTo>
                    <a:pt x="1412" y="1657"/>
                  </a:lnTo>
                  <a:lnTo>
                    <a:pt x="1411" y="1651"/>
                  </a:lnTo>
                  <a:lnTo>
                    <a:pt x="1408" y="1649"/>
                  </a:lnTo>
                  <a:lnTo>
                    <a:pt x="1408" y="1645"/>
                  </a:lnTo>
                  <a:lnTo>
                    <a:pt x="1403" y="1643"/>
                  </a:lnTo>
                  <a:lnTo>
                    <a:pt x="1393" y="1644"/>
                  </a:lnTo>
                  <a:lnTo>
                    <a:pt x="1387" y="1625"/>
                  </a:lnTo>
                  <a:lnTo>
                    <a:pt x="1380" y="1613"/>
                  </a:lnTo>
                  <a:lnTo>
                    <a:pt x="1383" y="1606"/>
                  </a:lnTo>
                  <a:lnTo>
                    <a:pt x="1383" y="1589"/>
                  </a:lnTo>
                  <a:lnTo>
                    <a:pt x="1395" y="1598"/>
                  </a:lnTo>
                  <a:lnTo>
                    <a:pt x="1406" y="1612"/>
                  </a:lnTo>
                  <a:lnTo>
                    <a:pt x="1408" y="1607"/>
                  </a:lnTo>
                  <a:lnTo>
                    <a:pt x="1405" y="1593"/>
                  </a:lnTo>
                  <a:lnTo>
                    <a:pt x="1409" y="1589"/>
                  </a:lnTo>
                  <a:lnTo>
                    <a:pt x="1409" y="1570"/>
                  </a:lnTo>
                  <a:lnTo>
                    <a:pt x="1411" y="1560"/>
                  </a:lnTo>
                  <a:lnTo>
                    <a:pt x="1405" y="1547"/>
                  </a:lnTo>
                  <a:lnTo>
                    <a:pt x="1401" y="1520"/>
                  </a:lnTo>
                  <a:lnTo>
                    <a:pt x="1388" y="1518"/>
                  </a:lnTo>
                  <a:lnTo>
                    <a:pt x="1374" y="1511"/>
                  </a:lnTo>
                  <a:lnTo>
                    <a:pt x="1368" y="1505"/>
                  </a:lnTo>
                  <a:lnTo>
                    <a:pt x="1367" y="1485"/>
                  </a:lnTo>
                  <a:lnTo>
                    <a:pt x="1379" y="1482"/>
                  </a:lnTo>
                  <a:lnTo>
                    <a:pt x="1383" y="1464"/>
                  </a:lnTo>
                  <a:lnTo>
                    <a:pt x="1380" y="1450"/>
                  </a:lnTo>
                  <a:lnTo>
                    <a:pt x="1367" y="1453"/>
                  </a:lnTo>
                  <a:lnTo>
                    <a:pt x="1368" y="1445"/>
                  </a:lnTo>
                  <a:lnTo>
                    <a:pt x="1366" y="1436"/>
                  </a:lnTo>
                  <a:lnTo>
                    <a:pt x="1362" y="1434"/>
                  </a:lnTo>
                  <a:lnTo>
                    <a:pt x="1346" y="1447"/>
                  </a:lnTo>
                  <a:lnTo>
                    <a:pt x="1346" y="1425"/>
                  </a:lnTo>
                  <a:lnTo>
                    <a:pt x="1344" y="1414"/>
                  </a:lnTo>
                  <a:lnTo>
                    <a:pt x="1331" y="1413"/>
                  </a:lnTo>
                  <a:lnTo>
                    <a:pt x="1315" y="1426"/>
                  </a:lnTo>
                  <a:lnTo>
                    <a:pt x="1308" y="1420"/>
                  </a:lnTo>
                  <a:lnTo>
                    <a:pt x="1320" y="1404"/>
                  </a:lnTo>
                  <a:lnTo>
                    <a:pt x="1312" y="1405"/>
                  </a:lnTo>
                  <a:lnTo>
                    <a:pt x="1299" y="1402"/>
                  </a:lnTo>
                  <a:lnTo>
                    <a:pt x="1291" y="1404"/>
                  </a:lnTo>
                  <a:lnTo>
                    <a:pt x="1288" y="1421"/>
                  </a:lnTo>
                  <a:lnTo>
                    <a:pt x="1283" y="1402"/>
                  </a:lnTo>
                  <a:lnTo>
                    <a:pt x="1275" y="1388"/>
                  </a:lnTo>
                  <a:lnTo>
                    <a:pt x="1275" y="1382"/>
                  </a:lnTo>
                  <a:lnTo>
                    <a:pt x="1271" y="1371"/>
                  </a:lnTo>
                  <a:lnTo>
                    <a:pt x="1258" y="1367"/>
                  </a:lnTo>
                  <a:lnTo>
                    <a:pt x="1258" y="1363"/>
                  </a:lnTo>
                  <a:lnTo>
                    <a:pt x="1263" y="1354"/>
                  </a:lnTo>
                  <a:lnTo>
                    <a:pt x="1256" y="1347"/>
                  </a:lnTo>
                  <a:lnTo>
                    <a:pt x="1263" y="1344"/>
                  </a:lnTo>
                  <a:lnTo>
                    <a:pt x="1253" y="1334"/>
                  </a:lnTo>
                  <a:lnTo>
                    <a:pt x="1252" y="1326"/>
                  </a:lnTo>
                  <a:lnTo>
                    <a:pt x="1256" y="1316"/>
                  </a:lnTo>
                  <a:lnTo>
                    <a:pt x="1240" y="1311"/>
                  </a:lnTo>
                  <a:lnTo>
                    <a:pt x="1221" y="1321"/>
                  </a:lnTo>
                  <a:lnTo>
                    <a:pt x="1220" y="1316"/>
                  </a:lnTo>
                  <a:lnTo>
                    <a:pt x="1224" y="1299"/>
                  </a:lnTo>
                  <a:lnTo>
                    <a:pt x="1221" y="1280"/>
                  </a:lnTo>
                  <a:lnTo>
                    <a:pt x="1229" y="1278"/>
                  </a:lnTo>
                  <a:lnTo>
                    <a:pt x="1236" y="1280"/>
                  </a:lnTo>
                  <a:lnTo>
                    <a:pt x="1252" y="1272"/>
                  </a:lnTo>
                  <a:lnTo>
                    <a:pt x="1263" y="1272"/>
                  </a:lnTo>
                  <a:lnTo>
                    <a:pt x="1256" y="1254"/>
                  </a:lnTo>
                  <a:lnTo>
                    <a:pt x="1242" y="1240"/>
                  </a:lnTo>
                  <a:lnTo>
                    <a:pt x="1222" y="1236"/>
                  </a:lnTo>
                  <a:lnTo>
                    <a:pt x="1215" y="1230"/>
                  </a:lnTo>
                  <a:lnTo>
                    <a:pt x="1209" y="1211"/>
                  </a:lnTo>
                  <a:lnTo>
                    <a:pt x="1226" y="1213"/>
                  </a:lnTo>
                  <a:lnTo>
                    <a:pt x="1221" y="1203"/>
                  </a:lnTo>
                  <a:lnTo>
                    <a:pt x="1231" y="1202"/>
                  </a:lnTo>
                  <a:lnTo>
                    <a:pt x="1253" y="1224"/>
                  </a:lnTo>
                  <a:lnTo>
                    <a:pt x="1260" y="1224"/>
                  </a:lnTo>
                  <a:lnTo>
                    <a:pt x="1252" y="1204"/>
                  </a:lnTo>
                  <a:lnTo>
                    <a:pt x="1260" y="1205"/>
                  </a:lnTo>
                  <a:lnTo>
                    <a:pt x="1247" y="1192"/>
                  </a:lnTo>
                  <a:lnTo>
                    <a:pt x="1253" y="1183"/>
                  </a:lnTo>
                  <a:lnTo>
                    <a:pt x="1265" y="1192"/>
                  </a:lnTo>
                  <a:lnTo>
                    <a:pt x="1277" y="1194"/>
                  </a:lnTo>
                  <a:lnTo>
                    <a:pt x="1279" y="1211"/>
                  </a:lnTo>
                  <a:lnTo>
                    <a:pt x="1272" y="1220"/>
                  </a:lnTo>
                  <a:lnTo>
                    <a:pt x="1288" y="1224"/>
                  </a:lnTo>
                  <a:lnTo>
                    <a:pt x="1317" y="1245"/>
                  </a:lnTo>
                  <a:lnTo>
                    <a:pt x="1329" y="1251"/>
                  </a:lnTo>
                  <a:lnTo>
                    <a:pt x="1333" y="1272"/>
                  </a:lnTo>
                  <a:lnTo>
                    <a:pt x="1350" y="1272"/>
                  </a:lnTo>
                  <a:lnTo>
                    <a:pt x="1362" y="1265"/>
                  </a:lnTo>
                  <a:lnTo>
                    <a:pt x="1358" y="1283"/>
                  </a:lnTo>
                  <a:lnTo>
                    <a:pt x="1362" y="1306"/>
                  </a:lnTo>
                  <a:lnTo>
                    <a:pt x="1366" y="1315"/>
                  </a:lnTo>
                  <a:lnTo>
                    <a:pt x="1384" y="1340"/>
                  </a:lnTo>
                  <a:lnTo>
                    <a:pt x="1400" y="1332"/>
                  </a:lnTo>
                  <a:lnTo>
                    <a:pt x="1403" y="1343"/>
                  </a:lnTo>
                  <a:lnTo>
                    <a:pt x="1395" y="1359"/>
                  </a:lnTo>
                  <a:lnTo>
                    <a:pt x="1405" y="1375"/>
                  </a:lnTo>
                  <a:lnTo>
                    <a:pt x="1422" y="1365"/>
                  </a:lnTo>
                  <a:lnTo>
                    <a:pt x="1430" y="1388"/>
                  </a:lnTo>
                  <a:lnTo>
                    <a:pt x="1442" y="1380"/>
                  </a:lnTo>
                  <a:lnTo>
                    <a:pt x="1446" y="1392"/>
                  </a:lnTo>
                  <a:lnTo>
                    <a:pt x="1451" y="1403"/>
                  </a:lnTo>
                  <a:lnTo>
                    <a:pt x="1459" y="1409"/>
                  </a:lnTo>
                  <a:lnTo>
                    <a:pt x="1465" y="1386"/>
                  </a:lnTo>
                  <a:lnTo>
                    <a:pt x="1466" y="1374"/>
                  </a:lnTo>
                  <a:lnTo>
                    <a:pt x="1470" y="1359"/>
                  </a:lnTo>
                  <a:lnTo>
                    <a:pt x="1479" y="1358"/>
                  </a:lnTo>
                  <a:lnTo>
                    <a:pt x="1475" y="1339"/>
                  </a:lnTo>
                  <a:lnTo>
                    <a:pt x="1466" y="1311"/>
                  </a:lnTo>
                  <a:lnTo>
                    <a:pt x="1468" y="1297"/>
                  </a:lnTo>
                  <a:lnTo>
                    <a:pt x="1491" y="1320"/>
                  </a:lnTo>
                  <a:lnTo>
                    <a:pt x="1506" y="1321"/>
                  </a:lnTo>
                  <a:lnTo>
                    <a:pt x="1508" y="1310"/>
                  </a:lnTo>
                  <a:lnTo>
                    <a:pt x="1512" y="1299"/>
                  </a:lnTo>
                  <a:lnTo>
                    <a:pt x="1523" y="1294"/>
                  </a:lnTo>
                  <a:lnTo>
                    <a:pt x="1524" y="1269"/>
                  </a:lnTo>
                  <a:lnTo>
                    <a:pt x="1541" y="1263"/>
                  </a:lnTo>
                  <a:lnTo>
                    <a:pt x="1533" y="1251"/>
                  </a:lnTo>
                  <a:lnTo>
                    <a:pt x="1512" y="1254"/>
                  </a:lnTo>
                  <a:lnTo>
                    <a:pt x="1514" y="1241"/>
                  </a:lnTo>
                  <a:lnTo>
                    <a:pt x="1527" y="1242"/>
                  </a:lnTo>
                  <a:lnTo>
                    <a:pt x="1529" y="1229"/>
                  </a:lnTo>
                  <a:lnTo>
                    <a:pt x="1513" y="1224"/>
                  </a:lnTo>
                  <a:lnTo>
                    <a:pt x="1525" y="1218"/>
                  </a:lnTo>
                  <a:lnTo>
                    <a:pt x="1549" y="1232"/>
                  </a:lnTo>
                  <a:lnTo>
                    <a:pt x="1562" y="1232"/>
                  </a:lnTo>
                  <a:lnTo>
                    <a:pt x="1567" y="1224"/>
                  </a:lnTo>
                  <a:lnTo>
                    <a:pt x="1557" y="1211"/>
                  </a:lnTo>
                  <a:lnTo>
                    <a:pt x="1560" y="1207"/>
                  </a:lnTo>
                  <a:lnTo>
                    <a:pt x="1564" y="1197"/>
                  </a:lnTo>
                  <a:lnTo>
                    <a:pt x="1573" y="1193"/>
                  </a:lnTo>
                  <a:lnTo>
                    <a:pt x="1581" y="1182"/>
                  </a:lnTo>
                  <a:lnTo>
                    <a:pt x="1573" y="1165"/>
                  </a:lnTo>
                  <a:lnTo>
                    <a:pt x="1555" y="1144"/>
                  </a:lnTo>
                  <a:lnTo>
                    <a:pt x="1544" y="1139"/>
                  </a:lnTo>
                  <a:lnTo>
                    <a:pt x="1535" y="1132"/>
                  </a:lnTo>
                  <a:lnTo>
                    <a:pt x="1523" y="1134"/>
                  </a:lnTo>
                  <a:lnTo>
                    <a:pt x="1513" y="1130"/>
                  </a:lnTo>
                  <a:lnTo>
                    <a:pt x="1496" y="1132"/>
                  </a:lnTo>
                  <a:lnTo>
                    <a:pt x="1474" y="1144"/>
                  </a:lnTo>
                  <a:lnTo>
                    <a:pt x="1480" y="1112"/>
                  </a:lnTo>
                  <a:lnTo>
                    <a:pt x="1490" y="1100"/>
                  </a:lnTo>
                  <a:lnTo>
                    <a:pt x="1489" y="1089"/>
                  </a:lnTo>
                  <a:lnTo>
                    <a:pt x="1478" y="1087"/>
                  </a:lnTo>
                  <a:lnTo>
                    <a:pt x="1471" y="1095"/>
                  </a:lnTo>
                  <a:lnTo>
                    <a:pt x="1439" y="1100"/>
                  </a:lnTo>
                  <a:lnTo>
                    <a:pt x="1426" y="1098"/>
                  </a:lnTo>
                  <a:lnTo>
                    <a:pt x="1435" y="1091"/>
                  </a:lnTo>
                  <a:lnTo>
                    <a:pt x="1422" y="1087"/>
                  </a:lnTo>
                  <a:lnTo>
                    <a:pt x="1427" y="1081"/>
                  </a:lnTo>
                  <a:lnTo>
                    <a:pt x="1441" y="1080"/>
                  </a:lnTo>
                  <a:lnTo>
                    <a:pt x="1441" y="1070"/>
                  </a:lnTo>
                  <a:lnTo>
                    <a:pt x="1423" y="1035"/>
                  </a:lnTo>
                  <a:lnTo>
                    <a:pt x="1416" y="1022"/>
                  </a:lnTo>
                  <a:lnTo>
                    <a:pt x="1410" y="1017"/>
                  </a:lnTo>
                  <a:lnTo>
                    <a:pt x="1401" y="1011"/>
                  </a:lnTo>
                  <a:lnTo>
                    <a:pt x="1379" y="1016"/>
                  </a:lnTo>
                  <a:lnTo>
                    <a:pt x="1374" y="1010"/>
                  </a:lnTo>
                  <a:lnTo>
                    <a:pt x="1377" y="999"/>
                  </a:lnTo>
                  <a:lnTo>
                    <a:pt x="1382" y="993"/>
                  </a:lnTo>
                  <a:lnTo>
                    <a:pt x="1383" y="979"/>
                  </a:lnTo>
                  <a:lnTo>
                    <a:pt x="1363" y="984"/>
                  </a:lnTo>
                  <a:lnTo>
                    <a:pt x="1342" y="985"/>
                  </a:lnTo>
                  <a:lnTo>
                    <a:pt x="1329" y="1000"/>
                  </a:lnTo>
                  <a:lnTo>
                    <a:pt x="1323" y="989"/>
                  </a:lnTo>
                  <a:lnTo>
                    <a:pt x="1312" y="985"/>
                  </a:lnTo>
                  <a:lnTo>
                    <a:pt x="1314" y="976"/>
                  </a:lnTo>
                  <a:lnTo>
                    <a:pt x="1324" y="968"/>
                  </a:lnTo>
                  <a:lnTo>
                    <a:pt x="1315" y="952"/>
                  </a:lnTo>
                  <a:lnTo>
                    <a:pt x="1297" y="957"/>
                  </a:lnTo>
                  <a:lnTo>
                    <a:pt x="1283" y="958"/>
                  </a:lnTo>
                  <a:lnTo>
                    <a:pt x="1279" y="952"/>
                  </a:lnTo>
                  <a:lnTo>
                    <a:pt x="1285" y="940"/>
                  </a:lnTo>
                  <a:lnTo>
                    <a:pt x="1288" y="929"/>
                  </a:lnTo>
                  <a:lnTo>
                    <a:pt x="1279" y="923"/>
                  </a:lnTo>
                  <a:lnTo>
                    <a:pt x="1252" y="918"/>
                  </a:lnTo>
                  <a:lnTo>
                    <a:pt x="1216" y="908"/>
                  </a:lnTo>
                  <a:lnTo>
                    <a:pt x="1204" y="902"/>
                  </a:lnTo>
                  <a:lnTo>
                    <a:pt x="1199" y="893"/>
                  </a:lnTo>
                  <a:lnTo>
                    <a:pt x="1215" y="893"/>
                  </a:lnTo>
                  <a:lnTo>
                    <a:pt x="1216" y="885"/>
                  </a:lnTo>
                  <a:lnTo>
                    <a:pt x="1233" y="882"/>
                  </a:lnTo>
                  <a:lnTo>
                    <a:pt x="1224" y="875"/>
                  </a:lnTo>
                  <a:lnTo>
                    <a:pt x="1226" y="870"/>
                  </a:lnTo>
                  <a:lnTo>
                    <a:pt x="1209" y="852"/>
                  </a:lnTo>
                  <a:lnTo>
                    <a:pt x="1210" y="842"/>
                  </a:lnTo>
                  <a:lnTo>
                    <a:pt x="1228" y="843"/>
                  </a:lnTo>
                  <a:lnTo>
                    <a:pt x="1231" y="836"/>
                  </a:lnTo>
                  <a:lnTo>
                    <a:pt x="1220" y="826"/>
                  </a:lnTo>
                  <a:lnTo>
                    <a:pt x="1202" y="815"/>
                  </a:lnTo>
                  <a:lnTo>
                    <a:pt x="1188" y="816"/>
                  </a:lnTo>
                  <a:lnTo>
                    <a:pt x="1186" y="807"/>
                  </a:lnTo>
                  <a:lnTo>
                    <a:pt x="1202" y="804"/>
                  </a:lnTo>
                  <a:lnTo>
                    <a:pt x="1207" y="807"/>
                  </a:lnTo>
                  <a:lnTo>
                    <a:pt x="1215" y="804"/>
                  </a:lnTo>
                  <a:lnTo>
                    <a:pt x="1215" y="791"/>
                  </a:lnTo>
                  <a:lnTo>
                    <a:pt x="1248" y="812"/>
                  </a:lnTo>
                  <a:lnTo>
                    <a:pt x="1263" y="812"/>
                  </a:lnTo>
                  <a:lnTo>
                    <a:pt x="1280" y="805"/>
                  </a:lnTo>
                  <a:lnTo>
                    <a:pt x="1295" y="811"/>
                  </a:lnTo>
                  <a:lnTo>
                    <a:pt x="1299" y="802"/>
                  </a:lnTo>
                  <a:lnTo>
                    <a:pt x="1299" y="793"/>
                  </a:lnTo>
                  <a:lnTo>
                    <a:pt x="1286" y="779"/>
                  </a:lnTo>
                  <a:lnTo>
                    <a:pt x="1269" y="768"/>
                  </a:lnTo>
                  <a:lnTo>
                    <a:pt x="1249" y="766"/>
                  </a:lnTo>
                  <a:lnTo>
                    <a:pt x="1228" y="767"/>
                  </a:lnTo>
                  <a:lnTo>
                    <a:pt x="1211" y="757"/>
                  </a:lnTo>
                  <a:lnTo>
                    <a:pt x="1206" y="769"/>
                  </a:lnTo>
                  <a:lnTo>
                    <a:pt x="1191" y="752"/>
                  </a:lnTo>
                  <a:lnTo>
                    <a:pt x="1178" y="743"/>
                  </a:lnTo>
                  <a:lnTo>
                    <a:pt x="1169" y="751"/>
                  </a:lnTo>
                  <a:lnTo>
                    <a:pt x="1180" y="735"/>
                  </a:lnTo>
                  <a:lnTo>
                    <a:pt x="1201" y="736"/>
                  </a:lnTo>
                  <a:lnTo>
                    <a:pt x="1215" y="729"/>
                  </a:lnTo>
                  <a:lnTo>
                    <a:pt x="1222" y="716"/>
                  </a:lnTo>
                  <a:lnTo>
                    <a:pt x="1238" y="713"/>
                  </a:lnTo>
                  <a:lnTo>
                    <a:pt x="1258" y="723"/>
                  </a:lnTo>
                  <a:lnTo>
                    <a:pt x="1267" y="705"/>
                  </a:lnTo>
                  <a:lnTo>
                    <a:pt x="1261" y="691"/>
                  </a:lnTo>
                  <a:lnTo>
                    <a:pt x="1226" y="641"/>
                  </a:lnTo>
                  <a:lnTo>
                    <a:pt x="1207" y="632"/>
                  </a:lnTo>
                  <a:lnTo>
                    <a:pt x="1200" y="646"/>
                  </a:lnTo>
                  <a:lnTo>
                    <a:pt x="1201" y="661"/>
                  </a:lnTo>
                  <a:lnTo>
                    <a:pt x="1185" y="673"/>
                  </a:lnTo>
                  <a:lnTo>
                    <a:pt x="1178" y="688"/>
                  </a:lnTo>
                  <a:lnTo>
                    <a:pt x="1161" y="687"/>
                  </a:lnTo>
                  <a:lnTo>
                    <a:pt x="1178" y="661"/>
                  </a:lnTo>
                  <a:lnTo>
                    <a:pt x="1178" y="649"/>
                  </a:lnTo>
                  <a:lnTo>
                    <a:pt x="1142" y="651"/>
                  </a:lnTo>
                  <a:lnTo>
                    <a:pt x="1130" y="660"/>
                  </a:lnTo>
                  <a:lnTo>
                    <a:pt x="1125" y="653"/>
                  </a:lnTo>
                  <a:lnTo>
                    <a:pt x="1140" y="640"/>
                  </a:lnTo>
                  <a:lnTo>
                    <a:pt x="1169" y="628"/>
                  </a:lnTo>
                  <a:lnTo>
                    <a:pt x="1178" y="606"/>
                  </a:lnTo>
                  <a:lnTo>
                    <a:pt x="1188" y="619"/>
                  </a:lnTo>
                  <a:lnTo>
                    <a:pt x="1190" y="606"/>
                  </a:lnTo>
                  <a:lnTo>
                    <a:pt x="1190" y="585"/>
                  </a:lnTo>
                  <a:lnTo>
                    <a:pt x="1154" y="570"/>
                  </a:lnTo>
                  <a:lnTo>
                    <a:pt x="1143" y="560"/>
                  </a:lnTo>
                  <a:lnTo>
                    <a:pt x="1131" y="557"/>
                  </a:lnTo>
                  <a:lnTo>
                    <a:pt x="1111" y="563"/>
                  </a:lnTo>
                  <a:lnTo>
                    <a:pt x="1099" y="580"/>
                  </a:lnTo>
                  <a:lnTo>
                    <a:pt x="1093" y="585"/>
                  </a:lnTo>
                  <a:lnTo>
                    <a:pt x="1083" y="597"/>
                  </a:lnTo>
                  <a:lnTo>
                    <a:pt x="1083" y="591"/>
                  </a:lnTo>
                  <a:lnTo>
                    <a:pt x="1089" y="575"/>
                  </a:lnTo>
                  <a:lnTo>
                    <a:pt x="1102" y="563"/>
                  </a:lnTo>
                  <a:lnTo>
                    <a:pt x="1110" y="542"/>
                  </a:lnTo>
                  <a:lnTo>
                    <a:pt x="1102" y="546"/>
                  </a:lnTo>
                  <a:lnTo>
                    <a:pt x="1091" y="556"/>
                  </a:lnTo>
                  <a:lnTo>
                    <a:pt x="1076" y="560"/>
                  </a:lnTo>
                  <a:lnTo>
                    <a:pt x="1057" y="575"/>
                  </a:lnTo>
                  <a:lnTo>
                    <a:pt x="1059" y="564"/>
                  </a:lnTo>
                  <a:lnTo>
                    <a:pt x="1066" y="552"/>
                  </a:lnTo>
                  <a:lnTo>
                    <a:pt x="1075" y="528"/>
                  </a:lnTo>
                  <a:lnTo>
                    <a:pt x="1071" y="509"/>
                  </a:lnTo>
                  <a:lnTo>
                    <a:pt x="1060" y="506"/>
                  </a:lnTo>
                  <a:lnTo>
                    <a:pt x="1044" y="520"/>
                  </a:lnTo>
                  <a:lnTo>
                    <a:pt x="1028" y="525"/>
                  </a:lnTo>
                  <a:lnTo>
                    <a:pt x="1021" y="513"/>
                  </a:lnTo>
                  <a:lnTo>
                    <a:pt x="990" y="506"/>
                  </a:lnTo>
                  <a:lnTo>
                    <a:pt x="1018" y="500"/>
                  </a:lnTo>
                  <a:lnTo>
                    <a:pt x="1034" y="501"/>
                  </a:lnTo>
                  <a:lnTo>
                    <a:pt x="1041" y="489"/>
                  </a:lnTo>
                  <a:lnTo>
                    <a:pt x="1048" y="477"/>
                  </a:lnTo>
                  <a:lnTo>
                    <a:pt x="1041" y="455"/>
                  </a:lnTo>
                  <a:lnTo>
                    <a:pt x="1028" y="431"/>
                  </a:lnTo>
                  <a:lnTo>
                    <a:pt x="986" y="412"/>
                  </a:lnTo>
                  <a:lnTo>
                    <a:pt x="968" y="393"/>
                  </a:lnTo>
                  <a:lnTo>
                    <a:pt x="965" y="395"/>
                  </a:lnTo>
                  <a:lnTo>
                    <a:pt x="962" y="412"/>
                  </a:lnTo>
                  <a:lnTo>
                    <a:pt x="949" y="425"/>
                  </a:lnTo>
                  <a:lnTo>
                    <a:pt x="935" y="419"/>
                  </a:lnTo>
                  <a:lnTo>
                    <a:pt x="922" y="423"/>
                  </a:lnTo>
                  <a:lnTo>
                    <a:pt x="928" y="454"/>
                  </a:lnTo>
                  <a:lnTo>
                    <a:pt x="927" y="463"/>
                  </a:lnTo>
                  <a:lnTo>
                    <a:pt x="926" y="455"/>
                  </a:lnTo>
                  <a:lnTo>
                    <a:pt x="914" y="457"/>
                  </a:lnTo>
                  <a:lnTo>
                    <a:pt x="912" y="452"/>
                  </a:lnTo>
                  <a:lnTo>
                    <a:pt x="904" y="443"/>
                  </a:lnTo>
                  <a:lnTo>
                    <a:pt x="906" y="419"/>
                  </a:lnTo>
                  <a:lnTo>
                    <a:pt x="896" y="418"/>
                  </a:lnTo>
                  <a:lnTo>
                    <a:pt x="882" y="438"/>
                  </a:lnTo>
                  <a:lnTo>
                    <a:pt x="895" y="408"/>
                  </a:lnTo>
                  <a:lnTo>
                    <a:pt x="912" y="385"/>
                  </a:lnTo>
                  <a:lnTo>
                    <a:pt x="910" y="379"/>
                  </a:lnTo>
                  <a:lnTo>
                    <a:pt x="883" y="385"/>
                  </a:lnTo>
                  <a:lnTo>
                    <a:pt x="867" y="385"/>
                  </a:lnTo>
                  <a:lnTo>
                    <a:pt x="851" y="406"/>
                  </a:lnTo>
                  <a:lnTo>
                    <a:pt x="844" y="411"/>
                  </a:lnTo>
                  <a:lnTo>
                    <a:pt x="845" y="391"/>
                  </a:lnTo>
                  <a:lnTo>
                    <a:pt x="829" y="401"/>
                  </a:lnTo>
                  <a:lnTo>
                    <a:pt x="846" y="381"/>
                  </a:lnTo>
                  <a:lnTo>
                    <a:pt x="863" y="370"/>
                  </a:lnTo>
                  <a:lnTo>
                    <a:pt x="871" y="357"/>
                  </a:lnTo>
                  <a:lnTo>
                    <a:pt x="867" y="334"/>
                  </a:lnTo>
                  <a:lnTo>
                    <a:pt x="846" y="328"/>
                  </a:lnTo>
                  <a:lnTo>
                    <a:pt x="825" y="328"/>
                  </a:lnTo>
                  <a:lnTo>
                    <a:pt x="819" y="322"/>
                  </a:lnTo>
                  <a:lnTo>
                    <a:pt x="831" y="305"/>
                  </a:lnTo>
                  <a:lnTo>
                    <a:pt x="828" y="289"/>
                  </a:lnTo>
                  <a:lnTo>
                    <a:pt x="818" y="266"/>
                  </a:lnTo>
                  <a:lnTo>
                    <a:pt x="808" y="259"/>
                  </a:lnTo>
                  <a:lnTo>
                    <a:pt x="812" y="250"/>
                  </a:lnTo>
                  <a:lnTo>
                    <a:pt x="791" y="240"/>
                  </a:lnTo>
                  <a:lnTo>
                    <a:pt x="771" y="239"/>
                  </a:lnTo>
                  <a:lnTo>
                    <a:pt x="712" y="209"/>
                  </a:lnTo>
                  <a:lnTo>
                    <a:pt x="685" y="208"/>
                  </a:lnTo>
                  <a:lnTo>
                    <a:pt x="656" y="221"/>
                  </a:lnTo>
                  <a:lnTo>
                    <a:pt x="631" y="245"/>
                  </a:lnTo>
                  <a:lnTo>
                    <a:pt x="630" y="266"/>
                  </a:lnTo>
                  <a:lnTo>
                    <a:pt x="646" y="280"/>
                  </a:lnTo>
                  <a:lnTo>
                    <a:pt x="634" y="285"/>
                  </a:lnTo>
                  <a:lnTo>
                    <a:pt x="618" y="285"/>
                  </a:lnTo>
                  <a:lnTo>
                    <a:pt x="607" y="300"/>
                  </a:lnTo>
                  <a:lnTo>
                    <a:pt x="588" y="274"/>
                  </a:lnTo>
                  <a:lnTo>
                    <a:pt x="575" y="289"/>
                  </a:lnTo>
                  <a:lnTo>
                    <a:pt x="565" y="283"/>
                  </a:lnTo>
                  <a:lnTo>
                    <a:pt x="566" y="267"/>
                  </a:lnTo>
                  <a:lnTo>
                    <a:pt x="562" y="251"/>
                  </a:lnTo>
                  <a:lnTo>
                    <a:pt x="550" y="275"/>
                  </a:lnTo>
                  <a:lnTo>
                    <a:pt x="550" y="283"/>
                  </a:lnTo>
                  <a:lnTo>
                    <a:pt x="545" y="306"/>
                  </a:lnTo>
                  <a:lnTo>
                    <a:pt x="537" y="304"/>
                  </a:lnTo>
                  <a:lnTo>
                    <a:pt x="533" y="322"/>
                  </a:lnTo>
                  <a:lnTo>
                    <a:pt x="519" y="344"/>
                  </a:lnTo>
                  <a:lnTo>
                    <a:pt x="503" y="357"/>
                  </a:lnTo>
                  <a:lnTo>
                    <a:pt x="506" y="347"/>
                  </a:lnTo>
                  <a:lnTo>
                    <a:pt x="498" y="336"/>
                  </a:lnTo>
                  <a:lnTo>
                    <a:pt x="503" y="325"/>
                  </a:lnTo>
                  <a:lnTo>
                    <a:pt x="517" y="328"/>
                  </a:lnTo>
                  <a:lnTo>
                    <a:pt x="519" y="323"/>
                  </a:lnTo>
                  <a:lnTo>
                    <a:pt x="511" y="312"/>
                  </a:lnTo>
                  <a:lnTo>
                    <a:pt x="506" y="312"/>
                  </a:lnTo>
                  <a:lnTo>
                    <a:pt x="512" y="289"/>
                  </a:lnTo>
                  <a:lnTo>
                    <a:pt x="518" y="274"/>
                  </a:lnTo>
                  <a:lnTo>
                    <a:pt x="528" y="230"/>
                  </a:lnTo>
                  <a:lnTo>
                    <a:pt x="534" y="212"/>
                  </a:lnTo>
                  <a:lnTo>
                    <a:pt x="518" y="196"/>
                  </a:lnTo>
                  <a:lnTo>
                    <a:pt x="510" y="176"/>
                  </a:lnTo>
                  <a:lnTo>
                    <a:pt x="508" y="167"/>
                  </a:lnTo>
                  <a:lnTo>
                    <a:pt x="518" y="159"/>
                  </a:lnTo>
                  <a:lnTo>
                    <a:pt x="519" y="148"/>
                  </a:lnTo>
                  <a:lnTo>
                    <a:pt x="512" y="134"/>
                  </a:lnTo>
                  <a:lnTo>
                    <a:pt x="496" y="122"/>
                  </a:lnTo>
                  <a:lnTo>
                    <a:pt x="475" y="115"/>
                  </a:lnTo>
                  <a:lnTo>
                    <a:pt x="489" y="99"/>
                  </a:lnTo>
                  <a:lnTo>
                    <a:pt x="484" y="47"/>
                  </a:lnTo>
                  <a:lnTo>
                    <a:pt x="475" y="33"/>
                  </a:lnTo>
                  <a:lnTo>
                    <a:pt x="470" y="22"/>
                  </a:lnTo>
                  <a:lnTo>
                    <a:pt x="417" y="26"/>
                  </a:lnTo>
                  <a:lnTo>
                    <a:pt x="401" y="25"/>
                  </a:lnTo>
                  <a:lnTo>
                    <a:pt x="390" y="33"/>
                  </a:lnTo>
                  <a:lnTo>
                    <a:pt x="378" y="37"/>
                  </a:lnTo>
                  <a:lnTo>
                    <a:pt x="358" y="49"/>
                  </a:lnTo>
                  <a:lnTo>
                    <a:pt x="339" y="68"/>
                  </a:lnTo>
                  <a:lnTo>
                    <a:pt x="355" y="84"/>
                  </a:lnTo>
                  <a:lnTo>
                    <a:pt x="351" y="103"/>
                  </a:lnTo>
                  <a:lnTo>
                    <a:pt x="347" y="92"/>
                  </a:lnTo>
                  <a:lnTo>
                    <a:pt x="340" y="80"/>
                  </a:lnTo>
                  <a:lnTo>
                    <a:pt x="325" y="73"/>
                  </a:lnTo>
                  <a:lnTo>
                    <a:pt x="307" y="81"/>
                  </a:lnTo>
                  <a:lnTo>
                    <a:pt x="304" y="94"/>
                  </a:lnTo>
                  <a:lnTo>
                    <a:pt x="313" y="118"/>
                  </a:lnTo>
                  <a:lnTo>
                    <a:pt x="303" y="112"/>
                  </a:lnTo>
                  <a:lnTo>
                    <a:pt x="291" y="94"/>
                  </a:lnTo>
                  <a:lnTo>
                    <a:pt x="277" y="97"/>
                  </a:lnTo>
                  <a:lnTo>
                    <a:pt x="272" y="115"/>
                  </a:lnTo>
                  <a:lnTo>
                    <a:pt x="285" y="131"/>
                  </a:lnTo>
                  <a:lnTo>
                    <a:pt x="344" y="153"/>
                  </a:lnTo>
                  <a:lnTo>
                    <a:pt x="341" y="160"/>
                  </a:lnTo>
                  <a:lnTo>
                    <a:pt x="324" y="156"/>
                  </a:lnTo>
                  <a:lnTo>
                    <a:pt x="266" y="138"/>
                  </a:lnTo>
                  <a:lnTo>
                    <a:pt x="264" y="148"/>
                  </a:lnTo>
                  <a:lnTo>
                    <a:pt x="258" y="144"/>
                  </a:lnTo>
                  <a:lnTo>
                    <a:pt x="250" y="148"/>
                  </a:lnTo>
                  <a:lnTo>
                    <a:pt x="261" y="156"/>
                  </a:lnTo>
                  <a:lnTo>
                    <a:pt x="276" y="160"/>
                  </a:lnTo>
                  <a:lnTo>
                    <a:pt x="293" y="177"/>
                  </a:lnTo>
                  <a:lnTo>
                    <a:pt x="312" y="186"/>
                  </a:lnTo>
                  <a:lnTo>
                    <a:pt x="331" y="204"/>
                  </a:lnTo>
                  <a:lnTo>
                    <a:pt x="319" y="207"/>
                  </a:lnTo>
                  <a:lnTo>
                    <a:pt x="280" y="176"/>
                  </a:lnTo>
                  <a:lnTo>
                    <a:pt x="255" y="170"/>
                  </a:lnTo>
                  <a:lnTo>
                    <a:pt x="243" y="171"/>
                  </a:lnTo>
                  <a:lnTo>
                    <a:pt x="238" y="181"/>
                  </a:lnTo>
                  <a:lnTo>
                    <a:pt x="239" y="210"/>
                  </a:lnTo>
                  <a:lnTo>
                    <a:pt x="248" y="237"/>
                  </a:lnTo>
                  <a:lnTo>
                    <a:pt x="243" y="246"/>
                  </a:lnTo>
                  <a:lnTo>
                    <a:pt x="250" y="263"/>
                  </a:lnTo>
                  <a:lnTo>
                    <a:pt x="269" y="274"/>
                  </a:lnTo>
                  <a:lnTo>
                    <a:pt x="279" y="274"/>
                  </a:lnTo>
                  <a:lnTo>
                    <a:pt x="285" y="268"/>
                  </a:lnTo>
                  <a:lnTo>
                    <a:pt x="288" y="273"/>
                  </a:lnTo>
                  <a:lnTo>
                    <a:pt x="282" y="291"/>
                  </a:lnTo>
                  <a:lnTo>
                    <a:pt x="272" y="302"/>
                  </a:lnTo>
                  <a:lnTo>
                    <a:pt x="254" y="299"/>
                  </a:lnTo>
                  <a:lnTo>
                    <a:pt x="249" y="314"/>
                  </a:lnTo>
                  <a:lnTo>
                    <a:pt x="248" y="325"/>
                  </a:lnTo>
                  <a:lnTo>
                    <a:pt x="226" y="343"/>
                  </a:lnTo>
                  <a:lnTo>
                    <a:pt x="229" y="354"/>
                  </a:lnTo>
                  <a:lnTo>
                    <a:pt x="245" y="364"/>
                  </a:lnTo>
                  <a:lnTo>
                    <a:pt x="245" y="381"/>
                  </a:lnTo>
                  <a:lnTo>
                    <a:pt x="259" y="398"/>
                  </a:lnTo>
                  <a:lnTo>
                    <a:pt x="280" y="406"/>
                  </a:lnTo>
                  <a:lnTo>
                    <a:pt x="295" y="406"/>
                  </a:lnTo>
                  <a:lnTo>
                    <a:pt x="298" y="419"/>
                  </a:lnTo>
                  <a:lnTo>
                    <a:pt x="295" y="441"/>
                  </a:lnTo>
                  <a:lnTo>
                    <a:pt x="295" y="447"/>
                  </a:lnTo>
                  <a:lnTo>
                    <a:pt x="290" y="455"/>
                  </a:lnTo>
                  <a:lnTo>
                    <a:pt x="291" y="471"/>
                  </a:lnTo>
                  <a:lnTo>
                    <a:pt x="290" y="485"/>
                  </a:lnTo>
                  <a:lnTo>
                    <a:pt x="288" y="504"/>
                  </a:lnTo>
                  <a:lnTo>
                    <a:pt x="281" y="525"/>
                  </a:lnTo>
                  <a:lnTo>
                    <a:pt x="275" y="519"/>
                  </a:lnTo>
                  <a:lnTo>
                    <a:pt x="277" y="500"/>
                  </a:lnTo>
                  <a:lnTo>
                    <a:pt x="281" y="490"/>
                  </a:lnTo>
                  <a:lnTo>
                    <a:pt x="277" y="485"/>
                  </a:lnTo>
                  <a:lnTo>
                    <a:pt x="271" y="489"/>
                  </a:lnTo>
                  <a:lnTo>
                    <a:pt x="254" y="487"/>
                  </a:lnTo>
                  <a:lnTo>
                    <a:pt x="242" y="490"/>
                  </a:lnTo>
                  <a:lnTo>
                    <a:pt x="227" y="498"/>
                  </a:lnTo>
                  <a:lnTo>
                    <a:pt x="207" y="515"/>
                  </a:lnTo>
                  <a:lnTo>
                    <a:pt x="190" y="513"/>
                  </a:lnTo>
                  <a:lnTo>
                    <a:pt x="215" y="495"/>
                  </a:lnTo>
                  <a:lnTo>
                    <a:pt x="227" y="481"/>
                  </a:lnTo>
                  <a:lnTo>
                    <a:pt x="252" y="476"/>
                  </a:lnTo>
                  <a:lnTo>
                    <a:pt x="256" y="470"/>
                  </a:lnTo>
                  <a:lnTo>
                    <a:pt x="268" y="465"/>
                  </a:lnTo>
                  <a:lnTo>
                    <a:pt x="281" y="467"/>
                  </a:lnTo>
                  <a:lnTo>
                    <a:pt x="281" y="460"/>
                  </a:lnTo>
                  <a:lnTo>
                    <a:pt x="277" y="446"/>
                  </a:lnTo>
                  <a:lnTo>
                    <a:pt x="274" y="438"/>
                  </a:lnTo>
                  <a:lnTo>
                    <a:pt x="255" y="433"/>
                  </a:lnTo>
                  <a:lnTo>
                    <a:pt x="205" y="361"/>
                  </a:lnTo>
                  <a:lnTo>
                    <a:pt x="196" y="334"/>
                  </a:lnTo>
                  <a:lnTo>
                    <a:pt x="198" y="306"/>
                  </a:lnTo>
                  <a:lnTo>
                    <a:pt x="206" y="274"/>
                  </a:lnTo>
                  <a:lnTo>
                    <a:pt x="198" y="252"/>
                  </a:lnTo>
                  <a:lnTo>
                    <a:pt x="185" y="229"/>
                  </a:lnTo>
                  <a:lnTo>
                    <a:pt x="186" y="198"/>
                  </a:lnTo>
                  <a:lnTo>
                    <a:pt x="207" y="155"/>
                  </a:lnTo>
                  <a:lnTo>
                    <a:pt x="211" y="124"/>
                  </a:lnTo>
                  <a:lnTo>
                    <a:pt x="222" y="102"/>
                  </a:lnTo>
                  <a:lnTo>
                    <a:pt x="236" y="88"/>
                  </a:lnTo>
                  <a:lnTo>
                    <a:pt x="247" y="67"/>
                  </a:lnTo>
                  <a:lnTo>
                    <a:pt x="275" y="38"/>
                  </a:lnTo>
                  <a:lnTo>
                    <a:pt x="285" y="25"/>
                  </a:lnTo>
                  <a:lnTo>
                    <a:pt x="285" y="21"/>
                  </a:lnTo>
                  <a:lnTo>
                    <a:pt x="279" y="16"/>
                  </a:lnTo>
                  <a:lnTo>
                    <a:pt x="270" y="8"/>
                  </a:lnTo>
                  <a:lnTo>
                    <a:pt x="206" y="0"/>
                  </a:lnTo>
                  <a:lnTo>
                    <a:pt x="190" y="3"/>
                  </a:lnTo>
                  <a:lnTo>
                    <a:pt x="146" y="20"/>
                  </a:lnTo>
                  <a:lnTo>
                    <a:pt x="114" y="42"/>
                  </a:lnTo>
                  <a:lnTo>
                    <a:pt x="81" y="76"/>
                  </a:lnTo>
                  <a:lnTo>
                    <a:pt x="75" y="101"/>
                  </a:lnTo>
                  <a:lnTo>
                    <a:pt x="61" y="118"/>
                  </a:lnTo>
                  <a:lnTo>
                    <a:pt x="55" y="123"/>
                  </a:lnTo>
                  <a:lnTo>
                    <a:pt x="49" y="134"/>
                  </a:lnTo>
                  <a:lnTo>
                    <a:pt x="44" y="149"/>
                  </a:lnTo>
                  <a:lnTo>
                    <a:pt x="51" y="164"/>
                  </a:lnTo>
                  <a:lnTo>
                    <a:pt x="39" y="172"/>
                  </a:lnTo>
                  <a:lnTo>
                    <a:pt x="38" y="199"/>
                  </a:lnTo>
                  <a:lnTo>
                    <a:pt x="48" y="204"/>
                  </a:lnTo>
                  <a:lnTo>
                    <a:pt x="29" y="204"/>
                  </a:lnTo>
                  <a:lnTo>
                    <a:pt x="24" y="230"/>
                  </a:lnTo>
                  <a:lnTo>
                    <a:pt x="16" y="236"/>
                  </a:lnTo>
                  <a:lnTo>
                    <a:pt x="14" y="261"/>
                  </a:lnTo>
                  <a:lnTo>
                    <a:pt x="7" y="274"/>
                  </a:lnTo>
                  <a:lnTo>
                    <a:pt x="12" y="310"/>
                  </a:lnTo>
                  <a:lnTo>
                    <a:pt x="27" y="310"/>
                  </a:lnTo>
                  <a:lnTo>
                    <a:pt x="17" y="316"/>
                  </a:lnTo>
                  <a:lnTo>
                    <a:pt x="7" y="330"/>
                  </a:lnTo>
                  <a:lnTo>
                    <a:pt x="0" y="347"/>
                  </a:lnTo>
                  <a:lnTo>
                    <a:pt x="7" y="369"/>
                  </a:lnTo>
                  <a:lnTo>
                    <a:pt x="13" y="381"/>
                  </a:lnTo>
                  <a:lnTo>
                    <a:pt x="3" y="401"/>
                  </a:lnTo>
                  <a:lnTo>
                    <a:pt x="3" y="441"/>
                  </a:lnTo>
                  <a:lnTo>
                    <a:pt x="8" y="454"/>
                  </a:lnTo>
                  <a:lnTo>
                    <a:pt x="12" y="460"/>
                  </a:lnTo>
                  <a:lnTo>
                    <a:pt x="62" y="471"/>
                  </a:lnTo>
                  <a:lnTo>
                    <a:pt x="115" y="476"/>
                  </a:lnTo>
                  <a:lnTo>
                    <a:pt x="126" y="490"/>
                  </a:lnTo>
                  <a:lnTo>
                    <a:pt x="145" y="506"/>
                  </a:lnTo>
                  <a:lnTo>
                    <a:pt x="162" y="516"/>
                  </a:lnTo>
                  <a:lnTo>
                    <a:pt x="131" y="528"/>
                  </a:lnTo>
                  <a:lnTo>
                    <a:pt x="107" y="530"/>
                  </a:lnTo>
                  <a:lnTo>
                    <a:pt x="73" y="510"/>
                  </a:lnTo>
                  <a:lnTo>
                    <a:pt x="53" y="509"/>
                  </a:lnTo>
                  <a:lnTo>
                    <a:pt x="37" y="504"/>
                  </a:lnTo>
                  <a:lnTo>
                    <a:pt x="45" y="515"/>
                  </a:lnTo>
                  <a:lnTo>
                    <a:pt x="38" y="532"/>
                  </a:lnTo>
                  <a:lnTo>
                    <a:pt x="48" y="548"/>
                  </a:lnTo>
                  <a:lnTo>
                    <a:pt x="61" y="575"/>
                  </a:lnTo>
                  <a:lnTo>
                    <a:pt x="83" y="602"/>
                  </a:lnTo>
                  <a:lnTo>
                    <a:pt x="118" y="624"/>
                  </a:lnTo>
                  <a:lnTo>
                    <a:pt x="105" y="627"/>
                  </a:lnTo>
                  <a:lnTo>
                    <a:pt x="124" y="634"/>
                  </a:lnTo>
                  <a:lnTo>
                    <a:pt x="126" y="628"/>
                  </a:lnTo>
                  <a:lnTo>
                    <a:pt x="141" y="627"/>
                  </a:lnTo>
                  <a:lnTo>
                    <a:pt x="167" y="632"/>
                  </a:lnTo>
                  <a:lnTo>
                    <a:pt x="186" y="627"/>
                  </a:lnTo>
                  <a:lnTo>
                    <a:pt x="194" y="606"/>
                  </a:lnTo>
                  <a:lnTo>
                    <a:pt x="196" y="635"/>
                  </a:lnTo>
                  <a:lnTo>
                    <a:pt x="209" y="656"/>
                  </a:lnTo>
                  <a:lnTo>
                    <a:pt x="226" y="673"/>
                  </a:lnTo>
                  <a:lnTo>
                    <a:pt x="253" y="682"/>
                  </a:lnTo>
                  <a:lnTo>
                    <a:pt x="265" y="682"/>
                  </a:lnTo>
                  <a:lnTo>
                    <a:pt x="250" y="672"/>
                  </a:lnTo>
                  <a:lnTo>
                    <a:pt x="265" y="670"/>
                  </a:lnTo>
                  <a:lnTo>
                    <a:pt x="292" y="680"/>
                  </a:lnTo>
                  <a:lnTo>
                    <a:pt x="344" y="688"/>
                  </a:lnTo>
                  <a:lnTo>
                    <a:pt x="358" y="696"/>
                  </a:lnTo>
                  <a:lnTo>
                    <a:pt x="360" y="689"/>
                  </a:lnTo>
                  <a:lnTo>
                    <a:pt x="384" y="678"/>
                  </a:lnTo>
                  <a:lnTo>
                    <a:pt x="419" y="702"/>
                  </a:lnTo>
                  <a:lnTo>
                    <a:pt x="435" y="703"/>
                  </a:lnTo>
                  <a:lnTo>
                    <a:pt x="437" y="708"/>
                  </a:lnTo>
                  <a:lnTo>
                    <a:pt x="442" y="700"/>
                  </a:lnTo>
                  <a:lnTo>
                    <a:pt x="441" y="702"/>
                  </a:lnTo>
                  <a:lnTo>
                    <a:pt x="448" y="709"/>
                  </a:lnTo>
                  <a:lnTo>
                    <a:pt x="455" y="693"/>
                  </a:lnTo>
                  <a:lnTo>
                    <a:pt x="469" y="687"/>
                  </a:lnTo>
                  <a:lnTo>
                    <a:pt x="483" y="696"/>
                  </a:lnTo>
                  <a:lnTo>
                    <a:pt x="496" y="718"/>
                  </a:lnTo>
                  <a:lnTo>
                    <a:pt x="506" y="718"/>
                  </a:lnTo>
                  <a:lnTo>
                    <a:pt x="501" y="704"/>
                  </a:lnTo>
                  <a:lnTo>
                    <a:pt x="481" y="680"/>
                  </a:lnTo>
                  <a:lnTo>
                    <a:pt x="462" y="672"/>
                  </a:lnTo>
                  <a:lnTo>
                    <a:pt x="464" y="659"/>
                  </a:lnTo>
                  <a:lnTo>
                    <a:pt x="517" y="676"/>
                  </a:lnTo>
                  <a:lnTo>
                    <a:pt x="530" y="682"/>
                  </a:lnTo>
                  <a:lnTo>
                    <a:pt x="543" y="676"/>
                  </a:lnTo>
                  <a:lnTo>
                    <a:pt x="549" y="682"/>
                  </a:lnTo>
                  <a:lnTo>
                    <a:pt x="556" y="682"/>
                  </a:lnTo>
                  <a:lnTo>
                    <a:pt x="569" y="707"/>
                  </a:lnTo>
                  <a:lnTo>
                    <a:pt x="596" y="698"/>
                  </a:lnTo>
                  <a:lnTo>
                    <a:pt x="618" y="696"/>
                  </a:lnTo>
                  <a:lnTo>
                    <a:pt x="625" y="684"/>
                  </a:lnTo>
                  <a:lnTo>
                    <a:pt x="620" y="659"/>
                  </a:lnTo>
                  <a:lnTo>
                    <a:pt x="605" y="624"/>
                  </a:lnTo>
                  <a:lnTo>
                    <a:pt x="591" y="626"/>
                  </a:lnTo>
                  <a:lnTo>
                    <a:pt x="581" y="618"/>
                  </a:lnTo>
                  <a:lnTo>
                    <a:pt x="593" y="607"/>
                  </a:lnTo>
                  <a:lnTo>
                    <a:pt x="620" y="614"/>
                  </a:lnTo>
                  <a:lnTo>
                    <a:pt x="653" y="649"/>
                  </a:lnTo>
                  <a:lnTo>
                    <a:pt x="658" y="638"/>
                  </a:lnTo>
                  <a:lnTo>
                    <a:pt x="670" y="646"/>
                  </a:lnTo>
                  <a:lnTo>
                    <a:pt x="684" y="643"/>
                  </a:lnTo>
                  <a:lnTo>
                    <a:pt x="685" y="707"/>
                  </a:lnTo>
                  <a:lnTo>
                    <a:pt x="694" y="716"/>
                  </a:lnTo>
                  <a:lnTo>
                    <a:pt x="701" y="700"/>
                  </a:lnTo>
                  <a:lnTo>
                    <a:pt x="711" y="708"/>
                  </a:lnTo>
                  <a:lnTo>
                    <a:pt x="723" y="707"/>
                  </a:lnTo>
                  <a:lnTo>
                    <a:pt x="728" y="714"/>
                  </a:lnTo>
                  <a:lnTo>
                    <a:pt x="727" y="726"/>
                  </a:lnTo>
                  <a:lnTo>
                    <a:pt x="715" y="736"/>
                  </a:lnTo>
                  <a:lnTo>
                    <a:pt x="727" y="737"/>
                  </a:lnTo>
                  <a:lnTo>
                    <a:pt x="738" y="745"/>
                  </a:lnTo>
                  <a:lnTo>
                    <a:pt x="750" y="759"/>
                  </a:lnTo>
                  <a:lnTo>
                    <a:pt x="787" y="793"/>
                  </a:lnTo>
                  <a:lnTo>
                    <a:pt x="792" y="816"/>
                  </a:lnTo>
                  <a:lnTo>
                    <a:pt x="772" y="833"/>
                  </a:lnTo>
                  <a:lnTo>
                    <a:pt x="752" y="828"/>
                  </a:lnTo>
                  <a:lnTo>
                    <a:pt x="737" y="828"/>
                  </a:lnTo>
                  <a:lnTo>
                    <a:pt x="743" y="854"/>
                  </a:lnTo>
                  <a:lnTo>
                    <a:pt x="740" y="887"/>
                  </a:lnTo>
                  <a:lnTo>
                    <a:pt x="761" y="880"/>
                  </a:lnTo>
                  <a:lnTo>
                    <a:pt x="791" y="859"/>
                  </a:lnTo>
                  <a:lnTo>
                    <a:pt x="798" y="843"/>
                  </a:lnTo>
                  <a:lnTo>
                    <a:pt x="812" y="849"/>
                  </a:lnTo>
                  <a:lnTo>
                    <a:pt x="829" y="834"/>
                  </a:lnTo>
                  <a:lnTo>
                    <a:pt x="849" y="829"/>
                  </a:lnTo>
                  <a:lnTo>
                    <a:pt x="868" y="833"/>
                  </a:lnTo>
                  <a:lnTo>
                    <a:pt x="836" y="843"/>
                  </a:lnTo>
                  <a:lnTo>
                    <a:pt x="842" y="848"/>
                  </a:lnTo>
                  <a:lnTo>
                    <a:pt x="835" y="863"/>
                  </a:lnTo>
                  <a:lnTo>
                    <a:pt x="858" y="892"/>
                  </a:lnTo>
                  <a:lnTo>
                    <a:pt x="872" y="906"/>
                  </a:lnTo>
                  <a:lnTo>
                    <a:pt x="878" y="901"/>
                  </a:lnTo>
                  <a:lnTo>
                    <a:pt x="871" y="887"/>
                  </a:lnTo>
                  <a:lnTo>
                    <a:pt x="872" y="877"/>
                  </a:lnTo>
                  <a:lnTo>
                    <a:pt x="892" y="883"/>
                  </a:lnTo>
                  <a:lnTo>
                    <a:pt x="890" y="920"/>
                  </a:lnTo>
                  <a:lnTo>
                    <a:pt x="895" y="936"/>
                  </a:lnTo>
                  <a:lnTo>
                    <a:pt x="912" y="949"/>
                  </a:lnTo>
                  <a:lnTo>
                    <a:pt x="925" y="941"/>
                  </a:lnTo>
                  <a:lnTo>
                    <a:pt x="939" y="963"/>
                  </a:lnTo>
                  <a:lnTo>
                    <a:pt x="942" y="988"/>
                  </a:lnTo>
                  <a:lnTo>
                    <a:pt x="948" y="1004"/>
                  </a:lnTo>
                  <a:lnTo>
                    <a:pt x="955" y="1014"/>
                  </a:lnTo>
                  <a:lnTo>
                    <a:pt x="958" y="1037"/>
                  </a:lnTo>
                  <a:lnTo>
                    <a:pt x="965" y="1049"/>
                  </a:lnTo>
                  <a:lnTo>
                    <a:pt x="967" y="1069"/>
                  </a:lnTo>
                  <a:lnTo>
                    <a:pt x="970" y="1085"/>
                  </a:lnTo>
                  <a:lnTo>
                    <a:pt x="976" y="1089"/>
                  </a:lnTo>
                  <a:lnTo>
                    <a:pt x="971" y="1103"/>
                  </a:lnTo>
                  <a:lnTo>
                    <a:pt x="964" y="1114"/>
                  </a:lnTo>
                  <a:lnTo>
                    <a:pt x="951" y="1121"/>
                  </a:lnTo>
                  <a:lnTo>
                    <a:pt x="942" y="1130"/>
                  </a:lnTo>
                  <a:lnTo>
                    <a:pt x="941" y="1166"/>
                  </a:lnTo>
                  <a:lnTo>
                    <a:pt x="937" y="1170"/>
                  </a:lnTo>
                  <a:lnTo>
                    <a:pt x="924" y="1173"/>
                  </a:lnTo>
                  <a:lnTo>
                    <a:pt x="911" y="1191"/>
                  </a:lnTo>
                  <a:lnTo>
                    <a:pt x="895" y="1204"/>
                  </a:lnTo>
                  <a:lnTo>
                    <a:pt x="882" y="1224"/>
                  </a:lnTo>
                  <a:lnTo>
                    <a:pt x="861" y="1242"/>
                  </a:lnTo>
                  <a:lnTo>
                    <a:pt x="863" y="1254"/>
                  </a:lnTo>
                  <a:lnTo>
                    <a:pt x="877" y="1275"/>
                  </a:lnTo>
                  <a:lnTo>
                    <a:pt x="894" y="1292"/>
                  </a:lnTo>
                  <a:lnTo>
                    <a:pt x="898" y="1310"/>
                  </a:lnTo>
                  <a:lnTo>
                    <a:pt x="908" y="1313"/>
                  </a:lnTo>
                  <a:lnTo>
                    <a:pt x="908" y="1338"/>
                  </a:lnTo>
                  <a:lnTo>
                    <a:pt x="889" y="1328"/>
                  </a:lnTo>
                  <a:lnTo>
                    <a:pt x="888" y="1333"/>
                  </a:lnTo>
                  <a:lnTo>
                    <a:pt x="874" y="1327"/>
                  </a:lnTo>
                  <a:lnTo>
                    <a:pt x="871" y="1334"/>
                  </a:lnTo>
                  <a:lnTo>
                    <a:pt x="862" y="1337"/>
                  </a:lnTo>
                  <a:lnTo>
                    <a:pt x="846" y="1347"/>
                  </a:lnTo>
                  <a:lnTo>
                    <a:pt x="822" y="1347"/>
                  </a:lnTo>
                  <a:lnTo>
                    <a:pt x="820" y="1360"/>
                  </a:lnTo>
                  <a:lnTo>
                    <a:pt x="811" y="1364"/>
                  </a:lnTo>
                  <a:lnTo>
                    <a:pt x="793" y="1354"/>
                  </a:lnTo>
                  <a:lnTo>
                    <a:pt x="765" y="1358"/>
                  </a:lnTo>
                  <a:lnTo>
                    <a:pt x="743" y="1348"/>
                  </a:lnTo>
                  <a:lnTo>
                    <a:pt x="731" y="1348"/>
                  </a:lnTo>
                  <a:lnTo>
                    <a:pt x="718" y="1344"/>
                  </a:lnTo>
                  <a:lnTo>
                    <a:pt x="711" y="1338"/>
                  </a:lnTo>
                  <a:lnTo>
                    <a:pt x="700" y="1339"/>
                  </a:lnTo>
                  <a:lnTo>
                    <a:pt x="707" y="1350"/>
                  </a:lnTo>
                  <a:lnTo>
                    <a:pt x="697" y="1350"/>
                  </a:lnTo>
                  <a:lnTo>
                    <a:pt x="700" y="1374"/>
                  </a:lnTo>
                  <a:lnTo>
                    <a:pt x="688" y="1378"/>
                  </a:lnTo>
                  <a:lnTo>
                    <a:pt x="668" y="1393"/>
                  </a:lnTo>
                  <a:lnTo>
                    <a:pt x="661" y="1408"/>
                  </a:lnTo>
                  <a:lnTo>
                    <a:pt x="658" y="1425"/>
                  </a:lnTo>
                  <a:lnTo>
                    <a:pt x="659" y="1441"/>
                  </a:lnTo>
                  <a:lnTo>
                    <a:pt x="668" y="1462"/>
                  </a:lnTo>
                  <a:lnTo>
                    <a:pt x="680" y="1473"/>
                  </a:lnTo>
                  <a:lnTo>
                    <a:pt x="690" y="1473"/>
                  </a:lnTo>
                  <a:lnTo>
                    <a:pt x="702" y="1488"/>
                  </a:lnTo>
                  <a:lnTo>
                    <a:pt x="710" y="1485"/>
                  </a:lnTo>
                  <a:lnTo>
                    <a:pt x="731" y="1491"/>
                  </a:lnTo>
                  <a:lnTo>
                    <a:pt x="737" y="1496"/>
                  </a:lnTo>
                  <a:lnTo>
                    <a:pt x="739" y="1493"/>
                  </a:lnTo>
                  <a:lnTo>
                    <a:pt x="761" y="1487"/>
                  </a:lnTo>
                  <a:lnTo>
                    <a:pt x="759" y="1478"/>
                  </a:lnTo>
                  <a:lnTo>
                    <a:pt x="776" y="1477"/>
                  </a:lnTo>
                  <a:lnTo>
                    <a:pt x="783" y="1473"/>
                  </a:lnTo>
                  <a:lnTo>
                    <a:pt x="785" y="1463"/>
                  </a:lnTo>
                  <a:lnTo>
                    <a:pt x="780" y="1452"/>
                  </a:lnTo>
                  <a:lnTo>
                    <a:pt x="792" y="1447"/>
                  </a:lnTo>
                  <a:lnTo>
                    <a:pt x="807" y="1447"/>
                  </a:lnTo>
                  <a:lnTo>
                    <a:pt x="812" y="1457"/>
                  </a:lnTo>
                  <a:lnTo>
                    <a:pt x="814" y="1467"/>
                  </a:lnTo>
                  <a:lnTo>
                    <a:pt x="840" y="1468"/>
                  </a:lnTo>
                  <a:lnTo>
                    <a:pt x="849" y="1472"/>
                  </a:lnTo>
                  <a:lnTo>
                    <a:pt x="847" y="1461"/>
                  </a:lnTo>
                  <a:lnTo>
                    <a:pt x="855" y="1453"/>
                  </a:lnTo>
                  <a:lnTo>
                    <a:pt x="857" y="1460"/>
                  </a:lnTo>
                  <a:lnTo>
                    <a:pt x="847" y="1441"/>
                  </a:lnTo>
                  <a:lnTo>
                    <a:pt x="835" y="1436"/>
                  </a:lnTo>
                  <a:lnTo>
                    <a:pt x="834" y="1423"/>
                  </a:lnTo>
                  <a:lnTo>
                    <a:pt x="846" y="1419"/>
                  </a:lnTo>
                  <a:lnTo>
                    <a:pt x="851" y="1413"/>
                  </a:lnTo>
                  <a:lnTo>
                    <a:pt x="851" y="1425"/>
                  </a:lnTo>
                  <a:lnTo>
                    <a:pt x="852" y="1435"/>
                  </a:lnTo>
                  <a:lnTo>
                    <a:pt x="860" y="1426"/>
                  </a:lnTo>
                  <a:lnTo>
                    <a:pt x="862" y="1435"/>
                  </a:lnTo>
                  <a:lnTo>
                    <a:pt x="871" y="1444"/>
                  </a:lnTo>
                  <a:lnTo>
                    <a:pt x="876" y="1439"/>
                  </a:lnTo>
                  <a:lnTo>
                    <a:pt x="885" y="1435"/>
                  </a:lnTo>
                  <a:lnTo>
                    <a:pt x="889" y="1436"/>
                  </a:lnTo>
                  <a:lnTo>
                    <a:pt x="898" y="1450"/>
                  </a:lnTo>
                  <a:lnTo>
                    <a:pt x="906" y="1444"/>
                  </a:lnTo>
                  <a:lnTo>
                    <a:pt x="914" y="1446"/>
                  </a:lnTo>
                  <a:lnTo>
                    <a:pt x="919" y="1456"/>
                  </a:lnTo>
                  <a:lnTo>
                    <a:pt x="916" y="1462"/>
                  </a:lnTo>
                  <a:lnTo>
                    <a:pt x="917" y="1473"/>
                  </a:lnTo>
                  <a:lnTo>
                    <a:pt x="921" y="1485"/>
                  </a:lnTo>
                  <a:lnTo>
                    <a:pt x="927" y="1482"/>
                  </a:lnTo>
                  <a:lnTo>
                    <a:pt x="938" y="1498"/>
                  </a:lnTo>
                  <a:lnTo>
                    <a:pt x="941" y="1507"/>
                  </a:lnTo>
                  <a:lnTo>
                    <a:pt x="939" y="1515"/>
                  </a:lnTo>
                  <a:lnTo>
                    <a:pt x="942" y="1518"/>
                  </a:lnTo>
                  <a:lnTo>
                    <a:pt x="943" y="1528"/>
                  </a:lnTo>
                  <a:lnTo>
                    <a:pt x="951" y="1526"/>
                  </a:lnTo>
                  <a:lnTo>
                    <a:pt x="955" y="1528"/>
                  </a:lnTo>
                  <a:lnTo>
                    <a:pt x="963" y="1544"/>
                  </a:lnTo>
                  <a:lnTo>
                    <a:pt x="968" y="1547"/>
                  </a:lnTo>
                  <a:lnTo>
                    <a:pt x="975" y="1541"/>
                  </a:lnTo>
                  <a:lnTo>
                    <a:pt x="980" y="1543"/>
                  </a:lnTo>
                  <a:lnTo>
                    <a:pt x="980" y="1550"/>
                  </a:lnTo>
                  <a:lnTo>
                    <a:pt x="986" y="1560"/>
                  </a:lnTo>
                  <a:lnTo>
                    <a:pt x="994" y="1563"/>
                  </a:lnTo>
                  <a:lnTo>
                    <a:pt x="995" y="1554"/>
                  </a:lnTo>
                  <a:lnTo>
                    <a:pt x="1001" y="1542"/>
                  </a:lnTo>
                  <a:lnTo>
                    <a:pt x="1012" y="1559"/>
                  </a:lnTo>
                  <a:lnTo>
                    <a:pt x="1018" y="1563"/>
                  </a:lnTo>
                  <a:lnTo>
                    <a:pt x="1022" y="1571"/>
                  </a:lnTo>
                  <a:lnTo>
                    <a:pt x="1033" y="1571"/>
                  </a:lnTo>
                  <a:lnTo>
                    <a:pt x="1019" y="1587"/>
                  </a:lnTo>
                  <a:lnTo>
                    <a:pt x="1003" y="1593"/>
                  </a:lnTo>
                  <a:lnTo>
                    <a:pt x="992" y="1579"/>
                  </a:lnTo>
                  <a:lnTo>
                    <a:pt x="998" y="1595"/>
                  </a:lnTo>
                  <a:lnTo>
                    <a:pt x="1014" y="1628"/>
                  </a:lnTo>
                  <a:lnTo>
                    <a:pt x="1024" y="1630"/>
                  </a:lnTo>
                  <a:lnTo>
                    <a:pt x="1035" y="1643"/>
                  </a:lnTo>
                  <a:lnTo>
                    <a:pt x="1037" y="16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9" name="Freeform 304"/>
            <p:cNvSpPr>
              <a:spLocks noChangeAspect="1"/>
            </p:cNvSpPr>
            <p:nvPr/>
          </p:nvSpPr>
          <p:spPr bwMode="gray">
            <a:xfrm>
              <a:off x="3062005" y="1203996"/>
              <a:ext cx="1703838" cy="1293915"/>
            </a:xfrm>
            <a:custGeom>
              <a:avLst/>
              <a:gdLst/>
              <a:ahLst/>
              <a:cxnLst>
                <a:cxn ang="0">
                  <a:pos x="4121" y="2577"/>
                </a:cxn>
                <a:cxn ang="0">
                  <a:pos x="3985" y="2718"/>
                </a:cxn>
                <a:cxn ang="0">
                  <a:pos x="4193" y="2896"/>
                </a:cxn>
                <a:cxn ang="0">
                  <a:pos x="4252" y="3041"/>
                </a:cxn>
                <a:cxn ang="0">
                  <a:pos x="4261" y="2980"/>
                </a:cxn>
                <a:cxn ang="0">
                  <a:pos x="3928" y="2815"/>
                </a:cxn>
                <a:cxn ang="0">
                  <a:pos x="3510" y="3092"/>
                </a:cxn>
                <a:cxn ang="0">
                  <a:pos x="3186" y="3206"/>
                </a:cxn>
                <a:cxn ang="0">
                  <a:pos x="3305" y="3028"/>
                </a:cxn>
                <a:cxn ang="0">
                  <a:pos x="3138" y="2904"/>
                </a:cxn>
                <a:cxn ang="0">
                  <a:pos x="2884" y="2730"/>
                </a:cxn>
                <a:cxn ang="0">
                  <a:pos x="2558" y="2711"/>
                </a:cxn>
                <a:cxn ang="0">
                  <a:pos x="999" y="2670"/>
                </a:cxn>
                <a:cxn ang="0">
                  <a:pos x="900" y="2578"/>
                </a:cxn>
                <a:cxn ang="0">
                  <a:pos x="745" y="2484"/>
                </a:cxn>
                <a:cxn ang="0">
                  <a:pos x="658" y="2308"/>
                </a:cxn>
                <a:cxn ang="0">
                  <a:pos x="605" y="2062"/>
                </a:cxn>
                <a:cxn ang="0">
                  <a:pos x="257" y="1689"/>
                </a:cxn>
                <a:cxn ang="0">
                  <a:pos x="0" y="1022"/>
                </a:cxn>
                <a:cxn ang="0">
                  <a:pos x="300" y="501"/>
                </a:cxn>
                <a:cxn ang="0">
                  <a:pos x="554" y="316"/>
                </a:cxn>
                <a:cxn ang="0">
                  <a:pos x="516" y="434"/>
                </a:cxn>
                <a:cxn ang="0">
                  <a:pos x="780" y="376"/>
                </a:cxn>
                <a:cxn ang="0">
                  <a:pos x="908" y="308"/>
                </a:cxn>
                <a:cxn ang="0">
                  <a:pos x="1229" y="461"/>
                </a:cxn>
                <a:cxn ang="0">
                  <a:pos x="1409" y="630"/>
                </a:cxn>
                <a:cxn ang="0">
                  <a:pos x="1713" y="655"/>
                </a:cxn>
                <a:cxn ang="0">
                  <a:pos x="1850" y="758"/>
                </a:cxn>
                <a:cxn ang="0">
                  <a:pos x="1884" y="566"/>
                </a:cxn>
                <a:cxn ang="0">
                  <a:pos x="1897" y="496"/>
                </a:cxn>
                <a:cxn ang="0">
                  <a:pos x="2137" y="669"/>
                </a:cxn>
                <a:cxn ang="0">
                  <a:pos x="2360" y="650"/>
                </a:cxn>
                <a:cxn ang="0">
                  <a:pos x="2467" y="619"/>
                </a:cxn>
                <a:cxn ang="0">
                  <a:pos x="2592" y="506"/>
                </a:cxn>
                <a:cxn ang="0">
                  <a:pos x="2465" y="360"/>
                </a:cxn>
                <a:cxn ang="0">
                  <a:pos x="2513" y="2"/>
                </a:cxn>
                <a:cxn ang="0">
                  <a:pos x="2671" y="301"/>
                </a:cxn>
                <a:cxn ang="0">
                  <a:pos x="2773" y="515"/>
                </a:cxn>
                <a:cxn ang="0">
                  <a:pos x="2955" y="732"/>
                </a:cxn>
                <a:cxn ang="0">
                  <a:pos x="3048" y="400"/>
                </a:cxn>
                <a:cxn ang="0">
                  <a:pos x="3223" y="566"/>
                </a:cxn>
                <a:cxn ang="0">
                  <a:pos x="3139" y="886"/>
                </a:cxn>
                <a:cxn ang="0">
                  <a:pos x="2869" y="956"/>
                </a:cxn>
                <a:cxn ang="0">
                  <a:pos x="2806" y="1170"/>
                </a:cxn>
                <a:cxn ang="0">
                  <a:pos x="2662" y="1202"/>
                </a:cxn>
                <a:cxn ang="0">
                  <a:pos x="2634" y="1400"/>
                </a:cxn>
                <a:cxn ang="0">
                  <a:pos x="2596" y="1772"/>
                </a:cxn>
                <a:cxn ang="0">
                  <a:pos x="2978" y="2076"/>
                </a:cxn>
                <a:cxn ang="0">
                  <a:pos x="3253" y="2406"/>
                </a:cxn>
                <a:cxn ang="0">
                  <a:pos x="3435" y="2410"/>
                </a:cxn>
                <a:cxn ang="0">
                  <a:pos x="3543" y="2007"/>
                </a:cxn>
                <a:cxn ang="0">
                  <a:pos x="3489" y="1658"/>
                </a:cxn>
                <a:cxn ang="0">
                  <a:pos x="3454" y="1379"/>
                </a:cxn>
                <a:cxn ang="0">
                  <a:pos x="3782" y="1465"/>
                </a:cxn>
                <a:cxn ang="0">
                  <a:pos x="3908" y="1642"/>
                </a:cxn>
                <a:cxn ang="0">
                  <a:pos x="3931" y="1765"/>
                </a:cxn>
                <a:cxn ang="0">
                  <a:pos x="4124" y="1745"/>
                </a:cxn>
                <a:cxn ang="0">
                  <a:pos x="4254" y="1721"/>
                </a:cxn>
                <a:cxn ang="0">
                  <a:pos x="4305" y="1837"/>
                </a:cxn>
                <a:cxn ang="0">
                  <a:pos x="4379" y="2060"/>
                </a:cxn>
                <a:cxn ang="0">
                  <a:pos x="4580" y="2206"/>
                </a:cxn>
                <a:cxn ang="0">
                  <a:pos x="4538" y="2229"/>
                </a:cxn>
                <a:cxn ang="0">
                  <a:pos x="4668" y="2398"/>
                </a:cxn>
              </a:cxnLst>
              <a:rect l="0" t="0" r="r" b="b"/>
              <a:pathLst>
                <a:path w="4686" h="3236">
                  <a:moveTo>
                    <a:pt x="4668" y="2398"/>
                  </a:moveTo>
                  <a:lnTo>
                    <a:pt x="4678" y="2405"/>
                  </a:lnTo>
                  <a:lnTo>
                    <a:pt x="4684" y="2412"/>
                  </a:lnTo>
                  <a:lnTo>
                    <a:pt x="4675" y="2423"/>
                  </a:lnTo>
                  <a:lnTo>
                    <a:pt x="4664" y="2437"/>
                  </a:lnTo>
                  <a:lnTo>
                    <a:pt x="4646" y="2449"/>
                  </a:lnTo>
                  <a:lnTo>
                    <a:pt x="4630" y="2469"/>
                  </a:lnTo>
                  <a:lnTo>
                    <a:pt x="4619" y="2470"/>
                  </a:lnTo>
                  <a:lnTo>
                    <a:pt x="4616" y="2475"/>
                  </a:lnTo>
                  <a:lnTo>
                    <a:pt x="4601" y="2475"/>
                  </a:lnTo>
                  <a:lnTo>
                    <a:pt x="4578" y="2474"/>
                  </a:lnTo>
                  <a:lnTo>
                    <a:pt x="4564" y="2481"/>
                  </a:lnTo>
                  <a:lnTo>
                    <a:pt x="4533" y="2487"/>
                  </a:lnTo>
                  <a:lnTo>
                    <a:pt x="4521" y="2496"/>
                  </a:lnTo>
                  <a:lnTo>
                    <a:pt x="4510" y="2512"/>
                  </a:lnTo>
                  <a:lnTo>
                    <a:pt x="4505" y="2511"/>
                  </a:lnTo>
                  <a:lnTo>
                    <a:pt x="4493" y="2531"/>
                  </a:lnTo>
                  <a:lnTo>
                    <a:pt x="4476" y="2554"/>
                  </a:lnTo>
                  <a:lnTo>
                    <a:pt x="4465" y="2560"/>
                  </a:lnTo>
                  <a:lnTo>
                    <a:pt x="4453" y="2574"/>
                  </a:lnTo>
                  <a:lnTo>
                    <a:pt x="4444" y="2579"/>
                  </a:lnTo>
                  <a:lnTo>
                    <a:pt x="4438" y="2579"/>
                  </a:lnTo>
                  <a:lnTo>
                    <a:pt x="4433" y="2574"/>
                  </a:lnTo>
                  <a:lnTo>
                    <a:pt x="4438" y="2563"/>
                  </a:lnTo>
                  <a:lnTo>
                    <a:pt x="4431" y="2566"/>
                  </a:lnTo>
                  <a:lnTo>
                    <a:pt x="4425" y="2577"/>
                  </a:lnTo>
                  <a:lnTo>
                    <a:pt x="4385" y="2583"/>
                  </a:lnTo>
                  <a:lnTo>
                    <a:pt x="4359" y="2593"/>
                  </a:lnTo>
                  <a:lnTo>
                    <a:pt x="4353" y="2590"/>
                  </a:lnTo>
                  <a:lnTo>
                    <a:pt x="4352" y="2584"/>
                  </a:lnTo>
                  <a:lnTo>
                    <a:pt x="4343" y="2579"/>
                  </a:lnTo>
                  <a:lnTo>
                    <a:pt x="4325" y="2577"/>
                  </a:lnTo>
                  <a:lnTo>
                    <a:pt x="4280" y="2577"/>
                  </a:lnTo>
                  <a:lnTo>
                    <a:pt x="4264" y="2581"/>
                  </a:lnTo>
                  <a:lnTo>
                    <a:pt x="4232" y="2574"/>
                  </a:lnTo>
                  <a:lnTo>
                    <a:pt x="4225" y="2574"/>
                  </a:lnTo>
                  <a:lnTo>
                    <a:pt x="4200" y="2572"/>
                  </a:lnTo>
                  <a:lnTo>
                    <a:pt x="4173" y="2579"/>
                  </a:lnTo>
                  <a:lnTo>
                    <a:pt x="4164" y="2577"/>
                  </a:lnTo>
                  <a:lnTo>
                    <a:pt x="4151" y="2577"/>
                  </a:lnTo>
                  <a:lnTo>
                    <a:pt x="4134" y="2579"/>
                  </a:lnTo>
                  <a:lnTo>
                    <a:pt x="4121" y="2577"/>
                  </a:lnTo>
                  <a:lnTo>
                    <a:pt x="4113" y="2581"/>
                  </a:lnTo>
                  <a:lnTo>
                    <a:pt x="4100" y="2581"/>
                  </a:lnTo>
                  <a:lnTo>
                    <a:pt x="4095" y="2583"/>
                  </a:lnTo>
                  <a:lnTo>
                    <a:pt x="4094" y="2590"/>
                  </a:lnTo>
                  <a:lnTo>
                    <a:pt x="4084" y="2589"/>
                  </a:lnTo>
                  <a:lnTo>
                    <a:pt x="4080" y="2593"/>
                  </a:lnTo>
                  <a:lnTo>
                    <a:pt x="4074" y="2597"/>
                  </a:lnTo>
                  <a:lnTo>
                    <a:pt x="4068" y="2604"/>
                  </a:lnTo>
                  <a:lnTo>
                    <a:pt x="4058" y="2617"/>
                  </a:lnTo>
                  <a:lnTo>
                    <a:pt x="4053" y="2635"/>
                  </a:lnTo>
                  <a:lnTo>
                    <a:pt x="4044" y="2654"/>
                  </a:lnTo>
                  <a:lnTo>
                    <a:pt x="4042" y="2657"/>
                  </a:lnTo>
                  <a:lnTo>
                    <a:pt x="4004" y="2659"/>
                  </a:lnTo>
                  <a:lnTo>
                    <a:pt x="3993" y="2670"/>
                  </a:lnTo>
                  <a:lnTo>
                    <a:pt x="3987" y="2670"/>
                  </a:lnTo>
                  <a:lnTo>
                    <a:pt x="3987" y="2675"/>
                  </a:lnTo>
                  <a:lnTo>
                    <a:pt x="3968" y="2694"/>
                  </a:lnTo>
                  <a:lnTo>
                    <a:pt x="3958" y="2699"/>
                  </a:lnTo>
                  <a:lnTo>
                    <a:pt x="3930" y="2743"/>
                  </a:lnTo>
                  <a:lnTo>
                    <a:pt x="3919" y="2751"/>
                  </a:lnTo>
                  <a:lnTo>
                    <a:pt x="3908" y="2753"/>
                  </a:lnTo>
                  <a:lnTo>
                    <a:pt x="3909" y="2769"/>
                  </a:lnTo>
                  <a:lnTo>
                    <a:pt x="3887" y="2810"/>
                  </a:lnTo>
                  <a:lnTo>
                    <a:pt x="3882" y="2810"/>
                  </a:lnTo>
                  <a:lnTo>
                    <a:pt x="3860" y="2832"/>
                  </a:lnTo>
                  <a:lnTo>
                    <a:pt x="3834" y="2858"/>
                  </a:lnTo>
                  <a:lnTo>
                    <a:pt x="3834" y="2861"/>
                  </a:lnTo>
                  <a:lnTo>
                    <a:pt x="3848" y="2858"/>
                  </a:lnTo>
                  <a:lnTo>
                    <a:pt x="3859" y="2851"/>
                  </a:lnTo>
                  <a:lnTo>
                    <a:pt x="3859" y="2847"/>
                  </a:lnTo>
                  <a:lnTo>
                    <a:pt x="3864" y="2845"/>
                  </a:lnTo>
                  <a:lnTo>
                    <a:pt x="3879" y="2827"/>
                  </a:lnTo>
                  <a:lnTo>
                    <a:pt x="3888" y="2814"/>
                  </a:lnTo>
                  <a:lnTo>
                    <a:pt x="3898" y="2805"/>
                  </a:lnTo>
                  <a:lnTo>
                    <a:pt x="3908" y="2794"/>
                  </a:lnTo>
                  <a:lnTo>
                    <a:pt x="3920" y="2770"/>
                  </a:lnTo>
                  <a:lnTo>
                    <a:pt x="3930" y="2761"/>
                  </a:lnTo>
                  <a:lnTo>
                    <a:pt x="3952" y="2739"/>
                  </a:lnTo>
                  <a:lnTo>
                    <a:pt x="3958" y="2735"/>
                  </a:lnTo>
                  <a:lnTo>
                    <a:pt x="3968" y="2733"/>
                  </a:lnTo>
                  <a:lnTo>
                    <a:pt x="3974" y="2726"/>
                  </a:lnTo>
                  <a:lnTo>
                    <a:pt x="3985" y="2718"/>
                  </a:lnTo>
                  <a:lnTo>
                    <a:pt x="3998" y="2713"/>
                  </a:lnTo>
                  <a:lnTo>
                    <a:pt x="4030" y="2694"/>
                  </a:lnTo>
                  <a:lnTo>
                    <a:pt x="4084" y="2670"/>
                  </a:lnTo>
                  <a:lnTo>
                    <a:pt x="4114" y="2663"/>
                  </a:lnTo>
                  <a:lnTo>
                    <a:pt x="4128" y="2664"/>
                  </a:lnTo>
                  <a:lnTo>
                    <a:pt x="4139" y="2662"/>
                  </a:lnTo>
                  <a:lnTo>
                    <a:pt x="4167" y="2664"/>
                  </a:lnTo>
                  <a:lnTo>
                    <a:pt x="4194" y="2676"/>
                  </a:lnTo>
                  <a:lnTo>
                    <a:pt x="4207" y="2685"/>
                  </a:lnTo>
                  <a:lnTo>
                    <a:pt x="4214" y="2701"/>
                  </a:lnTo>
                  <a:lnTo>
                    <a:pt x="4207" y="2697"/>
                  </a:lnTo>
                  <a:lnTo>
                    <a:pt x="4205" y="2700"/>
                  </a:lnTo>
                  <a:lnTo>
                    <a:pt x="4211" y="2707"/>
                  </a:lnTo>
                  <a:lnTo>
                    <a:pt x="4211" y="2723"/>
                  </a:lnTo>
                  <a:lnTo>
                    <a:pt x="4200" y="2733"/>
                  </a:lnTo>
                  <a:lnTo>
                    <a:pt x="4176" y="2753"/>
                  </a:lnTo>
                  <a:lnTo>
                    <a:pt x="4160" y="2761"/>
                  </a:lnTo>
                  <a:lnTo>
                    <a:pt x="4141" y="2760"/>
                  </a:lnTo>
                  <a:lnTo>
                    <a:pt x="4126" y="2753"/>
                  </a:lnTo>
                  <a:lnTo>
                    <a:pt x="4105" y="2756"/>
                  </a:lnTo>
                  <a:lnTo>
                    <a:pt x="4089" y="2762"/>
                  </a:lnTo>
                  <a:lnTo>
                    <a:pt x="4085" y="2765"/>
                  </a:lnTo>
                  <a:lnTo>
                    <a:pt x="4100" y="2765"/>
                  </a:lnTo>
                  <a:lnTo>
                    <a:pt x="4127" y="2773"/>
                  </a:lnTo>
                  <a:lnTo>
                    <a:pt x="4132" y="2787"/>
                  </a:lnTo>
                  <a:lnTo>
                    <a:pt x="4137" y="2791"/>
                  </a:lnTo>
                  <a:lnTo>
                    <a:pt x="4166" y="2776"/>
                  </a:lnTo>
                  <a:lnTo>
                    <a:pt x="4170" y="2777"/>
                  </a:lnTo>
                  <a:lnTo>
                    <a:pt x="4168" y="2782"/>
                  </a:lnTo>
                  <a:lnTo>
                    <a:pt x="4177" y="2783"/>
                  </a:lnTo>
                  <a:lnTo>
                    <a:pt x="4183" y="2788"/>
                  </a:lnTo>
                  <a:lnTo>
                    <a:pt x="4182" y="2798"/>
                  </a:lnTo>
                  <a:lnTo>
                    <a:pt x="4173" y="2823"/>
                  </a:lnTo>
                  <a:lnTo>
                    <a:pt x="4157" y="2839"/>
                  </a:lnTo>
                  <a:lnTo>
                    <a:pt x="4157" y="2841"/>
                  </a:lnTo>
                  <a:lnTo>
                    <a:pt x="4165" y="2840"/>
                  </a:lnTo>
                  <a:lnTo>
                    <a:pt x="4180" y="2842"/>
                  </a:lnTo>
                  <a:lnTo>
                    <a:pt x="4178" y="2862"/>
                  </a:lnTo>
                  <a:lnTo>
                    <a:pt x="4180" y="2870"/>
                  </a:lnTo>
                  <a:lnTo>
                    <a:pt x="4184" y="2879"/>
                  </a:lnTo>
                  <a:lnTo>
                    <a:pt x="4188" y="2889"/>
                  </a:lnTo>
                  <a:lnTo>
                    <a:pt x="4193" y="2896"/>
                  </a:lnTo>
                  <a:lnTo>
                    <a:pt x="4199" y="2902"/>
                  </a:lnTo>
                  <a:lnTo>
                    <a:pt x="4198" y="2906"/>
                  </a:lnTo>
                  <a:lnTo>
                    <a:pt x="4215" y="2907"/>
                  </a:lnTo>
                  <a:lnTo>
                    <a:pt x="4236" y="2917"/>
                  </a:lnTo>
                  <a:lnTo>
                    <a:pt x="4240" y="2921"/>
                  </a:lnTo>
                  <a:lnTo>
                    <a:pt x="4231" y="2926"/>
                  </a:lnTo>
                  <a:lnTo>
                    <a:pt x="4230" y="2932"/>
                  </a:lnTo>
                  <a:lnTo>
                    <a:pt x="4239" y="2936"/>
                  </a:lnTo>
                  <a:lnTo>
                    <a:pt x="4250" y="2937"/>
                  </a:lnTo>
                  <a:lnTo>
                    <a:pt x="4266" y="2943"/>
                  </a:lnTo>
                  <a:lnTo>
                    <a:pt x="4294" y="2947"/>
                  </a:lnTo>
                  <a:lnTo>
                    <a:pt x="4297" y="2953"/>
                  </a:lnTo>
                  <a:lnTo>
                    <a:pt x="4320" y="2950"/>
                  </a:lnTo>
                  <a:lnTo>
                    <a:pt x="4339" y="2937"/>
                  </a:lnTo>
                  <a:lnTo>
                    <a:pt x="4344" y="2947"/>
                  </a:lnTo>
                  <a:lnTo>
                    <a:pt x="4342" y="2955"/>
                  </a:lnTo>
                  <a:lnTo>
                    <a:pt x="4348" y="2954"/>
                  </a:lnTo>
                  <a:lnTo>
                    <a:pt x="4358" y="2955"/>
                  </a:lnTo>
                  <a:lnTo>
                    <a:pt x="4368" y="2954"/>
                  </a:lnTo>
                  <a:lnTo>
                    <a:pt x="4375" y="2963"/>
                  </a:lnTo>
                  <a:lnTo>
                    <a:pt x="4379" y="2968"/>
                  </a:lnTo>
                  <a:lnTo>
                    <a:pt x="4372" y="2971"/>
                  </a:lnTo>
                  <a:lnTo>
                    <a:pt x="4371" y="2977"/>
                  </a:lnTo>
                  <a:lnTo>
                    <a:pt x="4387" y="2979"/>
                  </a:lnTo>
                  <a:lnTo>
                    <a:pt x="4391" y="2981"/>
                  </a:lnTo>
                  <a:lnTo>
                    <a:pt x="4385" y="2986"/>
                  </a:lnTo>
                  <a:lnTo>
                    <a:pt x="4375" y="2985"/>
                  </a:lnTo>
                  <a:lnTo>
                    <a:pt x="4366" y="2991"/>
                  </a:lnTo>
                  <a:lnTo>
                    <a:pt x="4359" y="2988"/>
                  </a:lnTo>
                  <a:lnTo>
                    <a:pt x="4345" y="2997"/>
                  </a:lnTo>
                  <a:lnTo>
                    <a:pt x="4325" y="3006"/>
                  </a:lnTo>
                  <a:lnTo>
                    <a:pt x="4316" y="3012"/>
                  </a:lnTo>
                  <a:lnTo>
                    <a:pt x="4311" y="3013"/>
                  </a:lnTo>
                  <a:lnTo>
                    <a:pt x="4309" y="3018"/>
                  </a:lnTo>
                  <a:lnTo>
                    <a:pt x="4300" y="3017"/>
                  </a:lnTo>
                  <a:lnTo>
                    <a:pt x="4289" y="3025"/>
                  </a:lnTo>
                  <a:lnTo>
                    <a:pt x="4279" y="3026"/>
                  </a:lnTo>
                  <a:lnTo>
                    <a:pt x="4277" y="3024"/>
                  </a:lnTo>
                  <a:lnTo>
                    <a:pt x="4269" y="3028"/>
                  </a:lnTo>
                  <a:lnTo>
                    <a:pt x="4262" y="3033"/>
                  </a:lnTo>
                  <a:lnTo>
                    <a:pt x="4250" y="3028"/>
                  </a:lnTo>
                  <a:lnTo>
                    <a:pt x="4252" y="3041"/>
                  </a:lnTo>
                  <a:lnTo>
                    <a:pt x="4251" y="3046"/>
                  </a:lnTo>
                  <a:lnTo>
                    <a:pt x="4239" y="3046"/>
                  </a:lnTo>
                  <a:lnTo>
                    <a:pt x="4232" y="3038"/>
                  </a:lnTo>
                  <a:lnTo>
                    <a:pt x="4232" y="3033"/>
                  </a:lnTo>
                  <a:lnTo>
                    <a:pt x="4224" y="3046"/>
                  </a:lnTo>
                  <a:lnTo>
                    <a:pt x="4220" y="3038"/>
                  </a:lnTo>
                  <a:lnTo>
                    <a:pt x="4215" y="3047"/>
                  </a:lnTo>
                  <a:lnTo>
                    <a:pt x="4213" y="3061"/>
                  </a:lnTo>
                  <a:lnTo>
                    <a:pt x="4203" y="3068"/>
                  </a:lnTo>
                  <a:lnTo>
                    <a:pt x="4189" y="3085"/>
                  </a:lnTo>
                  <a:lnTo>
                    <a:pt x="4187" y="3090"/>
                  </a:lnTo>
                  <a:lnTo>
                    <a:pt x="4176" y="3095"/>
                  </a:lnTo>
                  <a:lnTo>
                    <a:pt x="4170" y="3108"/>
                  </a:lnTo>
                  <a:lnTo>
                    <a:pt x="4162" y="3104"/>
                  </a:lnTo>
                  <a:lnTo>
                    <a:pt x="4156" y="3106"/>
                  </a:lnTo>
                  <a:lnTo>
                    <a:pt x="4155" y="3117"/>
                  </a:lnTo>
                  <a:lnTo>
                    <a:pt x="4149" y="3121"/>
                  </a:lnTo>
                  <a:lnTo>
                    <a:pt x="4145" y="3121"/>
                  </a:lnTo>
                  <a:lnTo>
                    <a:pt x="4134" y="3119"/>
                  </a:lnTo>
                  <a:lnTo>
                    <a:pt x="4129" y="3105"/>
                  </a:lnTo>
                  <a:lnTo>
                    <a:pt x="4124" y="3098"/>
                  </a:lnTo>
                  <a:lnTo>
                    <a:pt x="4116" y="3098"/>
                  </a:lnTo>
                  <a:lnTo>
                    <a:pt x="4111" y="3083"/>
                  </a:lnTo>
                  <a:lnTo>
                    <a:pt x="4110" y="3068"/>
                  </a:lnTo>
                  <a:lnTo>
                    <a:pt x="4112" y="3056"/>
                  </a:lnTo>
                  <a:lnTo>
                    <a:pt x="4124" y="3038"/>
                  </a:lnTo>
                  <a:lnTo>
                    <a:pt x="4119" y="3044"/>
                  </a:lnTo>
                  <a:lnTo>
                    <a:pt x="4108" y="3050"/>
                  </a:lnTo>
                  <a:lnTo>
                    <a:pt x="4111" y="3042"/>
                  </a:lnTo>
                  <a:lnTo>
                    <a:pt x="4127" y="3030"/>
                  </a:lnTo>
                  <a:lnTo>
                    <a:pt x="4133" y="3031"/>
                  </a:lnTo>
                  <a:lnTo>
                    <a:pt x="4143" y="3026"/>
                  </a:lnTo>
                  <a:lnTo>
                    <a:pt x="4143" y="3020"/>
                  </a:lnTo>
                  <a:lnTo>
                    <a:pt x="4166" y="3004"/>
                  </a:lnTo>
                  <a:lnTo>
                    <a:pt x="4189" y="2990"/>
                  </a:lnTo>
                  <a:lnTo>
                    <a:pt x="4203" y="2982"/>
                  </a:lnTo>
                  <a:lnTo>
                    <a:pt x="4207" y="2987"/>
                  </a:lnTo>
                  <a:lnTo>
                    <a:pt x="4209" y="2995"/>
                  </a:lnTo>
                  <a:lnTo>
                    <a:pt x="4218" y="2999"/>
                  </a:lnTo>
                  <a:lnTo>
                    <a:pt x="4227" y="2988"/>
                  </a:lnTo>
                  <a:lnTo>
                    <a:pt x="4237" y="2983"/>
                  </a:lnTo>
                  <a:lnTo>
                    <a:pt x="4261" y="2980"/>
                  </a:lnTo>
                  <a:lnTo>
                    <a:pt x="4262" y="2975"/>
                  </a:lnTo>
                  <a:lnTo>
                    <a:pt x="4247" y="2974"/>
                  </a:lnTo>
                  <a:lnTo>
                    <a:pt x="4232" y="2977"/>
                  </a:lnTo>
                  <a:lnTo>
                    <a:pt x="4207" y="2972"/>
                  </a:lnTo>
                  <a:lnTo>
                    <a:pt x="4194" y="2979"/>
                  </a:lnTo>
                  <a:lnTo>
                    <a:pt x="4183" y="2980"/>
                  </a:lnTo>
                  <a:lnTo>
                    <a:pt x="4182" y="2968"/>
                  </a:lnTo>
                  <a:lnTo>
                    <a:pt x="4196" y="2958"/>
                  </a:lnTo>
                  <a:lnTo>
                    <a:pt x="4207" y="2943"/>
                  </a:lnTo>
                  <a:lnTo>
                    <a:pt x="4199" y="2943"/>
                  </a:lnTo>
                  <a:lnTo>
                    <a:pt x="4197" y="2936"/>
                  </a:lnTo>
                  <a:lnTo>
                    <a:pt x="4187" y="2953"/>
                  </a:lnTo>
                  <a:lnTo>
                    <a:pt x="4176" y="2955"/>
                  </a:lnTo>
                  <a:lnTo>
                    <a:pt x="4144" y="2980"/>
                  </a:lnTo>
                  <a:lnTo>
                    <a:pt x="4134" y="2985"/>
                  </a:lnTo>
                  <a:lnTo>
                    <a:pt x="4124" y="2986"/>
                  </a:lnTo>
                  <a:lnTo>
                    <a:pt x="4116" y="2985"/>
                  </a:lnTo>
                  <a:lnTo>
                    <a:pt x="4110" y="2991"/>
                  </a:lnTo>
                  <a:lnTo>
                    <a:pt x="4101" y="2996"/>
                  </a:lnTo>
                  <a:lnTo>
                    <a:pt x="4079" y="2999"/>
                  </a:lnTo>
                  <a:lnTo>
                    <a:pt x="4074" y="2998"/>
                  </a:lnTo>
                  <a:lnTo>
                    <a:pt x="4068" y="2995"/>
                  </a:lnTo>
                  <a:lnTo>
                    <a:pt x="4058" y="2992"/>
                  </a:lnTo>
                  <a:lnTo>
                    <a:pt x="4057" y="2996"/>
                  </a:lnTo>
                  <a:lnTo>
                    <a:pt x="4052" y="2996"/>
                  </a:lnTo>
                  <a:lnTo>
                    <a:pt x="4043" y="2995"/>
                  </a:lnTo>
                  <a:lnTo>
                    <a:pt x="4035" y="2988"/>
                  </a:lnTo>
                  <a:lnTo>
                    <a:pt x="4032" y="2983"/>
                  </a:lnTo>
                  <a:lnTo>
                    <a:pt x="4031" y="2979"/>
                  </a:lnTo>
                  <a:lnTo>
                    <a:pt x="4031" y="2963"/>
                  </a:lnTo>
                  <a:lnTo>
                    <a:pt x="4016" y="2955"/>
                  </a:lnTo>
                  <a:lnTo>
                    <a:pt x="4016" y="2899"/>
                  </a:lnTo>
                  <a:lnTo>
                    <a:pt x="4016" y="2848"/>
                  </a:lnTo>
                  <a:lnTo>
                    <a:pt x="3990" y="2823"/>
                  </a:lnTo>
                  <a:lnTo>
                    <a:pt x="3983" y="2823"/>
                  </a:lnTo>
                  <a:lnTo>
                    <a:pt x="3976" y="2834"/>
                  </a:lnTo>
                  <a:lnTo>
                    <a:pt x="3958" y="2837"/>
                  </a:lnTo>
                  <a:lnTo>
                    <a:pt x="3946" y="2832"/>
                  </a:lnTo>
                  <a:lnTo>
                    <a:pt x="3944" y="2829"/>
                  </a:lnTo>
                  <a:lnTo>
                    <a:pt x="3941" y="2823"/>
                  </a:lnTo>
                  <a:lnTo>
                    <a:pt x="3934" y="2816"/>
                  </a:lnTo>
                  <a:lnTo>
                    <a:pt x="3928" y="2815"/>
                  </a:lnTo>
                  <a:lnTo>
                    <a:pt x="3922" y="2819"/>
                  </a:lnTo>
                  <a:lnTo>
                    <a:pt x="3895" y="2864"/>
                  </a:lnTo>
                  <a:lnTo>
                    <a:pt x="3891" y="2888"/>
                  </a:lnTo>
                  <a:lnTo>
                    <a:pt x="3885" y="2900"/>
                  </a:lnTo>
                  <a:lnTo>
                    <a:pt x="3884" y="2906"/>
                  </a:lnTo>
                  <a:lnTo>
                    <a:pt x="3879" y="2915"/>
                  </a:lnTo>
                  <a:lnTo>
                    <a:pt x="3876" y="2922"/>
                  </a:lnTo>
                  <a:lnTo>
                    <a:pt x="3872" y="2958"/>
                  </a:lnTo>
                  <a:lnTo>
                    <a:pt x="3871" y="2960"/>
                  </a:lnTo>
                  <a:lnTo>
                    <a:pt x="3864" y="2965"/>
                  </a:lnTo>
                  <a:lnTo>
                    <a:pt x="3861" y="2970"/>
                  </a:lnTo>
                  <a:lnTo>
                    <a:pt x="3860" y="2975"/>
                  </a:lnTo>
                  <a:lnTo>
                    <a:pt x="3861" y="2981"/>
                  </a:lnTo>
                  <a:lnTo>
                    <a:pt x="3861" y="2983"/>
                  </a:lnTo>
                  <a:lnTo>
                    <a:pt x="3854" y="2980"/>
                  </a:lnTo>
                  <a:lnTo>
                    <a:pt x="3853" y="2981"/>
                  </a:lnTo>
                  <a:lnTo>
                    <a:pt x="3853" y="2987"/>
                  </a:lnTo>
                  <a:lnTo>
                    <a:pt x="3842" y="2983"/>
                  </a:lnTo>
                  <a:lnTo>
                    <a:pt x="3833" y="2986"/>
                  </a:lnTo>
                  <a:lnTo>
                    <a:pt x="3831" y="2988"/>
                  </a:lnTo>
                  <a:lnTo>
                    <a:pt x="3818" y="2990"/>
                  </a:lnTo>
                  <a:lnTo>
                    <a:pt x="3815" y="2993"/>
                  </a:lnTo>
                  <a:lnTo>
                    <a:pt x="3809" y="3009"/>
                  </a:lnTo>
                  <a:lnTo>
                    <a:pt x="3807" y="3009"/>
                  </a:lnTo>
                  <a:lnTo>
                    <a:pt x="3709" y="3009"/>
                  </a:lnTo>
                  <a:lnTo>
                    <a:pt x="3634" y="3009"/>
                  </a:lnTo>
                  <a:lnTo>
                    <a:pt x="3619" y="3009"/>
                  </a:lnTo>
                  <a:lnTo>
                    <a:pt x="3603" y="3024"/>
                  </a:lnTo>
                  <a:lnTo>
                    <a:pt x="3584" y="3035"/>
                  </a:lnTo>
                  <a:lnTo>
                    <a:pt x="3581" y="3040"/>
                  </a:lnTo>
                  <a:lnTo>
                    <a:pt x="3580" y="3041"/>
                  </a:lnTo>
                  <a:lnTo>
                    <a:pt x="3567" y="3056"/>
                  </a:lnTo>
                  <a:lnTo>
                    <a:pt x="3554" y="3058"/>
                  </a:lnTo>
                  <a:lnTo>
                    <a:pt x="3524" y="3072"/>
                  </a:lnTo>
                  <a:lnTo>
                    <a:pt x="3514" y="3078"/>
                  </a:lnTo>
                  <a:lnTo>
                    <a:pt x="3511" y="3071"/>
                  </a:lnTo>
                  <a:lnTo>
                    <a:pt x="3508" y="3071"/>
                  </a:lnTo>
                  <a:lnTo>
                    <a:pt x="3499" y="3072"/>
                  </a:lnTo>
                  <a:lnTo>
                    <a:pt x="3498" y="3076"/>
                  </a:lnTo>
                  <a:lnTo>
                    <a:pt x="3503" y="3076"/>
                  </a:lnTo>
                  <a:lnTo>
                    <a:pt x="3509" y="3087"/>
                  </a:lnTo>
                  <a:lnTo>
                    <a:pt x="3510" y="3092"/>
                  </a:lnTo>
                  <a:lnTo>
                    <a:pt x="3501" y="3093"/>
                  </a:lnTo>
                  <a:lnTo>
                    <a:pt x="3497" y="3089"/>
                  </a:lnTo>
                  <a:lnTo>
                    <a:pt x="3485" y="3088"/>
                  </a:lnTo>
                  <a:lnTo>
                    <a:pt x="3479" y="3085"/>
                  </a:lnTo>
                  <a:lnTo>
                    <a:pt x="3466" y="3084"/>
                  </a:lnTo>
                  <a:lnTo>
                    <a:pt x="3449" y="3085"/>
                  </a:lnTo>
                  <a:lnTo>
                    <a:pt x="3392" y="3103"/>
                  </a:lnTo>
                  <a:lnTo>
                    <a:pt x="3377" y="3114"/>
                  </a:lnTo>
                  <a:lnTo>
                    <a:pt x="3371" y="3119"/>
                  </a:lnTo>
                  <a:lnTo>
                    <a:pt x="3369" y="3125"/>
                  </a:lnTo>
                  <a:lnTo>
                    <a:pt x="3358" y="3138"/>
                  </a:lnTo>
                  <a:lnTo>
                    <a:pt x="3380" y="3146"/>
                  </a:lnTo>
                  <a:lnTo>
                    <a:pt x="3388" y="3143"/>
                  </a:lnTo>
                  <a:lnTo>
                    <a:pt x="3398" y="3142"/>
                  </a:lnTo>
                  <a:lnTo>
                    <a:pt x="3401" y="3152"/>
                  </a:lnTo>
                  <a:lnTo>
                    <a:pt x="3406" y="3159"/>
                  </a:lnTo>
                  <a:lnTo>
                    <a:pt x="3408" y="3171"/>
                  </a:lnTo>
                  <a:lnTo>
                    <a:pt x="3386" y="3168"/>
                  </a:lnTo>
                  <a:lnTo>
                    <a:pt x="3379" y="3168"/>
                  </a:lnTo>
                  <a:lnTo>
                    <a:pt x="3368" y="3169"/>
                  </a:lnTo>
                  <a:lnTo>
                    <a:pt x="3363" y="3169"/>
                  </a:lnTo>
                  <a:lnTo>
                    <a:pt x="3344" y="3173"/>
                  </a:lnTo>
                  <a:lnTo>
                    <a:pt x="3332" y="3178"/>
                  </a:lnTo>
                  <a:lnTo>
                    <a:pt x="3317" y="3191"/>
                  </a:lnTo>
                  <a:lnTo>
                    <a:pt x="3305" y="3187"/>
                  </a:lnTo>
                  <a:lnTo>
                    <a:pt x="3285" y="3184"/>
                  </a:lnTo>
                  <a:lnTo>
                    <a:pt x="3266" y="3190"/>
                  </a:lnTo>
                  <a:lnTo>
                    <a:pt x="3261" y="3194"/>
                  </a:lnTo>
                  <a:lnTo>
                    <a:pt x="3256" y="3196"/>
                  </a:lnTo>
                  <a:lnTo>
                    <a:pt x="3248" y="3211"/>
                  </a:lnTo>
                  <a:lnTo>
                    <a:pt x="3246" y="3209"/>
                  </a:lnTo>
                  <a:lnTo>
                    <a:pt x="3234" y="3214"/>
                  </a:lnTo>
                  <a:lnTo>
                    <a:pt x="3228" y="3219"/>
                  </a:lnTo>
                  <a:lnTo>
                    <a:pt x="3218" y="3227"/>
                  </a:lnTo>
                  <a:lnTo>
                    <a:pt x="3213" y="3232"/>
                  </a:lnTo>
                  <a:lnTo>
                    <a:pt x="3212" y="3236"/>
                  </a:lnTo>
                  <a:lnTo>
                    <a:pt x="3197" y="3233"/>
                  </a:lnTo>
                  <a:lnTo>
                    <a:pt x="3191" y="3235"/>
                  </a:lnTo>
                  <a:lnTo>
                    <a:pt x="3175" y="3234"/>
                  </a:lnTo>
                  <a:lnTo>
                    <a:pt x="3175" y="3223"/>
                  </a:lnTo>
                  <a:lnTo>
                    <a:pt x="3180" y="3211"/>
                  </a:lnTo>
                  <a:lnTo>
                    <a:pt x="3186" y="3206"/>
                  </a:lnTo>
                  <a:lnTo>
                    <a:pt x="3187" y="3209"/>
                  </a:lnTo>
                  <a:lnTo>
                    <a:pt x="3198" y="3212"/>
                  </a:lnTo>
                  <a:lnTo>
                    <a:pt x="3207" y="3211"/>
                  </a:lnTo>
                  <a:lnTo>
                    <a:pt x="3210" y="3208"/>
                  </a:lnTo>
                  <a:lnTo>
                    <a:pt x="3212" y="3205"/>
                  </a:lnTo>
                  <a:lnTo>
                    <a:pt x="3213" y="3201"/>
                  </a:lnTo>
                  <a:lnTo>
                    <a:pt x="3212" y="3197"/>
                  </a:lnTo>
                  <a:lnTo>
                    <a:pt x="3207" y="3195"/>
                  </a:lnTo>
                  <a:lnTo>
                    <a:pt x="3205" y="3187"/>
                  </a:lnTo>
                  <a:lnTo>
                    <a:pt x="3205" y="3187"/>
                  </a:lnTo>
                  <a:lnTo>
                    <a:pt x="3213" y="3160"/>
                  </a:lnTo>
                  <a:lnTo>
                    <a:pt x="3213" y="3153"/>
                  </a:lnTo>
                  <a:lnTo>
                    <a:pt x="3223" y="3153"/>
                  </a:lnTo>
                  <a:lnTo>
                    <a:pt x="3228" y="3148"/>
                  </a:lnTo>
                  <a:lnTo>
                    <a:pt x="3230" y="3143"/>
                  </a:lnTo>
                  <a:lnTo>
                    <a:pt x="3239" y="3142"/>
                  </a:lnTo>
                  <a:lnTo>
                    <a:pt x="3247" y="3132"/>
                  </a:lnTo>
                  <a:lnTo>
                    <a:pt x="3251" y="3116"/>
                  </a:lnTo>
                  <a:lnTo>
                    <a:pt x="3250" y="3100"/>
                  </a:lnTo>
                  <a:lnTo>
                    <a:pt x="3248" y="3084"/>
                  </a:lnTo>
                  <a:lnTo>
                    <a:pt x="3248" y="3072"/>
                  </a:lnTo>
                  <a:lnTo>
                    <a:pt x="3266" y="3044"/>
                  </a:lnTo>
                  <a:lnTo>
                    <a:pt x="3269" y="3035"/>
                  </a:lnTo>
                  <a:lnTo>
                    <a:pt x="3271" y="3028"/>
                  </a:lnTo>
                  <a:lnTo>
                    <a:pt x="3271" y="3020"/>
                  </a:lnTo>
                  <a:lnTo>
                    <a:pt x="3267" y="3008"/>
                  </a:lnTo>
                  <a:lnTo>
                    <a:pt x="3261" y="2995"/>
                  </a:lnTo>
                  <a:lnTo>
                    <a:pt x="3257" y="2993"/>
                  </a:lnTo>
                  <a:lnTo>
                    <a:pt x="3255" y="2987"/>
                  </a:lnTo>
                  <a:lnTo>
                    <a:pt x="3257" y="2986"/>
                  </a:lnTo>
                  <a:lnTo>
                    <a:pt x="3273" y="2988"/>
                  </a:lnTo>
                  <a:lnTo>
                    <a:pt x="3275" y="3002"/>
                  </a:lnTo>
                  <a:lnTo>
                    <a:pt x="3282" y="3014"/>
                  </a:lnTo>
                  <a:lnTo>
                    <a:pt x="3284" y="3015"/>
                  </a:lnTo>
                  <a:lnTo>
                    <a:pt x="3286" y="3012"/>
                  </a:lnTo>
                  <a:lnTo>
                    <a:pt x="3290" y="3009"/>
                  </a:lnTo>
                  <a:lnTo>
                    <a:pt x="3288" y="3023"/>
                  </a:lnTo>
                  <a:lnTo>
                    <a:pt x="3293" y="3023"/>
                  </a:lnTo>
                  <a:lnTo>
                    <a:pt x="3294" y="3031"/>
                  </a:lnTo>
                  <a:lnTo>
                    <a:pt x="3294" y="3038"/>
                  </a:lnTo>
                  <a:lnTo>
                    <a:pt x="3302" y="3029"/>
                  </a:lnTo>
                  <a:lnTo>
                    <a:pt x="3305" y="3028"/>
                  </a:lnTo>
                  <a:lnTo>
                    <a:pt x="3310" y="3036"/>
                  </a:lnTo>
                  <a:lnTo>
                    <a:pt x="3315" y="3039"/>
                  </a:lnTo>
                  <a:lnTo>
                    <a:pt x="3327" y="3044"/>
                  </a:lnTo>
                  <a:lnTo>
                    <a:pt x="3342" y="3044"/>
                  </a:lnTo>
                  <a:lnTo>
                    <a:pt x="3345" y="3038"/>
                  </a:lnTo>
                  <a:lnTo>
                    <a:pt x="3345" y="3033"/>
                  </a:lnTo>
                  <a:lnTo>
                    <a:pt x="3341" y="3023"/>
                  </a:lnTo>
                  <a:lnTo>
                    <a:pt x="3342" y="3018"/>
                  </a:lnTo>
                  <a:lnTo>
                    <a:pt x="3344" y="3017"/>
                  </a:lnTo>
                  <a:lnTo>
                    <a:pt x="3350" y="3023"/>
                  </a:lnTo>
                  <a:lnTo>
                    <a:pt x="3359" y="3023"/>
                  </a:lnTo>
                  <a:lnTo>
                    <a:pt x="3363" y="3020"/>
                  </a:lnTo>
                  <a:lnTo>
                    <a:pt x="3363" y="3019"/>
                  </a:lnTo>
                  <a:lnTo>
                    <a:pt x="3361" y="3015"/>
                  </a:lnTo>
                  <a:lnTo>
                    <a:pt x="3360" y="3013"/>
                  </a:lnTo>
                  <a:lnTo>
                    <a:pt x="3350" y="3009"/>
                  </a:lnTo>
                  <a:lnTo>
                    <a:pt x="3343" y="2997"/>
                  </a:lnTo>
                  <a:lnTo>
                    <a:pt x="3345" y="2995"/>
                  </a:lnTo>
                  <a:lnTo>
                    <a:pt x="3343" y="2986"/>
                  </a:lnTo>
                  <a:lnTo>
                    <a:pt x="3343" y="2979"/>
                  </a:lnTo>
                  <a:lnTo>
                    <a:pt x="3337" y="2979"/>
                  </a:lnTo>
                  <a:lnTo>
                    <a:pt x="3331" y="2975"/>
                  </a:lnTo>
                  <a:lnTo>
                    <a:pt x="3326" y="2968"/>
                  </a:lnTo>
                  <a:lnTo>
                    <a:pt x="3316" y="2960"/>
                  </a:lnTo>
                  <a:lnTo>
                    <a:pt x="3311" y="2942"/>
                  </a:lnTo>
                  <a:lnTo>
                    <a:pt x="3301" y="2936"/>
                  </a:lnTo>
                  <a:lnTo>
                    <a:pt x="3291" y="2933"/>
                  </a:lnTo>
                  <a:lnTo>
                    <a:pt x="3272" y="2931"/>
                  </a:lnTo>
                  <a:lnTo>
                    <a:pt x="3259" y="2933"/>
                  </a:lnTo>
                  <a:lnTo>
                    <a:pt x="3258" y="2928"/>
                  </a:lnTo>
                  <a:lnTo>
                    <a:pt x="3258" y="2923"/>
                  </a:lnTo>
                  <a:lnTo>
                    <a:pt x="3246" y="2925"/>
                  </a:lnTo>
                  <a:lnTo>
                    <a:pt x="3231" y="2923"/>
                  </a:lnTo>
                  <a:lnTo>
                    <a:pt x="3214" y="2920"/>
                  </a:lnTo>
                  <a:lnTo>
                    <a:pt x="3209" y="2917"/>
                  </a:lnTo>
                  <a:lnTo>
                    <a:pt x="3205" y="2918"/>
                  </a:lnTo>
                  <a:lnTo>
                    <a:pt x="3198" y="2917"/>
                  </a:lnTo>
                  <a:lnTo>
                    <a:pt x="3193" y="2912"/>
                  </a:lnTo>
                  <a:lnTo>
                    <a:pt x="3181" y="2915"/>
                  </a:lnTo>
                  <a:lnTo>
                    <a:pt x="3177" y="2917"/>
                  </a:lnTo>
                  <a:lnTo>
                    <a:pt x="3171" y="2916"/>
                  </a:lnTo>
                  <a:lnTo>
                    <a:pt x="3138" y="2904"/>
                  </a:lnTo>
                  <a:lnTo>
                    <a:pt x="3126" y="2905"/>
                  </a:lnTo>
                  <a:lnTo>
                    <a:pt x="3119" y="2906"/>
                  </a:lnTo>
                  <a:lnTo>
                    <a:pt x="3119" y="2899"/>
                  </a:lnTo>
                  <a:lnTo>
                    <a:pt x="3111" y="2884"/>
                  </a:lnTo>
                  <a:lnTo>
                    <a:pt x="3108" y="2882"/>
                  </a:lnTo>
                  <a:lnTo>
                    <a:pt x="3107" y="2883"/>
                  </a:lnTo>
                  <a:lnTo>
                    <a:pt x="3106" y="2886"/>
                  </a:lnTo>
                  <a:lnTo>
                    <a:pt x="3106" y="2891"/>
                  </a:lnTo>
                  <a:lnTo>
                    <a:pt x="3099" y="2891"/>
                  </a:lnTo>
                  <a:lnTo>
                    <a:pt x="3101" y="2890"/>
                  </a:lnTo>
                  <a:lnTo>
                    <a:pt x="3101" y="2889"/>
                  </a:lnTo>
                  <a:lnTo>
                    <a:pt x="3099" y="2888"/>
                  </a:lnTo>
                  <a:lnTo>
                    <a:pt x="3096" y="2880"/>
                  </a:lnTo>
                  <a:lnTo>
                    <a:pt x="3100" y="2873"/>
                  </a:lnTo>
                  <a:lnTo>
                    <a:pt x="3097" y="2873"/>
                  </a:lnTo>
                  <a:lnTo>
                    <a:pt x="3096" y="2868"/>
                  </a:lnTo>
                  <a:lnTo>
                    <a:pt x="3102" y="2861"/>
                  </a:lnTo>
                  <a:lnTo>
                    <a:pt x="3089" y="2853"/>
                  </a:lnTo>
                  <a:lnTo>
                    <a:pt x="3085" y="2840"/>
                  </a:lnTo>
                  <a:lnTo>
                    <a:pt x="3090" y="2824"/>
                  </a:lnTo>
                  <a:lnTo>
                    <a:pt x="3075" y="2805"/>
                  </a:lnTo>
                  <a:lnTo>
                    <a:pt x="3072" y="2798"/>
                  </a:lnTo>
                  <a:lnTo>
                    <a:pt x="3074" y="2781"/>
                  </a:lnTo>
                  <a:lnTo>
                    <a:pt x="3076" y="2770"/>
                  </a:lnTo>
                  <a:lnTo>
                    <a:pt x="3053" y="2773"/>
                  </a:lnTo>
                  <a:lnTo>
                    <a:pt x="3031" y="2775"/>
                  </a:lnTo>
                  <a:lnTo>
                    <a:pt x="3020" y="2766"/>
                  </a:lnTo>
                  <a:lnTo>
                    <a:pt x="3005" y="2733"/>
                  </a:lnTo>
                  <a:lnTo>
                    <a:pt x="2999" y="2717"/>
                  </a:lnTo>
                  <a:lnTo>
                    <a:pt x="2994" y="2710"/>
                  </a:lnTo>
                  <a:lnTo>
                    <a:pt x="2986" y="2710"/>
                  </a:lnTo>
                  <a:lnTo>
                    <a:pt x="2972" y="2705"/>
                  </a:lnTo>
                  <a:lnTo>
                    <a:pt x="2957" y="2705"/>
                  </a:lnTo>
                  <a:lnTo>
                    <a:pt x="2957" y="2744"/>
                  </a:lnTo>
                  <a:lnTo>
                    <a:pt x="2938" y="2699"/>
                  </a:lnTo>
                  <a:lnTo>
                    <a:pt x="2903" y="2686"/>
                  </a:lnTo>
                  <a:lnTo>
                    <a:pt x="2898" y="2690"/>
                  </a:lnTo>
                  <a:lnTo>
                    <a:pt x="2897" y="2692"/>
                  </a:lnTo>
                  <a:lnTo>
                    <a:pt x="2898" y="2712"/>
                  </a:lnTo>
                  <a:lnTo>
                    <a:pt x="2897" y="2716"/>
                  </a:lnTo>
                  <a:lnTo>
                    <a:pt x="2888" y="2722"/>
                  </a:lnTo>
                  <a:lnTo>
                    <a:pt x="2884" y="2730"/>
                  </a:lnTo>
                  <a:lnTo>
                    <a:pt x="2880" y="2733"/>
                  </a:lnTo>
                  <a:lnTo>
                    <a:pt x="2877" y="2726"/>
                  </a:lnTo>
                  <a:lnTo>
                    <a:pt x="2882" y="2716"/>
                  </a:lnTo>
                  <a:lnTo>
                    <a:pt x="2885" y="2707"/>
                  </a:lnTo>
                  <a:lnTo>
                    <a:pt x="2884" y="2702"/>
                  </a:lnTo>
                  <a:lnTo>
                    <a:pt x="2879" y="2711"/>
                  </a:lnTo>
                  <a:lnTo>
                    <a:pt x="2869" y="2734"/>
                  </a:lnTo>
                  <a:lnTo>
                    <a:pt x="2866" y="2738"/>
                  </a:lnTo>
                  <a:lnTo>
                    <a:pt x="2860" y="2740"/>
                  </a:lnTo>
                  <a:lnTo>
                    <a:pt x="2858" y="2732"/>
                  </a:lnTo>
                  <a:lnTo>
                    <a:pt x="2859" y="2721"/>
                  </a:lnTo>
                  <a:lnTo>
                    <a:pt x="2845" y="2738"/>
                  </a:lnTo>
                  <a:lnTo>
                    <a:pt x="2839" y="2753"/>
                  </a:lnTo>
                  <a:lnTo>
                    <a:pt x="2834" y="2756"/>
                  </a:lnTo>
                  <a:lnTo>
                    <a:pt x="2833" y="2761"/>
                  </a:lnTo>
                  <a:lnTo>
                    <a:pt x="2812" y="2771"/>
                  </a:lnTo>
                  <a:lnTo>
                    <a:pt x="2807" y="2771"/>
                  </a:lnTo>
                  <a:lnTo>
                    <a:pt x="2793" y="2764"/>
                  </a:lnTo>
                  <a:lnTo>
                    <a:pt x="2767" y="2764"/>
                  </a:lnTo>
                  <a:lnTo>
                    <a:pt x="2750" y="2756"/>
                  </a:lnTo>
                  <a:lnTo>
                    <a:pt x="2741" y="2757"/>
                  </a:lnTo>
                  <a:lnTo>
                    <a:pt x="2728" y="2764"/>
                  </a:lnTo>
                  <a:lnTo>
                    <a:pt x="2721" y="2765"/>
                  </a:lnTo>
                  <a:lnTo>
                    <a:pt x="2709" y="2759"/>
                  </a:lnTo>
                  <a:lnTo>
                    <a:pt x="2702" y="2749"/>
                  </a:lnTo>
                  <a:lnTo>
                    <a:pt x="2689" y="2745"/>
                  </a:lnTo>
                  <a:lnTo>
                    <a:pt x="2682" y="2739"/>
                  </a:lnTo>
                  <a:lnTo>
                    <a:pt x="2673" y="2737"/>
                  </a:lnTo>
                  <a:lnTo>
                    <a:pt x="2669" y="2734"/>
                  </a:lnTo>
                  <a:lnTo>
                    <a:pt x="2662" y="2727"/>
                  </a:lnTo>
                  <a:lnTo>
                    <a:pt x="2654" y="2721"/>
                  </a:lnTo>
                  <a:lnTo>
                    <a:pt x="2644" y="2717"/>
                  </a:lnTo>
                  <a:lnTo>
                    <a:pt x="2618" y="2716"/>
                  </a:lnTo>
                  <a:lnTo>
                    <a:pt x="2610" y="2721"/>
                  </a:lnTo>
                  <a:lnTo>
                    <a:pt x="2599" y="2721"/>
                  </a:lnTo>
                  <a:lnTo>
                    <a:pt x="2592" y="2719"/>
                  </a:lnTo>
                  <a:lnTo>
                    <a:pt x="2592" y="2717"/>
                  </a:lnTo>
                  <a:lnTo>
                    <a:pt x="2590" y="2716"/>
                  </a:lnTo>
                  <a:lnTo>
                    <a:pt x="2576" y="2712"/>
                  </a:lnTo>
                  <a:lnTo>
                    <a:pt x="2572" y="2708"/>
                  </a:lnTo>
                  <a:lnTo>
                    <a:pt x="2562" y="2711"/>
                  </a:lnTo>
                  <a:lnTo>
                    <a:pt x="2558" y="2711"/>
                  </a:lnTo>
                  <a:lnTo>
                    <a:pt x="2557" y="2708"/>
                  </a:lnTo>
                  <a:lnTo>
                    <a:pt x="2548" y="2710"/>
                  </a:lnTo>
                  <a:lnTo>
                    <a:pt x="2540" y="2687"/>
                  </a:lnTo>
                  <a:lnTo>
                    <a:pt x="2537" y="2686"/>
                  </a:lnTo>
                  <a:lnTo>
                    <a:pt x="2526" y="2654"/>
                  </a:lnTo>
                  <a:lnTo>
                    <a:pt x="2519" y="2653"/>
                  </a:lnTo>
                  <a:lnTo>
                    <a:pt x="2514" y="2653"/>
                  </a:lnTo>
                  <a:lnTo>
                    <a:pt x="2514" y="2689"/>
                  </a:lnTo>
                  <a:lnTo>
                    <a:pt x="2455" y="2689"/>
                  </a:lnTo>
                  <a:lnTo>
                    <a:pt x="2400" y="2689"/>
                  </a:lnTo>
                  <a:lnTo>
                    <a:pt x="2388" y="2689"/>
                  </a:lnTo>
                  <a:lnTo>
                    <a:pt x="2342" y="2689"/>
                  </a:lnTo>
                  <a:lnTo>
                    <a:pt x="2294" y="2689"/>
                  </a:lnTo>
                  <a:lnTo>
                    <a:pt x="2241" y="2689"/>
                  </a:lnTo>
                  <a:lnTo>
                    <a:pt x="2191" y="2689"/>
                  </a:lnTo>
                  <a:lnTo>
                    <a:pt x="2174" y="2689"/>
                  </a:lnTo>
                  <a:lnTo>
                    <a:pt x="2027" y="2689"/>
                  </a:lnTo>
                  <a:lnTo>
                    <a:pt x="1983" y="2689"/>
                  </a:lnTo>
                  <a:lnTo>
                    <a:pt x="1929" y="2689"/>
                  </a:lnTo>
                  <a:lnTo>
                    <a:pt x="1880" y="2689"/>
                  </a:lnTo>
                  <a:lnTo>
                    <a:pt x="1833" y="2689"/>
                  </a:lnTo>
                  <a:lnTo>
                    <a:pt x="1785" y="2689"/>
                  </a:lnTo>
                  <a:lnTo>
                    <a:pt x="1731" y="2689"/>
                  </a:lnTo>
                  <a:lnTo>
                    <a:pt x="1699" y="2689"/>
                  </a:lnTo>
                  <a:lnTo>
                    <a:pt x="1650" y="2687"/>
                  </a:lnTo>
                  <a:lnTo>
                    <a:pt x="1596" y="2687"/>
                  </a:lnTo>
                  <a:lnTo>
                    <a:pt x="1546" y="2687"/>
                  </a:lnTo>
                  <a:lnTo>
                    <a:pt x="1477" y="2687"/>
                  </a:lnTo>
                  <a:lnTo>
                    <a:pt x="1368" y="2687"/>
                  </a:lnTo>
                  <a:lnTo>
                    <a:pt x="1315" y="2687"/>
                  </a:lnTo>
                  <a:lnTo>
                    <a:pt x="1262" y="2687"/>
                  </a:lnTo>
                  <a:lnTo>
                    <a:pt x="1217" y="2687"/>
                  </a:lnTo>
                  <a:lnTo>
                    <a:pt x="1167" y="2687"/>
                  </a:lnTo>
                  <a:lnTo>
                    <a:pt x="1115" y="2687"/>
                  </a:lnTo>
                  <a:lnTo>
                    <a:pt x="1064" y="2687"/>
                  </a:lnTo>
                  <a:lnTo>
                    <a:pt x="1002" y="2687"/>
                  </a:lnTo>
                  <a:lnTo>
                    <a:pt x="1000" y="2683"/>
                  </a:lnTo>
                  <a:lnTo>
                    <a:pt x="994" y="2679"/>
                  </a:lnTo>
                  <a:lnTo>
                    <a:pt x="989" y="2680"/>
                  </a:lnTo>
                  <a:lnTo>
                    <a:pt x="988" y="2678"/>
                  </a:lnTo>
                  <a:lnTo>
                    <a:pt x="989" y="2674"/>
                  </a:lnTo>
                  <a:lnTo>
                    <a:pt x="999" y="2670"/>
                  </a:lnTo>
                  <a:lnTo>
                    <a:pt x="1011" y="2671"/>
                  </a:lnTo>
                  <a:lnTo>
                    <a:pt x="1010" y="2665"/>
                  </a:lnTo>
                  <a:lnTo>
                    <a:pt x="1008" y="2665"/>
                  </a:lnTo>
                  <a:lnTo>
                    <a:pt x="1006" y="2663"/>
                  </a:lnTo>
                  <a:lnTo>
                    <a:pt x="1004" y="2662"/>
                  </a:lnTo>
                  <a:lnTo>
                    <a:pt x="992" y="2665"/>
                  </a:lnTo>
                  <a:lnTo>
                    <a:pt x="981" y="2664"/>
                  </a:lnTo>
                  <a:lnTo>
                    <a:pt x="979" y="2660"/>
                  </a:lnTo>
                  <a:lnTo>
                    <a:pt x="979" y="2659"/>
                  </a:lnTo>
                  <a:lnTo>
                    <a:pt x="977" y="2656"/>
                  </a:lnTo>
                  <a:lnTo>
                    <a:pt x="977" y="2652"/>
                  </a:lnTo>
                  <a:lnTo>
                    <a:pt x="979" y="2651"/>
                  </a:lnTo>
                  <a:lnTo>
                    <a:pt x="981" y="2626"/>
                  </a:lnTo>
                  <a:lnTo>
                    <a:pt x="976" y="2625"/>
                  </a:lnTo>
                  <a:lnTo>
                    <a:pt x="975" y="2630"/>
                  </a:lnTo>
                  <a:lnTo>
                    <a:pt x="966" y="2638"/>
                  </a:lnTo>
                  <a:lnTo>
                    <a:pt x="960" y="2649"/>
                  </a:lnTo>
                  <a:lnTo>
                    <a:pt x="955" y="2648"/>
                  </a:lnTo>
                  <a:lnTo>
                    <a:pt x="952" y="2641"/>
                  </a:lnTo>
                  <a:lnTo>
                    <a:pt x="952" y="2637"/>
                  </a:lnTo>
                  <a:lnTo>
                    <a:pt x="955" y="2626"/>
                  </a:lnTo>
                  <a:lnTo>
                    <a:pt x="949" y="2626"/>
                  </a:lnTo>
                  <a:lnTo>
                    <a:pt x="949" y="2621"/>
                  </a:lnTo>
                  <a:lnTo>
                    <a:pt x="946" y="2621"/>
                  </a:lnTo>
                  <a:lnTo>
                    <a:pt x="944" y="2616"/>
                  </a:lnTo>
                  <a:lnTo>
                    <a:pt x="944" y="2611"/>
                  </a:lnTo>
                  <a:lnTo>
                    <a:pt x="939" y="2606"/>
                  </a:lnTo>
                  <a:lnTo>
                    <a:pt x="936" y="2598"/>
                  </a:lnTo>
                  <a:lnTo>
                    <a:pt x="935" y="2600"/>
                  </a:lnTo>
                  <a:lnTo>
                    <a:pt x="938" y="2609"/>
                  </a:lnTo>
                  <a:lnTo>
                    <a:pt x="936" y="2614"/>
                  </a:lnTo>
                  <a:lnTo>
                    <a:pt x="930" y="2605"/>
                  </a:lnTo>
                  <a:lnTo>
                    <a:pt x="927" y="2615"/>
                  </a:lnTo>
                  <a:lnTo>
                    <a:pt x="923" y="2617"/>
                  </a:lnTo>
                  <a:lnTo>
                    <a:pt x="911" y="2617"/>
                  </a:lnTo>
                  <a:lnTo>
                    <a:pt x="902" y="2610"/>
                  </a:lnTo>
                  <a:lnTo>
                    <a:pt x="898" y="2605"/>
                  </a:lnTo>
                  <a:lnTo>
                    <a:pt x="892" y="2599"/>
                  </a:lnTo>
                  <a:lnTo>
                    <a:pt x="891" y="2594"/>
                  </a:lnTo>
                  <a:lnTo>
                    <a:pt x="898" y="2588"/>
                  </a:lnTo>
                  <a:lnTo>
                    <a:pt x="900" y="2584"/>
                  </a:lnTo>
                  <a:lnTo>
                    <a:pt x="900" y="2578"/>
                  </a:lnTo>
                  <a:lnTo>
                    <a:pt x="897" y="2573"/>
                  </a:lnTo>
                  <a:lnTo>
                    <a:pt x="900" y="2565"/>
                  </a:lnTo>
                  <a:lnTo>
                    <a:pt x="896" y="2563"/>
                  </a:lnTo>
                  <a:lnTo>
                    <a:pt x="890" y="2568"/>
                  </a:lnTo>
                  <a:lnTo>
                    <a:pt x="884" y="2570"/>
                  </a:lnTo>
                  <a:lnTo>
                    <a:pt x="880" y="2565"/>
                  </a:lnTo>
                  <a:lnTo>
                    <a:pt x="878" y="2555"/>
                  </a:lnTo>
                  <a:lnTo>
                    <a:pt x="875" y="2555"/>
                  </a:lnTo>
                  <a:lnTo>
                    <a:pt x="864" y="2561"/>
                  </a:lnTo>
                  <a:lnTo>
                    <a:pt x="853" y="2557"/>
                  </a:lnTo>
                  <a:lnTo>
                    <a:pt x="849" y="2560"/>
                  </a:lnTo>
                  <a:lnTo>
                    <a:pt x="842" y="2554"/>
                  </a:lnTo>
                  <a:lnTo>
                    <a:pt x="841" y="2558"/>
                  </a:lnTo>
                  <a:lnTo>
                    <a:pt x="837" y="2561"/>
                  </a:lnTo>
                  <a:lnTo>
                    <a:pt x="833" y="2557"/>
                  </a:lnTo>
                  <a:lnTo>
                    <a:pt x="803" y="2556"/>
                  </a:lnTo>
                  <a:lnTo>
                    <a:pt x="800" y="2552"/>
                  </a:lnTo>
                  <a:lnTo>
                    <a:pt x="826" y="2545"/>
                  </a:lnTo>
                  <a:lnTo>
                    <a:pt x="828" y="2541"/>
                  </a:lnTo>
                  <a:lnTo>
                    <a:pt x="816" y="2541"/>
                  </a:lnTo>
                  <a:lnTo>
                    <a:pt x="819" y="2531"/>
                  </a:lnTo>
                  <a:lnTo>
                    <a:pt x="809" y="2528"/>
                  </a:lnTo>
                  <a:lnTo>
                    <a:pt x="803" y="2527"/>
                  </a:lnTo>
                  <a:lnTo>
                    <a:pt x="803" y="2525"/>
                  </a:lnTo>
                  <a:lnTo>
                    <a:pt x="810" y="2525"/>
                  </a:lnTo>
                  <a:lnTo>
                    <a:pt x="815" y="2523"/>
                  </a:lnTo>
                  <a:lnTo>
                    <a:pt x="810" y="2517"/>
                  </a:lnTo>
                  <a:lnTo>
                    <a:pt x="794" y="2514"/>
                  </a:lnTo>
                  <a:lnTo>
                    <a:pt x="787" y="2522"/>
                  </a:lnTo>
                  <a:lnTo>
                    <a:pt x="783" y="2518"/>
                  </a:lnTo>
                  <a:lnTo>
                    <a:pt x="766" y="2517"/>
                  </a:lnTo>
                  <a:lnTo>
                    <a:pt x="764" y="2520"/>
                  </a:lnTo>
                  <a:lnTo>
                    <a:pt x="767" y="2524"/>
                  </a:lnTo>
                  <a:lnTo>
                    <a:pt x="762" y="2525"/>
                  </a:lnTo>
                  <a:lnTo>
                    <a:pt x="740" y="2514"/>
                  </a:lnTo>
                  <a:lnTo>
                    <a:pt x="731" y="2504"/>
                  </a:lnTo>
                  <a:lnTo>
                    <a:pt x="729" y="2498"/>
                  </a:lnTo>
                  <a:lnTo>
                    <a:pt x="729" y="2492"/>
                  </a:lnTo>
                  <a:lnTo>
                    <a:pt x="735" y="2490"/>
                  </a:lnTo>
                  <a:lnTo>
                    <a:pt x="741" y="2490"/>
                  </a:lnTo>
                  <a:lnTo>
                    <a:pt x="747" y="2487"/>
                  </a:lnTo>
                  <a:lnTo>
                    <a:pt x="745" y="2484"/>
                  </a:lnTo>
                  <a:lnTo>
                    <a:pt x="740" y="2481"/>
                  </a:lnTo>
                  <a:lnTo>
                    <a:pt x="729" y="2484"/>
                  </a:lnTo>
                  <a:lnTo>
                    <a:pt x="730" y="2479"/>
                  </a:lnTo>
                  <a:lnTo>
                    <a:pt x="741" y="2474"/>
                  </a:lnTo>
                  <a:lnTo>
                    <a:pt x="752" y="2475"/>
                  </a:lnTo>
                  <a:lnTo>
                    <a:pt x="756" y="2472"/>
                  </a:lnTo>
                  <a:lnTo>
                    <a:pt x="745" y="2469"/>
                  </a:lnTo>
                  <a:lnTo>
                    <a:pt x="742" y="2465"/>
                  </a:lnTo>
                  <a:lnTo>
                    <a:pt x="750" y="2457"/>
                  </a:lnTo>
                  <a:lnTo>
                    <a:pt x="742" y="2448"/>
                  </a:lnTo>
                  <a:lnTo>
                    <a:pt x="734" y="2461"/>
                  </a:lnTo>
                  <a:lnTo>
                    <a:pt x="728" y="2463"/>
                  </a:lnTo>
                  <a:lnTo>
                    <a:pt x="725" y="2461"/>
                  </a:lnTo>
                  <a:lnTo>
                    <a:pt x="723" y="2454"/>
                  </a:lnTo>
                  <a:lnTo>
                    <a:pt x="723" y="2443"/>
                  </a:lnTo>
                  <a:lnTo>
                    <a:pt x="725" y="2430"/>
                  </a:lnTo>
                  <a:lnTo>
                    <a:pt x="723" y="2428"/>
                  </a:lnTo>
                  <a:lnTo>
                    <a:pt x="722" y="2425"/>
                  </a:lnTo>
                  <a:lnTo>
                    <a:pt x="722" y="2420"/>
                  </a:lnTo>
                  <a:lnTo>
                    <a:pt x="724" y="2409"/>
                  </a:lnTo>
                  <a:lnTo>
                    <a:pt x="723" y="2402"/>
                  </a:lnTo>
                  <a:lnTo>
                    <a:pt x="719" y="2400"/>
                  </a:lnTo>
                  <a:lnTo>
                    <a:pt x="719" y="2393"/>
                  </a:lnTo>
                  <a:lnTo>
                    <a:pt x="718" y="2388"/>
                  </a:lnTo>
                  <a:lnTo>
                    <a:pt x="707" y="2394"/>
                  </a:lnTo>
                  <a:lnTo>
                    <a:pt x="698" y="2395"/>
                  </a:lnTo>
                  <a:lnTo>
                    <a:pt x="699" y="2390"/>
                  </a:lnTo>
                  <a:lnTo>
                    <a:pt x="702" y="2388"/>
                  </a:lnTo>
                  <a:lnTo>
                    <a:pt x="702" y="2383"/>
                  </a:lnTo>
                  <a:lnTo>
                    <a:pt x="699" y="2378"/>
                  </a:lnTo>
                  <a:lnTo>
                    <a:pt x="693" y="2378"/>
                  </a:lnTo>
                  <a:lnTo>
                    <a:pt x="683" y="2382"/>
                  </a:lnTo>
                  <a:lnTo>
                    <a:pt x="674" y="2380"/>
                  </a:lnTo>
                  <a:lnTo>
                    <a:pt x="671" y="2377"/>
                  </a:lnTo>
                  <a:lnTo>
                    <a:pt x="669" y="2363"/>
                  </a:lnTo>
                  <a:lnTo>
                    <a:pt x="663" y="2361"/>
                  </a:lnTo>
                  <a:lnTo>
                    <a:pt x="656" y="2350"/>
                  </a:lnTo>
                  <a:lnTo>
                    <a:pt x="655" y="2345"/>
                  </a:lnTo>
                  <a:lnTo>
                    <a:pt x="651" y="2337"/>
                  </a:lnTo>
                  <a:lnTo>
                    <a:pt x="654" y="2326"/>
                  </a:lnTo>
                  <a:lnTo>
                    <a:pt x="658" y="2321"/>
                  </a:lnTo>
                  <a:lnTo>
                    <a:pt x="658" y="2308"/>
                  </a:lnTo>
                  <a:lnTo>
                    <a:pt x="658" y="2298"/>
                  </a:lnTo>
                  <a:lnTo>
                    <a:pt x="656" y="2296"/>
                  </a:lnTo>
                  <a:lnTo>
                    <a:pt x="653" y="2292"/>
                  </a:lnTo>
                  <a:lnTo>
                    <a:pt x="647" y="2297"/>
                  </a:lnTo>
                  <a:lnTo>
                    <a:pt x="645" y="2299"/>
                  </a:lnTo>
                  <a:lnTo>
                    <a:pt x="643" y="2298"/>
                  </a:lnTo>
                  <a:lnTo>
                    <a:pt x="642" y="2296"/>
                  </a:lnTo>
                  <a:lnTo>
                    <a:pt x="640" y="2296"/>
                  </a:lnTo>
                  <a:lnTo>
                    <a:pt x="624" y="2278"/>
                  </a:lnTo>
                  <a:lnTo>
                    <a:pt x="621" y="2270"/>
                  </a:lnTo>
                  <a:lnTo>
                    <a:pt x="616" y="2264"/>
                  </a:lnTo>
                  <a:lnTo>
                    <a:pt x="600" y="2250"/>
                  </a:lnTo>
                  <a:lnTo>
                    <a:pt x="599" y="2246"/>
                  </a:lnTo>
                  <a:lnTo>
                    <a:pt x="600" y="2238"/>
                  </a:lnTo>
                  <a:lnTo>
                    <a:pt x="605" y="2233"/>
                  </a:lnTo>
                  <a:lnTo>
                    <a:pt x="610" y="2231"/>
                  </a:lnTo>
                  <a:lnTo>
                    <a:pt x="608" y="2226"/>
                  </a:lnTo>
                  <a:lnTo>
                    <a:pt x="595" y="2227"/>
                  </a:lnTo>
                  <a:lnTo>
                    <a:pt x="590" y="2224"/>
                  </a:lnTo>
                  <a:lnTo>
                    <a:pt x="583" y="2211"/>
                  </a:lnTo>
                  <a:lnTo>
                    <a:pt x="580" y="2208"/>
                  </a:lnTo>
                  <a:lnTo>
                    <a:pt x="580" y="2195"/>
                  </a:lnTo>
                  <a:lnTo>
                    <a:pt x="584" y="2189"/>
                  </a:lnTo>
                  <a:lnTo>
                    <a:pt x="586" y="2181"/>
                  </a:lnTo>
                  <a:lnTo>
                    <a:pt x="591" y="2179"/>
                  </a:lnTo>
                  <a:lnTo>
                    <a:pt x="599" y="2185"/>
                  </a:lnTo>
                  <a:lnTo>
                    <a:pt x="600" y="2181"/>
                  </a:lnTo>
                  <a:lnTo>
                    <a:pt x="596" y="2175"/>
                  </a:lnTo>
                  <a:lnTo>
                    <a:pt x="596" y="2170"/>
                  </a:lnTo>
                  <a:lnTo>
                    <a:pt x="599" y="2161"/>
                  </a:lnTo>
                  <a:lnTo>
                    <a:pt x="604" y="2157"/>
                  </a:lnTo>
                  <a:lnTo>
                    <a:pt x="604" y="2153"/>
                  </a:lnTo>
                  <a:lnTo>
                    <a:pt x="601" y="2147"/>
                  </a:lnTo>
                  <a:lnTo>
                    <a:pt x="599" y="2147"/>
                  </a:lnTo>
                  <a:lnTo>
                    <a:pt x="600" y="2140"/>
                  </a:lnTo>
                  <a:lnTo>
                    <a:pt x="602" y="2136"/>
                  </a:lnTo>
                  <a:lnTo>
                    <a:pt x="605" y="2130"/>
                  </a:lnTo>
                  <a:lnTo>
                    <a:pt x="605" y="2125"/>
                  </a:lnTo>
                  <a:lnTo>
                    <a:pt x="600" y="2109"/>
                  </a:lnTo>
                  <a:lnTo>
                    <a:pt x="600" y="2082"/>
                  </a:lnTo>
                  <a:lnTo>
                    <a:pt x="602" y="2067"/>
                  </a:lnTo>
                  <a:lnTo>
                    <a:pt x="605" y="2062"/>
                  </a:lnTo>
                  <a:lnTo>
                    <a:pt x="605" y="2060"/>
                  </a:lnTo>
                  <a:lnTo>
                    <a:pt x="601" y="2054"/>
                  </a:lnTo>
                  <a:lnTo>
                    <a:pt x="599" y="2050"/>
                  </a:lnTo>
                  <a:lnTo>
                    <a:pt x="580" y="2045"/>
                  </a:lnTo>
                  <a:lnTo>
                    <a:pt x="575" y="2039"/>
                  </a:lnTo>
                  <a:lnTo>
                    <a:pt x="550" y="2018"/>
                  </a:lnTo>
                  <a:lnTo>
                    <a:pt x="514" y="2008"/>
                  </a:lnTo>
                  <a:lnTo>
                    <a:pt x="502" y="2001"/>
                  </a:lnTo>
                  <a:lnTo>
                    <a:pt x="497" y="1995"/>
                  </a:lnTo>
                  <a:lnTo>
                    <a:pt x="492" y="1986"/>
                  </a:lnTo>
                  <a:lnTo>
                    <a:pt x="487" y="1969"/>
                  </a:lnTo>
                  <a:lnTo>
                    <a:pt x="487" y="1965"/>
                  </a:lnTo>
                  <a:lnTo>
                    <a:pt x="483" y="1958"/>
                  </a:lnTo>
                  <a:lnTo>
                    <a:pt x="473" y="1949"/>
                  </a:lnTo>
                  <a:lnTo>
                    <a:pt x="472" y="1944"/>
                  </a:lnTo>
                  <a:lnTo>
                    <a:pt x="475" y="1939"/>
                  </a:lnTo>
                  <a:lnTo>
                    <a:pt x="475" y="1936"/>
                  </a:lnTo>
                  <a:lnTo>
                    <a:pt x="471" y="1928"/>
                  </a:lnTo>
                  <a:lnTo>
                    <a:pt x="457" y="1911"/>
                  </a:lnTo>
                  <a:lnTo>
                    <a:pt x="452" y="1893"/>
                  </a:lnTo>
                  <a:lnTo>
                    <a:pt x="449" y="1893"/>
                  </a:lnTo>
                  <a:lnTo>
                    <a:pt x="448" y="1890"/>
                  </a:lnTo>
                  <a:lnTo>
                    <a:pt x="441" y="1872"/>
                  </a:lnTo>
                  <a:lnTo>
                    <a:pt x="413" y="1826"/>
                  </a:lnTo>
                  <a:lnTo>
                    <a:pt x="402" y="1807"/>
                  </a:lnTo>
                  <a:lnTo>
                    <a:pt x="395" y="1786"/>
                  </a:lnTo>
                  <a:lnTo>
                    <a:pt x="384" y="1775"/>
                  </a:lnTo>
                  <a:lnTo>
                    <a:pt x="363" y="1766"/>
                  </a:lnTo>
                  <a:lnTo>
                    <a:pt x="359" y="1759"/>
                  </a:lnTo>
                  <a:lnTo>
                    <a:pt x="359" y="1756"/>
                  </a:lnTo>
                  <a:lnTo>
                    <a:pt x="355" y="1740"/>
                  </a:lnTo>
                  <a:lnTo>
                    <a:pt x="343" y="1729"/>
                  </a:lnTo>
                  <a:lnTo>
                    <a:pt x="341" y="1721"/>
                  </a:lnTo>
                  <a:lnTo>
                    <a:pt x="332" y="1707"/>
                  </a:lnTo>
                  <a:lnTo>
                    <a:pt x="328" y="1695"/>
                  </a:lnTo>
                  <a:lnTo>
                    <a:pt x="323" y="1695"/>
                  </a:lnTo>
                  <a:lnTo>
                    <a:pt x="320" y="1691"/>
                  </a:lnTo>
                  <a:lnTo>
                    <a:pt x="311" y="1673"/>
                  </a:lnTo>
                  <a:lnTo>
                    <a:pt x="305" y="1667"/>
                  </a:lnTo>
                  <a:lnTo>
                    <a:pt x="300" y="1666"/>
                  </a:lnTo>
                  <a:lnTo>
                    <a:pt x="278" y="1683"/>
                  </a:lnTo>
                  <a:lnTo>
                    <a:pt x="257" y="1689"/>
                  </a:lnTo>
                  <a:lnTo>
                    <a:pt x="252" y="1695"/>
                  </a:lnTo>
                  <a:lnTo>
                    <a:pt x="251" y="1707"/>
                  </a:lnTo>
                  <a:lnTo>
                    <a:pt x="249" y="1710"/>
                  </a:lnTo>
                  <a:lnTo>
                    <a:pt x="242" y="1713"/>
                  </a:lnTo>
                  <a:lnTo>
                    <a:pt x="240" y="1717"/>
                  </a:lnTo>
                  <a:lnTo>
                    <a:pt x="240" y="1726"/>
                  </a:lnTo>
                  <a:lnTo>
                    <a:pt x="236" y="1734"/>
                  </a:lnTo>
                  <a:lnTo>
                    <a:pt x="220" y="1739"/>
                  </a:lnTo>
                  <a:lnTo>
                    <a:pt x="204" y="1753"/>
                  </a:lnTo>
                  <a:lnTo>
                    <a:pt x="191" y="1758"/>
                  </a:lnTo>
                  <a:lnTo>
                    <a:pt x="188" y="1756"/>
                  </a:lnTo>
                  <a:lnTo>
                    <a:pt x="188" y="1753"/>
                  </a:lnTo>
                  <a:lnTo>
                    <a:pt x="185" y="1747"/>
                  </a:lnTo>
                  <a:lnTo>
                    <a:pt x="175" y="1723"/>
                  </a:lnTo>
                  <a:lnTo>
                    <a:pt x="159" y="1710"/>
                  </a:lnTo>
                  <a:lnTo>
                    <a:pt x="176" y="1695"/>
                  </a:lnTo>
                  <a:lnTo>
                    <a:pt x="174" y="1691"/>
                  </a:lnTo>
                  <a:lnTo>
                    <a:pt x="158" y="1681"/>
                  </a:lnTo>
                  <a:lnTo>
                    <a:pt x="169" y="1693"/>
                  </a:lnTo>
                  <a:lnTo>
                    <a:pt x="166" y="1697"/>
                  </a:lnTo>
                  <a:lnTo>
                    <a:pt x="155" y="1695"/>
                  </a:lnTo>
                  <a:lnTo>
                    <a:pt x="152" y="1702"/>
                  </a:lnTo>
                  <a:lnTo>
                    <a:pt x="149" y="1699"/>
                  </a:lnTo>
                  <a:lnTo>
                    <a:pt x="122" y="1664"/>
                  </a:lnTo>
                  <a:lnTo>
                    <a:pt x="117" y="1653"/>
                  </a:lnTo>
                  <a:lnTo>
                    <a:pt x="104" y="1642"/>
                  </a:lnTo>
                  <a:lnTo>
                    <a:pt x="97" y="1636"/>
                  </a:lnTo>
                  <a:lnTo>
                    <a:pt x="101" y="1636"/>
                  </a:lnTo>
                  <a:lnTo>
                    <a:pt x="101" y="1630"/>
                  </a:lnTo>
                  <a:lnTo>
                    <a:pt x="101" y="1608"/>
                  </a:lnTo>
                  <a:lnTo>
                    <a:pt x="68" y="1609"/>
                  </a:lnTo>
                  <a:lnTo>
                    <a:pt x="56" y="1624"/>
                  </a:lnTo>
                  <a:lnTo>
                    <a:pt x="50" y="1621"/>
                  </a:lnTo>
                  <a:lnTo>
                    <a:pt x="35" y="1610"/>
                  </a:lnTo>
                  <a:lnTo>
                    <a:pt x="20" y="1621"/>
                  </a:lnTo>
                  <a:lnTo>
                    <a:pt x="0" y="1609"/>
                  </a:lnTo>
                  <a:lnTo>
                    <a:pt x="0" y="1573"/>
                  </a:lnTo>
                  <a:lnTo>
                    <a:pt x="0" y="1463"/>
                  </a:lnTo>
                  <a:lnTo>
                    <a:pt x="0" y="1356"/>
                  </a:lnTo>
                  <a:lnTo>
                    <a:pt x="0" y="1255"/>
                  </a:lnTo>
                  <a:lnTo>
                    <a:pt x="0" y="1146"/>
                  </a:lnTo>
                  <a:lnTo>
                    <a:pt x="0" y="1022"/>
                  </a:lnTo>
                  <a:lnTo>
                    <a:pt x="0" y="900"/>
                  </a:lnTo>
                  <a:lnTo>
                    <a:pt x="0" y="785"/>
                  </a:lnTo>
                  <a:lnTo>
                    <a:pt x="0" y="660"/>
                  </a:lnTo>
                  <a:lnTo>
                    <a:pt x="0" y="516"/>
                  </a:lnTo>
                  <a:lnTo>
                    <a:pt x="0" y="373"/>
                  </a:lnTo>
                  <a:lnTo>
                    <a:pt x="2" y="376"/>
                  </a:lnTo>
                  <a:lnTo>
                    <a:pt x="11" y="381"/>
                  </a:lnTo>
                  <a:lnTo>
                    <a:pt x="21" y="384"/>
                  </a:lnTo>
                  <a:lnTo>
                    <a:pt x="62" y="383"/>
                  </a:lnTo>
                  <a:lnTo>
                    <a:pt x="70" y="386"/>
                  </a:lnTo>
                  <a:lnTo>
                    <a:pt x="74" y="393"/>
                  </a:lnTo>
                  <a:lnTo>
                    <a:pt x="91" y="394"/>
                  </a:lnTo>
                  <a:lnTo>
                    <a:pt x="110" y="413"/>
                  </a:lnTo>
                  <a:lnTo>
                    <a:pt x="132" y="447"/>
                  </a:lnTo>
                  <a:lnTo>
                    <a:pt x="139" y="447"/>
                  </a:lnTo>
                  <a:lnTo>
                    <a:pt x="143" y="451"/>
                  </a:lnTo>
                  <a:lnTo>
                    <a:pt x="145" y="445"/>
                  </a:lnTo>
                  <a:lnTo>
                    <a:pt x="149" y="454"/>
                  </a:lnTo>
                  <a:lnTo>
                    <a:pt x="159" y="465"/>
                  </a:lnTo>
                  <a:lnTo>
                    <a:pt x="170" y="475"/>
                  </a:lnTo>
                  <a:lnTo>
                    <a:pt x="179" y="480"/>
                  </a:lnTo>
                  <a:lnTo>
                    <a:pt x="191" y="492"/>
                  </a:lnTo>
                  <a:lnTo>
                    <a:pt x="198" y="491"/>
                  </a:lnTo>
                  <a:lnTo>
                    <a:pt x="214" y="495"/>
                  </a:lnTo>
                  <a:lnTo>
                    <a:pt x="228" y="502"/>
                  </a:lnTo>
                  <a:lnTo>
                    <a:pt x="235" y="504"/>
                  </a:lnTo>
                  <a:lnTo>
                    <a:pt x="241" y="501"/>
                  </a:lnTo>
                  <a:lnTo>
                    <a:pt x="246" y="505"/>
                  </a:lnTo>
                  <a:lnTo>
                    <a:pt x="246" y="500"/>
                  </a:lnTo>
                  <a:lnTo>
                    <a:pt x="244" y="492"/>
                  </a:lnTo>
                  <a:lnTo>
                    <a:pt x="255" y="497"/>
                  </a:lnTo>
                  <a:lnTo>
                    <a:pt x="265" y="501"/>
                  </a:lnTo>
                  <a:lnTo>
                    <a:pt x="269" y="506"/>
                  </a:lnTo>
                  <a:lnTo>
                    <a:pt x="277" y="507"/>
                  </a:lnTo>
                  <a:lnTo>
                    <a:pt x="288" y="516"/>
                  </a:lnTo>
                  <a:lnTo>
                    <a:pt x="309" y="537"/>
                  </a:lnTo>
                  <a:lnTo>
                    <a:pt x="316" y="535"/>
                  </a:lnTo>
                  <a:lnTo>
                    <a:pt x="321" y="537"/>
                  </a:lnTo>
                  <a:lnTo>
                    <a:pt x="319" y="529"/>
                  </a:lnTo>
                  <a:lnTo>
                    <a:pt x="308" y="517"/>
                  </a:lnTo>
                  <a:lnTo>
                    <a:pt x="304" y="506"/>
                  </a:lnTo>
                  <a:lnTo>
                    <a:pt x="300" y="501"/>
                  </a:lnTo>
                  <a:lnTo>
                    <a:pt x="306" y="499"/>
                  </a:lnTo>
                  <a:lnTo>
                    <a:pt x="322" y="505"/>
                  </a:lnTo>
                  <a:lnTo>
                    <a:pt x="331" y="502"/>
                  </a:lnTo>
                  <a:lnTo>
                    <a:pt x="341" y="505"/>
                  </a:lnTo>
                  <a:lnTo>
                    <a:pt x="347" y="510"/>
                  </a:lnTo>
                  <a:lnTo>
                    <a:pt x="349" y="524"/>
                  </a:lnTo>
                  <a:lnTo>
                    <a:pt x="354" y="532"/>
                  </a:lnTo>
                  <a:lnTo>
                    <a:pt x="370" y="545"/>
                  </a:lnTo>
                  <a:lnTo>
                    <a:pt x="373" y="553"/>
                  </a:lnTo>
                  <a:lnTo>
                    <a:pt x="376" y="542"/>
                  </a:lnTo>
                  <a:lnTo>
                    <a:pt x="375" y="527"/>
                  </a:lnTo>
                  <a:lnTo>
                    <a:pt x="370" y="522"/>
                  </a:lnTo>
                  <a:lnTo>
                    <a:pt x="353" y="490"/>
                  </a:lnTo>
                  <a:lnTo>
                    <a:pt x="349" y="480"/>
                  </a:lnTo>
                  <a:lnTo>
                    <a:pt x="349" y="475"/>
                  </a:lnTo>
                  <a:lnTo>
                    <a:pt x="360" y="468"/>
                  </a:lnTo>
                  <a:lnTo>
                    <a:pt x="369" y="456"/>
                  </a:lnTo>
                  <a:lnTo>
                    <a:pt x="385" y="445"/>
                  </a:lnTo>
                  <a:lnTo>
                    <a:pt x="391" y="435"/>
                  </a:lnTo>
                  <a:lnTo>
                    <a:pt x="396" y="435"/>
                  </a:lnTo>
                  <a:lnTo>
                    <a:pt x="400" y="429"/>
                  </a:lnTo>
                  <a:lnTo>
                    <a:pt x="423" y="425"/>
                  </a:lnTo>
                  <a:lnTo>
                    <a:pt x="430" y="420"/>
                  </a:lnTo>
                  <a:lnTo>
                    <a:pt x="439" y="411"/>
                  </a:lnTo>
                  <a:lnTo>
                    <a:pt x="440" y="391"/>
                  </a:lnTo>
                  <a:lnTo>
                    <a:pt x="448" y="384"/>
                  </a:lnTo>
                  <a:lnTo>
                    <a:pt x="450" y="387"/>
                  </a:lnTo>
                  <a:lnTo>
                    <a:pt x="455" y="387"/>
                  </a:lnTo>
                  <a:lnTo>
                    <a:pt x="457" y="378"/>
                  </a:lnTo>
                  <a:lnTo>
                    <a:pt x="464" y="371"/>
                  </a:lnTo>
                  <a:lnTo>
                    <a:pt x="468" y="371"/>
                  </a:lnTo>
                  <a:lnTo>
                    <a:pt x="470" y="376"/>
                  </a:lnTo>
                  <a:lnTo>
                    <a:pt x="484" y="376"/>
                  </a:lnTo>
                  <a:lnTo>
                    <a:pt x="491" y="370"/>
                  </a:lnTo>
                  <a:lnTo>
                    <a:pt x="492" y="365"/>
                  </a:lnTo>
                  <a:lnTo>
                    <a:pt x="500" y="362"/>
                  </a:lnTo>
                  <a:lnTo>
                    <a:pt x="521" y="348"/>
                  </a:lnTo>
                  <a:lnTo>
                    <a:pt x="524" y="336"/>
                  </a:lnTo>
                  <a:lnTo>
                    <a:pt x="542" y="344"/>
                  </a:lnTo>
                  <a:lnTo>
                    <a:pt x="550" y="334"/>
                  </a:lnTo>
                  <a:lnTo>
                    <a:pt x="551" y="324"/>
                  </a:lnTo>
                  <a:lnTo>
                    <a:pt x="554" y="316"/>
                  </a:lnTo>
                  <a:lnTo>
                    <a:pt x="568" y="309"/>
                  </a:lnTo>
                  <a:lnTo>
                    <a:pt x="574" y="303"/>
                  </a:lnTo>
                  <a:lnTo>
                    <a:pt x="585" y="312"/>
                  </a:lnTo>
                  <a:lnTo>
                    <a:pt x="593" y="312"/>
                  </a:lnTo>
                  <a:lnTo>
                    <a:pt x="597" y="317"/>
                  </a:lnTo>
                  <a:lnTo>
                    <a:pt x="606" y="313"/>
                  </a:lnTo>
                  <a:lnTo>
                    <a:pt x="612" y="302"/>
                  </a:lnTo>
                  <a:lnTo>
                    <a:pt x="613" y="295"/>
                  </a:lnTo>
                  <a:lnTo>
                    <a:pt x="621" y="290"/>
                  </a:lnTo>
                  <a:lnTo>
                    <a:pt x="623" y="297"/>
                  </a:lnTo>
                  <a:lnTo>
                    <a:pt x="629" y="305"/>
                  </a:lnTo>
                  <a:lnTo>
                    <a:pt x="633" y="318"/>
                  </a:lnTo>
                  <a:lnTo>
                    <a:pt x="629" y="321"/>
                  </a:lnTo>
                  <a:lnTo>
                    <a:pt x="622" y="332"/>
                  </a:lnTo>
                  <a:lnTo>
                    <a:pt x="583" y="360"/>
                  </a:lnTo>
                  <a:lnTo>
                    <a:pt x="574" y="372"/>
                  </a:lnTo>
                  <a:lnTo>
                    <a:pt x="564" y="378"/>
                  </a:lnTo>
                  <a:lnTo>
                    <a:pt x="548" y="398"/>
                  </a:lnTo>
                  <a:lnTo>
                    <a:pt x="534" y="392"/>
                  </a:lnTo>
                  <a:lnTo>
                    <a:pt x="499" y="404"/>
                  </a:lnTo>
                  <a:lnTo>
                    <a:pt x="488" y="414"/>
                  </a:lnTo>
                  <a:lnTo>
                    <a:pt x="484" y="424"/>
                  </a:lnTo>
                  <a:lnTo>
                    <a:pt x="492" y="421"/>
                  </a:lnTo>
                  <a:lnTo>
                    <a:pt x="476" y="435"/>
                  </a:lnTo>
                  <a:lnTo>
                    <a:pt x="473" y="443"/>
                  </a:lnTo>
                  <a:lnTo>
                    <a:pt x="468" y="441"/>
                  </a:lnTo>
                  <a:lnTo>
                    <a:pt x="464" y="451"/>
                  </a:lnTo>
                  <a:lnTo>
                    <a:pt x="460" y="461"/>
                  </a:lnTo>
                  <a:lnTo>
                    <a:pt x="459" y="452"/>
                  </a:lnTo>
                  <a:lnTo>
                    <a:pt x="454" y="449"/>
                  </a:lnTo>
                  <a:lnTo>
                    <a:pt x="441" y="469"/>
                  </a:lnTo>
                  <a:lnTo>
                    <a:pt x="441" y="478"/>
                  </a:lnTo>
                  <a:lnTo>
                    <a:pt x="449" y="477"/>
                  </a:lnTo>
                  <a:lnTo>
                    <a:pt x="459" y="467"/>
                  </a:lnTo>
                  <a:lnTo>
                    <a:pt x="483" y="458"/>
                  </a:lnTo>
                  <a:lnTo>
                    <a:pt x="504" y="435"/>
                  </a:lnTo>
                  <a:lnTo>
                    <a:pt x="505" y="431"/>
                  </a:lnTo>
                  <a:lnTo>
                    <a:pt x="502" y="426"/>
                  </a:lnTo>
                  <a:lnTo>
                    <a:pt x="504" y="424"/>
                  </a:lnTo>
                  <a:lnTo>
                    <a:pt x="513" y="418"/>
                  </a:lnTo>
                  <a:lnTo>
                    <a:pt x="518" y="420"/>
                  </a:lnTo>
                  <a:lnTo>
                    <a:pt x="516" y="434"/>
                  </a:lnTo>
                  <a:lnTo>
                    <a:pt x="524" y="421"/>
                  </a:lnTo>
                  <a:lnTo>
                    <a:pt x="526" y="432"/>
                  </a:lnTo>
                  <a:lnTo>
                    <a:pt x="535" y="415"/>
                  </a:lnTo>
                  <a:lnTo>
                    <a:pt x="543" y="411"/>
                  </a:lnTo>
                  <a:lnTo>
                    <a:pt x="550" y="418"/>
                  </a:lnTo>
                  <a:lnTo>
                    <a:pt x="548" y="432"/>
                  </a:lnTo>
                  <a:lnTo>
                    <a:pt x="546" y="454"/>
                  </a:lnTo>
                  <a:lnTo>
                    <a:pt x="564" y="418"/>
                  </a:lnTo>
                  <a:lnTo>
                    <a:pt x="581" y="389"/>
                  </a:lnTo>
                  <a:lnTo>
                    <a:pt x="583" y="378"/>
                  </a:lnTo>
                  <a:lnTo>
                    <a:pt x="596" y="376"/>
                  </a:lnTo>
                  <a:lnTo>
                    <a:pt x="607" y="371"/>
                  </a:lnTo>
                  <a:lnTo>
                    <a:pt x="617" y="360"/>
                  </a:lnTo>
                  <a:lnTo>
                    <a:pt x="645" y="351"/>
                  </a:lnTo>
                  <a:lnTo>
                    <a:pt x="663" y="334"/>
                  </a:lnTo>
                  <a:lnTo>
                    <a:pt x="660" y="354"/>
                  </a:lnTo>
                  <a:lnTo>
                    <a:pt x="656" y="352"/>
                  </a:lnTo>
                  <a:lnTo>
                    <a:pt x="650" y="366"/>
                  </a:lnTo>
                  <a:lnTo>
                    <a:pt x="649" y="376"/>
                  </a:lnTo>
                  <a:lnTo>
                    <a:pt x="672" y="361"/>
                  </a:lnTo>
                  <a:lnTo>
                    <a:pt x="681" y="348"/>
                  </a:lnTo>
                  <a:lnTo>
                    <a:pt x="692" y="336"/>
                  </a:lnTo>
                  <a:lnTo>
                    <a:pt x="697" y="324"/>
                  </a:lnTo>
                  <a:lnTo>
                    <a:pt x="693" y="316"/>
                  </a:lnTo>
                  <a:lnTo>
                    <a:pt x="698" y="309"/>
                  </a:lnTo>
                  <a:lnTo>
                    <a:pt x="725" y="298"/>
                  </a:lnTo>
                  <a:lnTo>
                    <a:pt x="731" y="292"/>
                  </a:lnTo>
                  <a:lnTo>
                    <a:pt x="715" y="287"/>
                  </a:lnTo>
                  <a:lnTo>
                    <a:pt x="709" y="281"/>
                  </a:lnTo>
                  <a:lnTo>
                    <a:pt x="710" y="276"/>
                  </a:lnTo>
                  <a:lnTo>
                    <a:pt x="712" y="266"/>
                  </a:lnTo>
                  <a:lnTo>
                    <a:pt x="709" y="262"/>
                  </a:lnTo>
                  <a:lnTo>
                    <a:pt x="699" y="265"/>
                  </a:lnTo>
                  <a:lnTo>
                    <a:pt x="701" y="255"/>
                  </a:lnTo>
                  <a:lnTo>
                    <a:pt x="706" y="247"/>
                  </a:lnTo>
                  <a:lnTo>
                    <a:pt x="709" y="242"/>
                  </a:lnTo>
                  <a:lnTo>
                    <a:pt x="722" y="247"/>
                  </a:lnTo>
                  <a:lnTo>
                    <a:pt x="751" y="281"/>
                  </a:lnTo>
                  <a:lnTo>
                    <a:pt x="757" y="295"/>
                  </a:lnTo>
                  <a:lnTo>
                    <a:pt x="761" y="323"/>
                  </a:lnTo>
                  <a:lnTo>
                    <a:pt x="768" y="335"/>
                  </a:lnTo>
                  <a:lnTo>
                    <a:pt x="780" y="376"/>
                  </a:lnTo>
                  <a:lnTo>
                    <a:pt x="787" y="389"/>
                  </a:lnTo>
                  <a:lnTo>
                    <a:pt x="796" y="394"/>
                  </a:lnTo>
                  <a:lnTo>
                    <a:pt x="803" y="410"/>
                  </a:lnTo>
                  <a:lnTo>
                    <a:pt x="805" y="409"/>
                  </a:lnTo>
                  <a:lnTo>
                    <a:pt x="821" y="425"/>
                  </a:lnTo>
                  <a:lnTo>
                    <a:pt x="831" y="429"/>
                  </a:lnTo>
                  <a:lnTo>
                    <a:pt x="853" y="430"/>
                  </a:lnTo>
                  <a:lnTo>
                    <a:pt x="853" y="426"/>
                  </a:lnTo>
                  <a:lnTo>
                    <a:pt x="855" y="424"/>
                  </a:lnTo>
                  <a:lnTo>
                    <a:pt x="866" y="424"/>
                  </a:lnTo>
                  <a:lnTo>
                    <a:pt x="866" y="418"/>
                  </a:lnTo>
                  <a:lnTo>
                    <a:pt x="858" y="414"/>
                  </a:lnTo>
                  <a:lnTo>
                    <a:pt x="841" y="420"/>
                  </a:lnTo>
                  <a:lnTo>
                    <a:pt x="844" y="409"/>
                  </a:lnTo>
                  <a:lnTo>
                    <a:pt x="859" y="408"/>
                  </a:lnTo>
                  <a:lnTo>
                    <a:pt x="868" y="403"/>
                  </a:lnTo>
                  <a:lnTo>
                    <a:pt x="863" y="403"/>
                  </a:lnTo>
                  <a:lnTo>
                    <a:pt x="852" y="387"/>
                  </a:lnTo>
                  <a:lnTo>
                    <a:pt x="858" y="381"/>
                  </a:lnTo>
                  <a:lnTo>
                    <a:pt x="871" y="376"/>
                  </a:lnTo>
                  <a:lnTo>
                    <a:pt x="871" y="368"/>
                  </a:lnTo>
                  <a:lnTo>
                    <a:pt x="863" y="366"/>
                  </a:lnTo>
                  <a:lnTo>
                    <a:pt x="863" y="354"/>
                  </a:lnTo>
                  <a:lnTo>
                    <a:pt x="866" y="362"/>
                  </a:lnTo>
                  <a:lnTo>
                    <a:pt x="884" y="341"/>
                  </a:lnTo>
                  <a:lnTo>
                    <a:pt x="887" y="330"/>
                  </a:lnTo>
                  <a:lnTo>
                    <a:pt x="884" y="328"/>
                  </a:lnTo>
                  <a:lnTo>
                    <a:pt x="876" y="333"/>
                  </a:lnTo>
                  <a:lnTo>
                    <a:pt x="873" y="341"/>
                  </a:lnTo>
                  <a:lnTo>
                    <a:pt x="869" y="338"/>
                  </a:lnTo>
                  <a:lnTo>
                    <a:pt x="868" y="328"/>
                  </a:lnTo>
                  <a:lnTo>
                    <a:pt x="871" y="321"/>
                  </a:lnTo>
                  <a:lnTo>
                    <a:pt x="878" y="324"/>
                  </a:lnTo>
                  <a:lnTo>
                    <a:pt x="887" y="322"/>
                  </a:lnTo>
                  <a:lnTo>
                    <a:pt x="892" y="324"/>
                  </a:lnTo>
                  <a:lnTo>
                    <a:pt x="895" y="335"/>
                  </a:lnTo>
                  <a:lnTo>
                    <a:pt x="900" y="325"/>
                  </a:lnTo>
                  <a:lnTo>
                    <a:pt x="907" y="324"/>
                  </a:lnTo>
                  <a:lnTo>
                    <a:pt x="906" y="318"/>
                  </a:lnTo>
                  <a:lnTo>
                    <a:pt x="898" y="316"/>
                  </a:lnTo>
                  <a:lnTo>
                    <a:pt x="893" y="311"/>
                  </a:lnTo>
                  <a:lnTo>
                    <a:pt x="908" y="308"/>
                  </a:lnTo>
                  <a:lnTo>
                    <a:pt x="908" y="313"/>
                  </a:lnTo>
                  <a:lnTo>
                    <a:pt x="912" y="321"/>
                  </a:lnTo>
                  <a:lnTo>
                    <a:pt x="909" y="335"/>
                  </a:lnTo>
                  <a:lnTo>
                    <a:pt x="908" y="359"/>
                  </a:lnTo>
                  <a:lnTo>
                    <a:pt x="906" y="366"/>
                  </a:lnTo>
                  <a:lnTo>
                    <a:pt x="907" y="373"/>
                  </a:lnTo>
                  <a:lnTo>
                    <a:pt x="912" y="378"/>
                  </a:lnTo>
                  <a:lnTo>
                    <a:pt x="919" y="372"/>
                  </a:lnTo>
                  <a:lnTo>
                    <a:pt x="930" y="376"/>
                  </a:lnTo>
                  <a:lnTo>
                    <a:pt x="912" y="409"/>
                  </a:lnTo>
                  <a:lnTo>
                    <a:pt x="907" y="424"/>
                  </a:lnTo>
                  <a:lnTo>
                    <a:pt x="906" y="413"/>
                  </a:lnTo>
                  <a:lnTo>
                    <a:pt x="903" y="424"/>
                  </a:lnTo>
                  <a:lnTo>
                    <a:pt x="903" y="430"/>
                  </a:lnTo>
                  <a:lnTo>
                    <a:pt x="925" y="432"/>
                  </a:lnTo>
                  <a:lnTo>
                    <a:pt x="933" y="425"/>
                  </a:lnTo>
                  <a:lnTo>
                    <a:pt x="938" y="429"/>
                  </a:lnTo>
                  <a:lnTo>
                    <a:pt x="954" y="430"/>
                  </a:lnTo>
                  <a:lnTo>
                    <a:pt x="962" y="424"/>
                  </a:lnTo>
                  <a:lnTo>
                    <a:pt x="965" y="414"/>
                  </a:lnTo>
                  <a:lnTo>
                    <a:pt x="975" y="405"/>
                  </a:lnTo>
                  <a:lnTo>
                    <a:pt x="976" y="394"/>
                  </a:lnTo>
                  <a:lnTo>
                    <a:pt x="981" y="378"/>
                  </a:lnTo>
                  <a:lnTo>
                    <a:pt x="982" y="360"/>
                  </a:lnTo>
                  <a:lnTo>
                    <a:pt x="991" y="360"/>
                  </a:lnTo>
                  <a:lnTo>
                    <a:pt x="1005" y="354"/>
                  </a:lnTo>
                  <a:lnTo>
                    <a:pt x="1016" y="360"/>
                  </a:lnTo>
                  <a:lnTo>
                    <a:pt x="1025" y="359"/>
                  </a:lnTo>
                  <a:lnTo>
                    <a:pt x="1032" y="360"/>
                  </a:lnTo>
                  <a:lnTo>
                    <a:pt x="1032" y="362"/>
                  </a:lnTo>
                  <a:lnTo>
                    <a:pt x="1054" y="360"/>
                  </a:lnTo>
                  <a:lnTo>
                    <a:pt x="1077" y="367"/>
                  </a:lnTo>
                  <a:lnTo>
                    <a:pt x="1107" y="392"/>
                  </a:lnTo>
                  <a:lnTo>
                    <a:pt x="1127" y="418"/>
                  </a:lnTo>
                  <a:lnTo>
                    <a:pt x="1145" y="429"/>
                  </a:lnTo>
                  <a:lnTo>
                    <a:pt x="1166" y="431"/>
                  </a:lnTo>
                  <a:lnTo>
                    <a:pt x="1175" y="438"/>
                  </a:lnTo>
                  <a:lnTo>
                    <a:pt x="1187" y="438"/>
                  </a:lnTo>
                  <a:lnTo>
                    <a:pt x="1207" y="447"/>
                  </a:lnTo>
                  <a:lnTo>
                    <a:pt x="1214" y="446"/>
                  </a:lnTo>
                  <a:lnTo>
                    <a:pt x="1224" y="449"/>
                  </a:lnTo>
                  <a:lnTo>
                    <a:pt x="1229" y="461"/>
                  </a:lnTo>
                  <a:lnTo>
                    <a:pt x="1244" y="470"/>
                  </a:lnTo>
                  <a:lnTo>
                    <a:pt x="1256" y="475"/>
                  </a:lnTo>
                  <a:lnTo>
                    <a:pt x="1282" y="491"/>
                  </a:lnTo>
                  <a:lnTo>
                    <a:pt x="1300" y="492"/>
                  </a:lnTo>
                  <a:lnTo>
                    <a:pt x="1307" y="497"/>
                  </a:lnTo>
                  <a:lnTo>
                    <a:pt x="1319" y="500"/>
                  </a:lnTo>
                  <a:lnTo>
                    <a:pt x="1317" y="496"/>
                  </a:lnTo>
                  <a:lnTo>
                    <a:pt x="1348" y="501"/>
                  </a:lnTo>
                  <a:lnTo>
                    <a:pt x="1360" y="500"/>
                  </a:lnTo>
                  <a:lnTo>
                    <a:pt x="1371" y="513"/>
                  </a:lnTo>
                  <a:lnTo>
                    <a:pt x="1374" y="504"/>
                  </a:lnTo>
                  <a:lnTo>
                    <a:pt x="1357" y="488"/>
                  </a:lnTo>
                  <a:lnTo>
                    <a:pt x="1369" y="485"/>
                  </a:lnTo>
                  <a:lnTo>
                    <a:pt x="1375" y="490"/>
                  </a:lnTo>
                  <a:lnTo>
                    <a:pt x="1386" y="491"/>
                  </a:lnTo>
                  <a:lnTo>
                    <a:pt x="1386" y="485"/>
                  </a:lnTo>
                  <a:lnTo>
                    <a:pt x="1413" y="491"/>
                  </a:lnTo>
                  <a:lnTo>
                    <a:pt x="1407" y="496"/>
                  </a:lnTo>
                  <a:lnTo>
                    <a:pt x="1423" y="505"/>
                  </a:lnTo>
                  <a:lnTo>
                    <a:pt x="1424" y="513"/>
                  </a:lnTo>
                  <a:lnTo>
                    <a:pt x="1434" y="508"/>
                  </a:lnTo>
                  <a:lnTo>
                    <a:pt x="1434" y="517"/>
                  </a:lnTo>
                  <a:lnTo>
                    <a:pt x="1451" y="528"/>
                  </a:lnTo>
                  <a:lnTo>
                    <a:pt x="1463" y="547"/>
                  </a:lnTo>
                  <a:lnTo>
                    <a:pt x="1470" y="553"/>
                  </a:lnTo>
                  <a:lnTo>
                    <a:pt x="1470" y="575"/>
                  </a:lnTo>
                  <a:lnTo>
                    <a:pt x="1478" y="564"/>
                  </a:lnTo>
                  <a:lnTo>
                    <a:pt x="1478" y="576"/>
                  </a:lnTo>
                  <a:lnTo>
                    <a:pt x="1475" y="585"/>
                  </a:lnTo>
                  <a:lnTo>
                    <a:pt x="1479" y="591"/>
                  </a:lnTo>
                  <a:lnTo>
                    <a:pt x="1470" y="590"/>
                  </a:lnTo>
                  <a:lnTo>
                    <a:pt x="1467" y="597"/>
                  </a:lnTo>
                  <a:lnTo>
                    <a:pt x="1461" y="599"/>
                  </a:lnTo>
                  <a:lnTo>
                    <a:pt x="1456" y="590"/>
                  </a:lnTo>
                  <a:lnTo>
                    <a:pt x="1443" y="594"/>
                  </a:lnTo>
                  <a:lnTo>
                    <a:pt x="1424" y="591"/>
                  </a:lnTo>
                  <a:lnTo>
                    <a:pt x="1436" y="597"/>
                  </a:lnTo>
                  <a:lnTo>
                    <a:pt x="1429" y="607"/>
                  </a:lnTo>
                  <a:lnTo>
                    <a:pt x="1409" y="603"/>
                  </a:lnTo>
                  <a:lnTo>
                    <a:pt x="1413" y="609"/>
                  </a:lnTo>
                  <a:lnTo>
                    <a:pt x="1409" y="615"/>
                  </a:lnTo>
                  <a:lnTo>
                    <a:pt x="1409" y="630"/>
                  </a:lnTo>
                  <a:lnTo>
                    <a:pt x="1393" y="639"/>
                  </a:lnTo>
                  <a:lnTo>
                    <a:pt x="1400" y="645"/>
                  </a:lnTo>
                  <a:lnTo>
                    <a:pt x="1405" y="646"/>
                  </a:lnTo>
                  <a:lnTo>
                    <a:pt x="1412" y="644"/>
                  </a:lnTo>
                  <a:lnTo>
                    <a:pt x="1406" y="650"/>
                  </a:lnTo>
                  <a:lnTo>
                    <a:pt x="1420" y="655"/>
                  </a:lnTo>
                  <a:lnTo>
                    <a:pt x="1441" y="667"/>
                  </a:lnTo>
                  <a:lnTo>
                    <a:pt x="1445" y="658"/>
                  </a:lnTo>
                  <a:lnTo>
                    <a:pt x="1454" y="662"/>
                  </a:lnTo>
                  <a:lnTo>
                    <a:pt x="1459" y="668"/>
                  </a:lnTo>
                  <a:lnTo>
                    <a:pt x="1470" y="667"/>
                  </a:lnTo>
                  <a:lnTo>
                    <a:pt x="1482" y="671"/>
                  </a:lnTo>
                  <a:lnTo>
                    <a:pt x="1503" y="669"/>
                  </a:lnTo>
                  <a:lnTo>
                    <a:pt x="1516" y="674"/>
                  </a:lnTo>
                  <a:lnTo>
                    <a:pt x="1535" y="669"/>
                  </a:lnTo>
                  <a:lnTo>
                    <a:pt x="1533" y="673"/>
                  </a:lnTo>
                  <a:lnTo>
                    <a:pt x="1546" y="675"/>
                  </a:lnTo>
                  <a:lnTo>
                    <a:pt x="1570" y="674"/>
                  </a:lnTo>
                  <a:lnTo>
                    <a:pt x="1573" y="667"/>
                  </a:lnTo>
                  <a:lnTo>
                    <a:pt x="1591" y="667"/>
                  </a:lnTo>
                  <a:lnTo>
                    <a:pt x="1588" y="674"/>
                  </a:lnTo>
                  <a:lnTo>
                    <a:pt x="1599" y="674"/>
                  </a:lnTo>
                  <a:lnTo>
                    <a:pt x="1592" y="669"/>
                  </a:lnTo>
                  <a:lnTo>
                    <a:pt x="1601" y="662"/>
                  </a:lnTo>
                  <a:lnTo>
                    <a:pt x="1604" y="669"/>
                  </a:lnTo>
                  <a:lnTo>
                    <a:pt x="1615" y="671"/>
                  </a:lnTo>
                  <a:lnTo>
                    <a:pt x="1616" y="667"/>
                  </a:lnTo>
                  <a:lnTo>
                    <a:pt x="1623" y="668"/>
                  </a:lnTo>
                  <a:lnTo>
                    <a:pt x="1628" y="651"/>
                  </a:lnTo>
                  <a:lnTo>
                    <a:pt x="1639" y="648"/>
                  </a:lnTo>
                  <a:lnTo>
                    <a:pt x="1637" y="667"/>
                  </a:lnTo>
                  <a:lnTo>
                    <a:pt x="1648" y="667"/>
                  </a:lnTo>
                  <a:lnTo>
                    <a:pt x="1655" y="662"/>
                  </a:lnTo>
                  <a:lnTo>
                    <a:pt x="1667" y="644"/>
                  </a:lnTo>
                  <a:lnTo>
                    <a:pt x="1678" y="636"/>
                  </a:lnTo>
                  <a:lnTo>
                    <a:pt x="1691" y="636"/>
                  </a:lnTo>
                  <a:lnTo>
                    <a:pt x="1696" y="626"/>
                  </a:lnTo>
                  <a:lnTo>
                    <a:pt x="1703" y="639"/>
                  </a:lnTo>
                  <a:lnTo>
                    <a:pt x="1701" y="646"/>
                  </a:lnTo>
                  <a:lnTo>
                    <a:pt x="1707" y="650"/>
                  </a:lnTo>
                  <a:lnTo>
                    <a:pt x="1709" y="645"/>
                  </a:lnTo>
                  <a:lnTo>
                    <a:pt x="1713" y="655"/>
                  </a:lnTo>
                  <a:lnTo>
                    <a:pt x="1715" y="658"/>
                  </a:lnTo>
                  <a:lnTo>
                    <a:pt x="1715" y="667"/>
                  </a:lnTo>
                  <a:lnTo>
                    <a:pt x="1713" y="667"/>
                  </a:lnTo>
                  <a:lnTo>
                    <a:pt x="1730" y="673"/>
                  </a:lnTo>
                  <a:lnTo>
                    <a:pt x="1729" y="667"/>
                  </a:lnTo>
                  <a:lnTo>
                    <a:pt x="1757" y="667"/>
                  </a:lnTo>
                  <a:lnTo>
                    <a:pt x="1755" y="675"/>
                  </a:lnTo>
                  <a:lnTo>
                    <a:pt x="1757" y="682"/>
                  </a:lnTo>
                  <a:lnTo>
                    <a:pt x="1755" y="687"/>
                  </a:lnTo>
                  <a:lnTo>
                    <a:pt x="1760" y="695"/>
                  </a:lnTo>
                  <a:lnTo>
                    <a:pt x="1757" y="707"/>
                  </a:lnTo>
                  <a:lnTo>
                    <a:pt x="1763" y="715"/>
                  </a:lnTo>
                  <a:lnTo>
                    <a:pt x="1763" y="709"/>
                  </a:lnTo>
                  <a:lnTo>
                    <a:pt x="1764" y="714"/>
                  </a:lnTo>
                  <a:lnTo>
                    <a:pt x="1769" y="701"/>
                  </a:lnTo>
                  <a:lnTo>
                    <a:pt x="1771" y="683"/>
                  </a:lnTo>
                  <a:lnTo>
                    <a:pt x="1776" y="685"/>
                  </a:lnTo>
                  <a:lnTo>
                    <a:pt x="1776" y="695"/>
                  </a:lnTo>
                  <a:lnTo>
                    <a:pt x="1779" y="695"/>
                  </a:lnTo>
                  <a:lnTo>
                    <a:pt x="1777" y="705"/>
                  </a:lnTo>
                  <a:lnTo>
                    <a:pt x="1777" y="715"/>
                  </a:lnTo>
                  <a:lnTo>
                    <a:pt x="1784" y="718"/>
                  </a:lnTo>
                  <a:lnTo>
                    <a:pt x="1789" y="711"/>
                  </a:lnTo>
                  <a:lnTo>
                    <a:pt x="1796" y="727"/>
                  </a:lnTo>
                  <a:lnTo>
                    <a:pt x="1806" y="727"/>
                  </a:lnTo>
                  <a:lnTo>
                    <a:pt x="1810" y="737"/>
                  </a:lnTo>
                  <a:lnTo>
                    <a:pt x="1817" y="755"/>
                  </a:lnTo>
                  <a:lnTo>
                    <a:pt x="1809" y="764"/>
                  </a:lnTo>
                  <a:lnTo>
                    <a:pt x="1801" y="761"/>
                  </a:lnTo>
                  <a:lnTo>
                    <a:pt x="1791" y="768"/>
                  </a:lnTo>
                  <a:lnTo>
                    <a:pt x="1788" y="764"/>
                  </a:lnTo>
                  <a:lnTo>
                    <a:pt x="1790" y="774"/>
                  </a:lnTo>
                  <a:lnTo>
                    <a:pt x="1801" y="790"/>
                  </a:lnTo>
                  <a:lnTo>
                    <a:pt x="1812" y="804"/>
                  </a:lnTo>
                  <a:lnTo>
                    <a:pt x="1820" y="808"/>
                  </a:lnTo>
                  <a:lnTo>
                    <a:pt x="1821" y="788"/>
                  </a:lnTo>
                  <a:lnTo>
                    <a:pt x="1826" y="787"/>
                  </a:lnTo>
                  <a:lnTo>
                    <a:pt x="1834" y="793"/>
                  </a:lnTo>
                  <a:lnTo>
                    <a:pt x="1843" y="782"/>
                  </a:lnTo>
                  <a:lnTo>
                    <a:pt x="1852" y="785"/>
                  </a:lnTo>
                  <a:lnTo>
                    <a:pt x="1841" y="765"/>
                  </a:lnTo>
                  <a:lnTo>
                    <a:pt x="1850" y="758"/>
                  </a:lnTo>
                  <a:lnTo>
                    <a:pt x="1849" y="755"/>
                  </a:lnTo>
                  <a:lnTo>
                    <a:pt x="1841" y="755"/>
                  </a:lnTo>
                  <a:lnTo>
                    <a:pt x="1834" y="743"/>
                  </a:lnTo>
                  <a:lnTo>
                    <a:pt x="1831" y="727"/>
                  </a:lnTo>
                  <a:lnTo>
                    <a:pt x="1822" y="716"/>
                  </a:lnTo>
                  <a:lnTo>
                    <a:pt x="1827" y="712"/>
                  </a:lnTo>
                  <a:lnTo>
                    <a:pt x="1827" y="695"/>
                  </a:lnTo>
                  <a:lnTo>
                    <a:pt x="1822" y="690"/>
                  </a:lnTo>
                  <a:lnTo>
                    <a:pt x="1822" y="683"/>
                  </a:lnTo>
                  <a:lnTo>
                    <a:pt x="1809" y="675"/>
                  </a:lnTo>
                  <a:lnTo>
                    <a:pt x="1804" y="667"/>
                  </a:lnTo>
                  <a:lnTo>
                    <a:pt x="1812" y="650"/>
                  </a:lnTo>
                  <a:lnTo>
                    <a:pt x="1818" y="651"/>
                  </a:lnTo>
                  <a:lnTo>
                    <a:pt x="1821" y="644"/>
                  </a:lnTo>
                  <a:lnTo>
                    <a:pt x="1827" y="640"/>
                  </a:lnTo>
                  <a:lnTo>
                    <a:pt x="1820" y="637"/>
                  </a:lnTo>
                  <a:lnTo>
                    <a:pt x="1826" y="623"/>
                  </a:lnTo>
                  <a:lnTo>
                    <a:pt x="1839" y="623"/>
                  </a:lnTo>
                  <a:lnTo>
                    <a:pt x="1852" y="614"/>
                  </a:lnTo>
                  <a:lnTo>
                    <a:pt x="1853" y="609"/>
                  </a:lnTo>
                  <a:lnTo>
                    <a:pt x="1853" y="615"/>
                  </a:lnTo>
                  <a:lnTo>
                    <a:pt x="1876" y="613"/>
                  </a:lnTo>
                  <a:lnTo>
                    <a:pt x="1875" y="601"/>
                  </a:lnTo>
                  <a:lnTo>
                    <a:pt x="1884" y="597"/>
                  </a:lnTo>
                  <a:lnTo>
                    <a:pt x="1895" y="599"/>
                  </a:lnTo>
                  <a:lnTo>
                    <a:pt x="1893" y="582"/>
                  </a:lnTo>
                  <a:lnTo>
                    <a:pt x="1897" y="578"/>
                  </a:lnTo>
                  <a:lnTo>
                    <a:pt x="1901" y="591"/>
                  </a:lnTo>
                  <a:lnTo>
                    <a:pt x="1907" y="575"/>
                  </a:lnTo>
                  <a:lnTo>
                    <a:pt x="1912" y="569"/>
                  </a:lnTo>
                  <a:lnTo>
                    <a:pt x="1909" y="559"/>
                  </a:lnTo>
                  <a:lnTo>
                    <a:pt x="1924" y="553"/>
                  </a:lnTo>
                  <a:lnTo>
                    <a:pt x="1918" y="550"/>
                  </a:lnTo>
                  <a:lnTo>
                    <a:pt x="1925" y="542"/>
                  </a:lnTo>
                  <a:lnTo>
                    <a:pt x="1925" y="533"/>
                  </a:lnTo>
                  <a:lnTo>
                    <a:pt x="1918" y="537"/>
                  </a:lnTo>
                  <a:lnTo>
                    <a:pt x="1916" y="533"/>
                  </a:lnTo>
                  <a:lnTo>
                    <a:pt x="1884" y="545"/>
                  </a:lnTo>
                  <a:lnTo>
                    <a:pt x="1891" y="555"/>
                  </a:lnTo>
                  <a:lnTo>
                    <a:pt x="1875" y="558"/>
                  </a:lnTo>
                  <a:lnTo>
                    <a:pt x="1882" y="575"/>
                  </a:lnTo>
                  <a:lnTo>
                    <a:pt x="1884" y="566"/>
                  </a:lnTo>
                  <a:lnTo>
                    <a:pt x="1884" y="585"/>
                  </a:lnTo>
                  <a:lnTo>
                    <a:pt x="1881" y="590"/>
                  </a:lnTo>
                  <a:lnTo>
                    <a:pt x="1877" y="583"/>
                  </a:lnTo>
                  <a:lnTo>
                    <a:pt x="1880" y="578"/>
                  </a:lnTo>
                  <a:lnTo>
                    <a:pt x="1875" y="581"/>
                  </a:lnTo>
                  <a:lnTo>
                    <a:pt x="1874" y="575"/>
                  </a:lnTo>
                  <a:lnTo>
                    <a:pt x="1863" y="575"/>
                  </a:lnTo>
                  <a:lnTo>
                    <a:pt x="1858" y="577"/>
                  </a:lnTo>
                  <a:lnTo>
                    <a:pt x="1852" y="588"/>
                  </a:lnTo>
                  <a:lnTo>
                    <a:pt x="1849" y="582"/>
                  </a:lnTo>
                  <a:lnTo>
                    <a:pt x="1834" y="581"/>
                  </a:lnTo>
                  <a:lnTo>
                    <a:pt x="1832" y="576"/>
                  </a:lnTo>
                  <a:lnTo>
                    <a:pt x="1818" y="581"/>
                  </a:lnTo>
                  <a:lnTo>
                    <a:pt x="1812" y="587"/>
                  </a:lnTo>
                  <a:lnTo>
                    <a:pt x="1815" y="594"/>
                  </a:lnTo>
                  <a:lnTo>
                    <a:pt x="1822" y="596"/>
                  </a:lnTo>
                  <a:lnTo>
                    <a:pt x="1822" y="601"/>
                  </a:lnTo>
                  <a:lnTo>
                    <a:pt x="1827" y="603"/>
                  </a:lnTo>
                  <a:lnTo>
                    <a:pt x="1817" y="605"/>
                  </a:lnTo>
                  <a:lnTo>
                    <a:pt x="1809" y="612"/>
                  </a:lnTo>
                  <a:lnTo>
                    <a:pt x="1804" y="609"/>
                  </a:lnTo>
                  <a:lnTo>
                    <a:pt x="1810" y="605"/>
                  </a:lnTo>
                  <a:lnTo>
                    <a:pt x="1791" y="608"/>
                  </a:lnTo>
                  <a:lnTo>
                    <a:pt x="1791" y="602"/>
                  </a:lnTo>
                  <a:lnTo>
                    <a:pt x="1783" y="605"/>
                  </a:lnTo>
                  <a:lnTo>
                    <a:pt x="1785" y="597"/>
                  </a:lnTo>
                  <a:lnTo>
                    <a:pt x="1777" y="597"/>
                  </a:lnTo>
                  <a:lnTo>
                    <a:pt x="1779" y="590"/>
                  </a:lnTo>
                  <a:lnTo>
                    <a:pt x="1766" y="594"/>
                  </a:lnTo>
                  <a:lnTo>
                    <a:pt x="1763" y="590"/>
                  </a:lnTo>
                  <a:lnTo>
                    <a:pt x="1764" y="578"/>
                  </a:lnTo>
                  <a:lnTo>
                    <a:pt x="1776" y="564"/>
                  </a:lnTo>
                  <a:lnTo>
                    <a:pt x="1776" y="558"/>
                  </a:lnTo>
                  <a:lnTo>
                    <a:pt x="1783" y="542"/>
                  </a:lnTo>
                  <a:lnTo>
                    <a:pt x="1790" y="537"/>
                  </a:lnTo>
                  <a:lnTo>
                    <a:pt x="1822" y="533"/>
                  </a:lnTo>
                  <a:lnTo>
                    <a:pt x="1846" y="521"/>
                  </a:lnTo>
                  <a:lnTo>
                    <a:pt x="1861" y="516"/>
                  </a:lnTo>
                  <a:lnTo>
                    <a:pt x="1868" y="506"/>
                  </a:lnTo>
                  <a:lnTo>
                    <a:pt x="1882" y="501"/>
                  </a:lnTo>
                  <a:lnTo>
                    <a:pt x="1884" y="492"/>
                  </a:lnTo>
                  <a:lnTo>
                    <a:pt x="1897" y="496"/>
                  </a:lnTo>
                  <a:lnTo>
                    <a:pt x="1907" y="486"/>
                  </a:lnTo>
                  <a:lnTo>
                    <a:pt x="1916" y="492"/>
                  </a:lnTo>
                  <a:lnTo>
                    <a:pt x="1919" y="497"/>
                  </a:lnTo>
                  <a:lnTo>
                    <a:pt x="1927" y="499"/>
                  </a:lnTo>
                  <a:lnTo>
                    <a:pt x="1929" y="513"/>
                  </a:lnTo>
                  <a:lnTo>
                    <a:pt x="1944" y="522"/>
                  </a:lnTo>
                  <a:lnTo>
                    <a:pt x="1936" y="528"/>
                  </a:lnTo>
                  <a:lnTo>
                    <a:pt x="1944" y="537"/>
                  </a:lnTo>
                  <a:lnTo>
                    <a:pt x="1945" y="547"/>
                  </a:lnTo>
                  <a:lnTo>
                    <a:pt x="1954" y="551"/>
                  </a:lnTo>
                  <a:lnTo>
                    <a:pt x="1954" y="558"/>
                  </a:lnTo>
                  <a:lnTo>
                    <a:pt x="1945" y="558"/>
                  </a:lnTo>
                  <a:lnTo>
                    <a:pt x="1939" y="560"/>
                  </a:lnTo>
                  <a:lnTo>
                    <a:pt x="1939" y="565"/>
                  </a:lnTo>
                  <a:lnTo>
                    <a:pt x="1945" y="564"/>
                  </a:lnTo>
                  <a:lnTo>
                    <a:pt x="1954" y="575"/>
                  </a:lnTo>
                  <a:lnTo>
                    <a:pt x="1960" y="577"/>
                  </a:lnTo>
                  <a:lnTo>
                    <a:pt x="1962" y="582"/>
                  </a:lnTo>
                  <a:lnTo>
                    <a:pt x="1971" y="593"/>
                  </a:lnTo>
                  <a:lnTo>
                    <a:pt x="1989" y="597"/>
                  </a:lnTo>
                  <a:lnTo>
                    <a:pt x="1988" y="599"/>
                  </a:lnTo>
                  <a:lnTo>
                    <a:pt x="1989" y="608"/>
                  </a:lnTo>
                  <a:lnTo>
                    <a:pt x="1989" y="618"/>
                  </a:lnTo>
                  <a:lnTo>
                    <a:pt x="1999" y="625"/>
                  </a:lnTo>
                  <a:lnTo>
                    <a:pt x="2006" y="624"/>
                  </a:lnTo>
                  <a:lnTo>
                    <a:pt x="2020" y="630"/>
                  </a:lnTo>
                  <a:lnTo>
                    <a:pt x="2030" y="624"/>
                  </a:lnTo>
                  <a:lnTo>
                    <a:pt x="2038" y="628"/>
                  </a:lnTo>
                  <a:lnTo>
                    <a:pt x="2038" y="619"/>
                  </a:lnTo>
                  <a:lnTo>
                    <a:pt x="2046" y="624"/>
                  </a:lnTo>
                  <a:lnTo>
                    <a:pt x="2051" y="615"/>
                  </a:lnTo>
                  <a:lnTo>
                    <a:pt x="2051" y="605"/>
                  </a:lnTo>
                  <a:lnTo>
                    <a:pt x="2068" y="613"/>
                  </a:lnTo>
                  <a:lnTo>
                    <a:pt x="2068" y="630"/>
                  </a:lnTo>
                  <a:lnTo>
                    <a:pt x="2083" y="645"/>
                  </a:lnTo>
                  <a:lnTo>
                    <a:pt x="2090" y="650"/>
                  </a:lnTo>
                  <a:lnTo>
                    <a:pt x="2099" y="667"/>
                  </a:lnTo>
                  <a:lnTo>
                    <a:pt x="2106" y="667"/>
                  </a:lnTo>
                  <a:lnTo>
                    <a:pt x="2121" y="678"/>
                  </a:lnTo>
                  <a:lnTo>
                    <a:pt x="2129" y="677"/>
                  </a:lnTo>
                  <a:lnTo>
                    <a:pt x="2129" y="668"/>
                  </a:lnTo>
                  <a:lnTo>
                    <a:pt x="2137" y="669"/>
                  </a:lnTo>
                  <a:lnTo>
                    <a:pt x="2139" y="667"/>
                  </a:lnTo>
                  <a:lnTo>
                    <a:pt x="2148" y="673"/>
                  </a:lnTo>
                  <a:lnTo>
                    <a:pt x="2150" y="669"/>
                  </a:lnTo>
                  <a:lnTo>
                    <a:pt x="2164" y="677"/>
                  </a:lnTo>
                  <a:lnTo>
                    <a:pt x="2182" y="667"/>
                  </a:lnTo>
                  <a:lnTo>
                    <a:pt x="2204" y="673"/>
                  </a:lnTo>
                  <a:lnTo>
                    <a:pt x="2221" y="667"/>
                  </a:lnTo>
                  <a:lnTo>
                    <a:pt x="2230" y="655"/>
                  </a:lnTo>
                  <a:lnTo>
                    <a:pt x="2267" y="660"/>
                  </a:lnTo>
                  <a:lnTo>
                    <a:pt x="2275" y="657"/>
                  </a:lnTo>
                  <a:lnTo>
                    <a:pt x="2290" y="671"/>
                  </a:lnTo>
                  <a:lnTo>
                    <a:pt x="2293" y="668"/>
                  </a:lnTo>
                  <a:lnTo>
                    <a:pt x="2300" y="667"/>
                  </a:lnTo>
                  <a:lnTo>
                    <a:pt x="2300" y="673"/>
                  </a:lnTo>
                  <a:lnTo>
                    <a:pt x="2322" y="667"/>
                  </a:lnTo>
                  <a:lnTo>
                    <a:pt x="2337" y="667"/>
                  </a:lnTo>
                  <a:lnTo>
                    <a:pt x="2328" y="655"/>
                  </a:lnTo>
                  <a:lnTo>
                    <a:pt x="2328" y="650"/>
                  </a:lnTo>
                  <a:lnTo>
                    <a:pt x="2321" y="640"/>
                  </a:lnTo>
                  <a:lnTo>
                    <a:pt x="2317" y="630"/>
                  </a:lnTo>
                  <a:lnTo>
                    <a:pt x="2322" y="623"/>
                  </a:lnTo>
                  <a:lnTo>
                    <a:pt x="2328" y="623"/>
                  </a:lnTo>
                  <a:lnTo>
                    <a:pt x="2331" y="625"/>
                  </a:lnTo>
                  <a:lnTo>
                    <a:pt x="2336" y="636"/>
                  </a:lnTo>
                  <a:lnTo>
                    <a:pt x="2342" y="641"/>
                  </a:lnTo>
                  <a:lnTo>
                    <a:pt x="2342" y="655"/>
                  </a:lnTo>
                  <a:lnTo>
                    <a:pt x="2349" y="667"/>
                  </a:lnTo>
                  <a:lnTo>
                    <a:pt x="2359" y="669"/>
                  </a:lnTo>
                  <a:lnTo>
                    <a:pt x="2364" y="678"/>
                  </a:lnTo>
                  <a:lnTo>
                    <a:pt x="2377" y="683"/>
                  </a:lnTo>
                  <a:lnTo>
                    <a:pt x="2384" y="689"/>
                  </a:lnTo>
                  <a:lnTo>
                    <a:pt x="2396" y="688"/>
                  </a:lnTo>
                  <a:lnTo>
                    <a:pt x="2404" y="677"/>
                  </a:lnTo>
                  <a:lnTo>
                    <a:pt x="2403" y="641"/>
                  </a:lnTo>
                  <a:lnTo>
                    <a:pt x="2398" y="641"/>
                  </a:lnTo>
                  <a:lnTo>
                    <a:pt x="2397" y="650"/>
                  </a:lnTo>
                  <a:lnTo>
                    <a:pt x="2390" y="650"/>
                  </a:lnTo>
                  <a:lnTo>
                    <a:pt x="2390" y="641"/>
                  </a:lnTo>
                  <a:lnTo>
                    <a:pt x="2385" y="636"/>
                  </a:lnTo>
                  <a:lnTo>
                    <a:pt x="2364" y="637"/>
                  </a:lnTo>
                  <a:lnTo>
                    <a:pt x="2359" y="646"/>
                  </a:lnTo>
                  <a:lnTo>
                    <a:pt x="2360" y="650"/>
                  </a:lnTo>
                  <a:lnTo>
                    <a:pt x="2361" y="658"/>
                  </a:lnTo>
                  <a:lnTo>
                    <a:pt x="2354" y="656"/>
                  </a:lnTo>
                  <a:lnTo>
                    <a:pt x="2348" y="636"/>
                  </a:lnTo>
                  <a:lnTo>
                    <a:pt x="2339" y="624"/>
                  </a:lnTo>
                  <a:lnTo>
                    <a:pt x="2334" y="614"/>
                  </a:lnTo>
                  <a:lnTo>
                    <a:pt x="2342" y="619"/>
                  </a:lnTo>
                  <a:lnTo>
                    <a:pt x="2342" y="605"/>
                  </a:lnTo>
                  <a:lnTo>
                    <a:pt x="2331" y="596"/>
                  </a:lnTo>
                  <a:lnTo>
                    <a:pt x="2331" y="590"/>
                  </a:lnTo>
                  <a:lnTo>
                    <a:pt x="2321" y="575"/>
                  </a:lnTo>
                  <a:lnTo>
                    <a:pt x="2328" y="575"/>
                  </a:lnTo>
                  <a:lnTo>
                    <a:pt x="2334" y="583"/>
                  </a:lnTo>
                  <a:lnTo>
                    <a:pt x="2339" y="578"/>
                  </a:lnTo>
                  <a:lnTo>
                    <a:pt x="2339" y="575"/>
                  </a:lnTo>
                  <a:lnTo>
                    <a:pt x="2349" y="575"/>
                  </a:lnTo>
                  <a:lnTo>
                    <a:pt x="2353" y="581"/>
                  </a:lnTo>
                  <a:lnTo>
                    <a:pt x="2374" y="577"/>
                  </a:lnTo>
                  <a:lnTo>
                    <a:pt x="2374" y="575"/>
                  </a:lnTo>
                  <a:lnTo>
                    <a:pt x="2358" y="554"/>
                  </a:lnTo>
                  <a:lnTo>
                    <a:pt x="2365" y="551"/>
                  </a:lnTo>
                  <a:lnTo>
                    <a:pt x="2377" y="554"/>
                  </a:lnTo>
                  <a:lnTo>
                    <a:pt x="2379" y="562"/>
                  </a:lnTo>
                  <a:lnTo>
                    <a:pt x="2390" y="575"/>
                  </a:lnTo>
                  <a:lnTo>
                    <a:pt x="2385" y="559"/>
                  </a:lnTo>
                  <a:lnTo>
                    <a:pt x="2398" y="560"/>
                  </a:lnTo>
                  <a:lnTo>
                    <a:pt x="2404" y="575"/>
                  </a:lnTo>
                  <a:lnTo>
                    <a:pt x="2420" y="582"/>
                  </a:lnTo>
                  <a:lnTo>
                    <a:pt x="2414" y="590"/>
                  </a:lnTo>
                  <a:lnTo>
                    <a:pt x="2422" y="594"/>
                  </a:lnTo>
                  <a:lnTo>
                    <a:pt x="2439" y="587"/>
                  </a:lnTo>
                  <a:lnTo>
                    <a:pt x="2439" y="594"/>
                  </a:lnTo>
                  <a:lnTo>
                    <a:pt x="2434" y="605"/>
                  </a:lnTo>
                  <a:lnTo>
                    <a:pt x="2433" y="615"/>
                  </a:lnTo>
                  <a:lnTo>
                    <a:pt x="2427" y="623"/>
                  </a:lnTo>
                  <a:lnTo>
                    <a:pt x="2431" y="628"/>
                  </a:lnTo>
                  <a:lnTo>
                    <a:pt x="2439" y="624"/>
                  </a:lnTo>
                  <a:lnTo>
                    <a:pt x="2443" y="631"/>
                  </a:lnTo>
                  <a:lnTo>
                    <a:pt x="2443" y="612"/>
                  </a:lnTo>
                  <a:lnTo>
                    <a:pt x="2466" y="596"/>
                  </a:lnTo>
                  <a:lnTo>
                    <a:pt x="2467" y="597"/>
                  </a:lnTo>
                  <a:lnTo>
                    <a:pt x="2466" y="607"/>
                  </a:lnTo>
                  <a:lnTo>
                    <a:pt x="2467" y="619"/>
                  </a:lnTo>
                  <a:lnTo>
                    <a:pt x="2466" y="636"/>
                  </a:lnTo>
                  <a:lnTo>
                    <a:pt x="2460" y="650"/>
                  </a:lnTo>
                  <a:lnTo>
                    <a:pt x="2459" y="668"/>
                  </a:lnTo>
                  <a:lnTo>
                    <a:pt x="2466" y="683"/>
                  </a:lnTo>
                  <a:lnTo>
                    <a:pt x="2446" y="695"/>
                  </a:lnTo>
                  <a:lnTo>
                    <a:pt x="2451" y="712"/>
                  </a:lnTo>
                  <a:lnTo>
                    <a:pt x="2466" y="711"/>
                  </a:lnTo>
                  <a:lnTo>
                    <a:pt x="2466" y="736"/>
                  </a:lnTo>
                  <a:lnTo>
                    <a:pt x="2482" y="720"/>
                  </a:lnTo>
                  <a:lnTo>
                    <a:pt x="2486" y="727"/>
                  </a:lnTo>
                  <a:lnTo>
                    <a:pt x="2495" y="718"/>
                  </a:lnTo>
                  <a:lnTo>
                    <a:pt x="2495" y="727"/>
                  </a:lnTo>
                  <a:lnTo>
                    <a:pt x="2489" y="733"/>
                  </a:lnTo>
                  <a:lnTo>
                    <a:pt x="2494" y="743"/>
                  </a:lnTo>
                  <a:lnTo>
                    <a:pt x="2504" y="744"/>
                  </a:lnTo>
                  <a:lnTo>
                    <a:pt x="2509" y="727"/>
                  </a:lnTo>
                  <a:lnTo>
                    <a:pt x="2504" y="711"/>
                  </a:lnTo>
                  <a:lnTo>
                    <a:pt x="2506" y="695"/>
                  </a:lnTo>
                  <a:lnTo>
                    <a:pt x="2502" y="682"/>
                  </a:lnTo>
                  <a:lnTo>
                    <a:pt x="2488" y="673"/>
                  </a:lnTo>
                  <a:lnTo>
                    <a:pt x="2488" y="667"/>
                  </a:lnTo>
                  <a:lnTo>
                    <a:pt x="2495" y="636"/>
                  </a:lnTo>
                  <a:lnTo>
                    <a:pt x="2492" y="631"/>
                  </a:lnTo>
                  <a:lnTo>
                    <a:pt x="2489" y="620"/>
                  </a:lnTo>
                  <a:lnTo>
                    <a:pt x="2495" y="620"/>
                  </a:lnTo>
                  <a:lnTo>
                    <a:pt x="2500" y="618"/>
                  </a:lnTo>
                  <a:lnTo>
                    <a:pt x="2504" y="620"/>
                  </a:lnTo>
                  <a:lnTo>
                    <a:pt x="2506" y="625"/>
                  </a:lnTo>
                  <a:lnTo>
                    <a:pt x="2510" y="623"/>
                  </a:lnTo>
                  <a:lnTo>
                    <a:pt x="2521" y="621"/>
                  </a:lnTo>
                  <a:lnTo>
                    <a:pt x="2533" y="628"/>
                  </a:lnTo>
                  <a:lnTo>
                    <a:pt x="2540" y="625"/>
                  </a:lnTo>
                  <a:lnTo>
                    <a:pt x="2545" y="613"/>
                  </a:lnTo>
                  <a:lnTo>
                    <a:pt x="2549" y="607"/>
                  </a:lnTo>
                  <a:lnTo>
                    <a:pt x="2563" y="599"/>
                  </a:lnTo>
                  <a:lnTo>
                    <a:pt x="2563" y="590"/>
                  </a:lnTo>
                  <a:lnTo>
                    <a:pt x="2569" y="574"/>
                  </a:lnTo>
                  <a:lnTo>
                    <a:pt x="2595" y="555"/>
                  </a:lnTo>
                  <a:lnTo>
                    <a:pt x="2602" y="544"/>
                  </a:lnTo>
                  <a:lnTo>
                    <a:pt x="2591" y="542"/>
                  </a:lnTo>
                  <a:lnTo>
                    <a:pt x="2594" y="520"/>
                  </a:lnTo>
                  <a:lnTo>
                    <a:pt x="2592" y="506"/>
                  </a:lnTo>
                  <a:lnTo>
                    <a:pt x="2589" y="491"/>
                  </a:lnTo>
                  <a:lnTo>
                    <a:pt x="2576" y="483"/>
                  </a:lnTo>
                  <a:lnTo>
                    <a:pt x="2575" y="491"/>
                  </a:lnTo>
                  <a:lnTo>
                    <a:pt x="2573" y="499"/>
                  </a:lnTo>
                  <a:lnTo>
                    <a:pt x="2572" y="508"/>
                  </a:lnTo>
                  <a:lnTo>
                    <a:pt x="2579" y="505"/>
                  </a:lnTo>
                  <a:lnTo>
                    <a:pt x="2583" y="497"/>
                  </a:lnTo>
                  <a:lnTo>
                    <a:pt x="2570" y="522"/>
                  </a:lnTo>
                  <a:lnTo>
                    <a:pt x="2551" y="528"/>
                  </a:lnTo>
                  <a:lnTo>
                    <a:pt x="2538" y="526"/>
                  </a:lnTo>
                  <a:lnTo>
                    <a:pt x="2542" y="516"/>
                  </a:lnTo>
                  <a:lnTo>
                    <a:pt x="2543" y="494"/>
                  </a:lnTo>
                  <a:lnTo>
                    <a:pt x="2547" y="491"/>
                  </a:lnTo>
                  <a:lnTo>
                    <a:pt x="2554" y="492"/>
                  </a:lnTo>
                  <a:lnTo>
                    <a:pt x="2563" y="472"/>
                  </a:lnTo>
                  <a:lnTo>
                    <a:pt x="2563" y="462"/>
                  </a:lnTo>
                  <a:lnTo>
                    <a:pt x="2557" y="465"/>
                  </a:lnTo>
                  <a:lnTo>
                    <a:pt x="2557" y="463"/>
                  </a:lnTo>
                  <a:lnTo>
                    <a:pt x="2558" y="449"/>
                  </a:lnTo>
                  <a:lnTo>
                    <a:pt x="2567" y="432"/>
                  </a:lnTo>
                  <a:lnTo>
                    <a:pt x="2586" y="425"/>
                  </a:lnTo>
                  <a:lnTo>
                    <a:pt x="2589" y="421"/>
                  </a:lnTo>
                  <a:lnTo>
                    <a:pt x="2581" y="436"/>
                  </a:lnTo>
                  <a:lnTo>
                    <a:pt x="2581" y="451"/>
                  </a:lnTo>
                  <a:lnTo>
                    <a:pt x="2585" y="458"/>
                  </a:lnTo>
                  <a:lnTo>
                    <a:pt x="2595" y="445"/>
                  </a:lnTo>
                  <a:lnTo>
                    <a:pt x="2599" y="427"/>
                  </a:lnTo>
                  <a:lnTo>
                    <a:pt x="2594" y="408"/>
                  </a:lnTo>
                  <a:lnTo>
                    <a:pt x="2583" y="408"/>
                  </a:lnTo>
                  <a:lnTo>
                    <a:pt x="2569" y="420"/>
                  </a:lnTo>
                  <a:lnTo>
                    <a:pt x="2556" y="418"/>
                  </a:lnTo>
                  <a:lnTo>
                    <a:pt x="2542" y="391"/>
                  </a:lnTo>
                  <a:lnTo>
                    <a:pt x="2536" y="386"/>
                  </a:lnTo>
                  <a:lnTo>
                    <a:pt x="2537" y="394"/>
                  </a:lnTo>
                  <a:lnTo>
                    <a:pt x="2532" y="399"/>
                  </a:lnTo>
                  <a:lnTo>
                    <a:pt x="2524" y="392"/>
                  </a:lnTo>
                  <a:lnTo>
                    <a:pt x="2524" y="387"/>
                  </a:lnTo>
                  <a:lnTo>
                    <a:pt x="2508" y="379"/>
                  </a:lnTo>
                  <a:lnTo>
                    <a:pt x="2505" y="372"/>
                  </a:lnTo>
                  <a:lnTo>
                    <a:pt x="2505" y="367"/>
                  </a:lnTo>
                  <a:lnTo>
                    <a:pt x="2479" y="370"/>
                  </a:lnTo>
                  <a:lnTo>
                    <a:pt x="2465" y="360"/>
                  </a:lnTo>
                  <a:lnTo>
                    <a:pt x="2461" y="352"/>
                  </a:lnTo>
                  <a:lnTo>
                    <a:pt x="2465" y="345"/>
                  </a:lnTo>
                  <a:lnTo>
                    <a:pt x="2447" y="336"/>
                  </a:lnTo>
                  <a:lnTo>
                    <a:pt x="2445" y="328"/>
                  </a:lnTo>
                  <a:lnTo>
                    <a:pt x="2436" y="318"/>
                  </a:lnTo>
                  <a:lnTo>
                    <a:pt x="2434" y="290"/>
                  </a:lnTo>
                  <a:lnTo>
                    <a:pt x="2434" y="275"/>
                  </a:lnTo>
                  <a:lnTo>
                    <a:pt x="2435" y="266"/>
                  </a:lnTo>
                  <a:lnTo>
                    <a:pt x="2441" y="262"/>
                  </a:lnTo>
                  <a:lnTo>
                    <a:pt x="2445" y="262"/>
                  </a:lnTo>
                  <a:lnTo>
                    <a:pt x="2456" y="236"/>
                  </a:lnTo>
                  <a:lnTo>
                    <a:pt x="2459" y="236"/>
                  </a:lnTo>
                  <a:lnTo>
                    <a:pt x="2461" y="242"/>
                  </a:lnTo>
                  <a:lnTo>
                    <a:pt x="2465" y="237"/>
                  </a:lnTo>
                  <a:lnTo>
                    <a:pt x="2466" y="222"/>
                  </a:lnTo>
                  <a:lnTo>
                    <a:pt x="2461" y="227"/>
                  </a:lnTo>
                  <a:lnTo>
                    <a:pt x="2452" y="204"/>
                  </a:lnTo>
                  <a:lnTo>
                    <a:pt x="2444" y="194"/>
                  </a:lnTo>
                  <a:lnTo>
                    <a:pt x="2444" y="184"/>
                  </a:lnTo>
                  <a:lnTo>
                    <a:pt x="2445" y="171"/>
                  </a:lnTo>
                  <a:lnTo>
                    <a:pt x="2452" y="156"/>
                  </a:lnTo>
                  <a:lnTo>
                    <a:pt x="2449" y="156"/>
                  </a:lnTo>
                  <a:lnTo>
                    <a:pt x="2450" y="145"/>
                  </a:lnTo>
                  <a:lnTo>
                    <a:pt x="2451" y="137"/>
                  </a:lnTo>
                  <a:lnTo>
                    <a:pt x="2451" y="122"/>
                  </a:lnTo>
                  <a:lnTo>
                    <a:pt x="2455" y="117"/>
                  </a:lnTo>
                  <a:lnTo>
                    <a:pt x="2460" y="118"/>
                  </a:lnTo>
                  <a:lnTo>
                    <a:pt x="2461" y="114"/>
                  </a:lnTo>
                  <a:lnTo>
                    <a:pt x="2462" y="106"/>
                  </a:lnTo>
                  <a:lnTo>
                    <a:pt x="2470" y="101"/>
                  </a:lnTo>
                  <a:lnTo>
                    <a:pt x="2488" y="124"/>
                  </a:lnTo>
                  <a:lnTo>
                    <a:pt x="2492" y="123"/>
                  </a:lnTo>
                  <a:lnTo>
                    <a:pt x="2495" y="107"/>
                  </a:lnTo>
                  <a:lnTo>
                    <a:pt x="2493" y="86"/>
                  </a:lnTo>
                  <a:lnTo>
                    <a:pt x="2487" y="85"/>
                  </a:lnTo>
                  <a:lnTo>
                    <a:pt x="2481" y="79"/>
                  </a:lnTo>
                  <a:lnTo>
                    <a:pt x="2479" y="67"/>
                  </a:lnTo>
                  <a:lnTo>
                    <a:pt x="2488" y="52"/>
                  </a:lnTo>
                  <a:lnTo>
                    <a:pt x="2502" y="36"/>
                  </a:lnTo>
                  <a:lnTo>
                    <a:pt x="2505" y="26"/>
                  </a:lnTo>
                  <a:lnTo>
                    <a:pt x="2506" y="16"/>
                  </a:lnTo>
                  <a:lnTo>
                    <a:pt x="2513" y="2"/>
                  </a:lnTo>
                  <a:lnTo>
                    <a:pt x="2522" y="0"/>
                  </a:lnTo>
                  <a:lnTo>
                    <a:pt x="2531" y="2"/>
                  </a:lnTo>
                  <a:lnTo>
                    <a:pt x="2541" y="0"/>
                  </a:lnTo>
                  <a:lnTo>
                    <a:pt x="2551" y="10"/>
                  </a:lnTo>
                  <a:lnTo>
                    <a:pt x="2549" y="18"/>
                  </a:lnTo>
                  <a:lnTo>
                    <a:pt x="2546" y="22"/>
                  </a:lnTo>
                  <a:lnTo>
                    <a:pt x="2545" y="32"/>
                  </a:lnTo>
                  <a:lnTo>
                    <a:pt x="2546" y="38"/>
                  </a:lnTo>
                  <a:lnTo>
                    <a:pt x="2554" y="32"/>
                  </a:lnTo>
                  <a:lnTo>
                    <a:pt x="2554" y="49"/>
                  </a:lnTo>
                  <a:lnTo>
                    <a:pt x="2564" y="40"/>
                  </a:lnTo>
                  <a:lnTo>
                    <a:pt x="2567" y="32"/>
                  </a:lnTo>
                  <a:lnTo>
                    <a:pt x="2576" y="44"/>
                  </a:lnTo>
                  <a:lnTo>
                    <a:pt x="2594" y="37"/>
                  </a:lnTo>
                  <a:lnTo>
                    <a:pt x="2594" y="47"/>
                  </a:lnTo>
                  <a:lnTo>
                    <a:pt x="2590" y="63"/>
                  </a:lnTo>
                  <a:lnTo>
                    <a:pt x="2595" y="75"/>
                  </a:lnTo>
                  <a:lnTo>
                    <a:pt x="2605" y="76"/>
                  </a:lnTo>
                  <a:lnTo>
                    <a:pt x="2632" y="115"/>
                  </a:lnTo>
                  <a:lnTo>
                    <a:pt x="2637" y="147"/>
                  </a:lnTo>
                  <a:lnTo>
                    <a:pt x="2638" y="167"/>
                  </a:lnTo>
                  <a:lnTo>
                    <a:pt x="2637" y="190"/>
                  </a:lnTo>
                  <a:lnTo>
                    <a:pt x="2633" y="189"/>
                  </a:lnTo>
                  <a:lnTo>
                    <a:pt x="2634" y="198"/>
                  </a:lnTo>
                  <a:lnTo>
                    <a:pt x="2645" y="201"/>
                  </a:lnTo>
                  <a:lnTo>
                    <a:pt x="2648" y="221"/>
                  </a:lnTo>
                  <a:lnTo>
                    <a:pt x="2662" y="220"/>
                  </a:lnTo>
                  <a:lnTo>
                    <a:pt x="2671" y="230"/>
                  </a:lnTo>
                  <a:lnTo>
                    <a:pt x="2671" y="244"/>
                  </a:lnTo>
                  <a:lnTo>
                    <a:pt x="2672" y="251"/>
                  </a:lnTo>
                  <a:lnTo>
                    <a:pt x="2681" y="264"/>
                  </a:lnTo>
                  <a:lnTo>
                    <a:pt x="2683" y="274"/>
                  </a:lnTo>
                  <a:lnTo>
                    <a:pt x="2685" y="284"/>
                  </a:lnTo>
                  <a:lnTo>
                    <a:pt x="2688" y="284"/>
                  </a:lnTo>
                  <a:lnTo>
                    <a:pt x="2692" y="279"/>
                  </a:lnTo>
                  <a:lnTo>
                    <a:pt x="2693" y="274"/>
                  </a:lnTo>
                  <a:lnTo>
                    <a:pt x="2701" y="280"/>
                  </a:lnTo>
                  <a:lnTo>
                    <a:pt x="2703" y="297"/>
                  </a:lnTo>
                  <a:lnTo>
                    <a:pt x="2709" y="301"/>
                  </a:lnTo>
                  <a:lnTo>
                    <a:pt x="2713" y="308"/>
                  </a:lnTo>
                  <a:lnTo>
                    <a:pt x="2694" y="312"/>
                  </a:lnTo>
                  <a:lnTo>
                    <a:pt x="2671" y="301"/>
                  </a:lnTo>
                  <a:lnTo>
                    <a:pt x="2664" y="302"/>
                  </a:lnTo>
                  <a:lnTo>
                    <a:pt x="2665" y="306"/>
                  </a:lnTo>
                  <a:lnTo>
                    <a:pt x="2665" y="312"/>
                  </a:lnTo>
                  <a:lnTo>
                    <a:pt x="2661" y="316"/>
                  </a:lnTo>
                  <a:lnTo>
                    <a:pt x="2661" y="318"/>
                  </a:lnTo>
                  <a:lnTo>
                    <a:pt x="2680" y="321"/>
                  </a:lnTo>
                  <a:lnTo>
                    <a:pt x="2688" y="334"/>
                  </a:lnTo>
                  <a:lnTo>
                    <a:pt x="2683" y="343"/>
                  </a:lnTo>
                  <a:lnTo>
                    <a:pt x="2676" y="352"/>
                  </a:lnTo>
                  <a:lnTo>
                    <a:pt x="2670" y="352"/>
                  </a:lnTo>
                  <a:lnTo>
                    <a:pt x="2664" y="357"/>
                  </a:lnTo>
                  <a:lnTo>
                    <a:pt x="2658" y="357"/>
                  </a:lnTo>
                  <a:lnTo>
                    <a:pt x="2656" y="364"/>
                  </a:lnTo>
                  <a:lnTo>
                    <a:pt x="2648" y="371"/>
                  </a:lnTo>
                  <a:lnTo>
                    <a:pt x="2650" y="378"/>
                  </a:lnTo>
                  <a:lnTo>
                    <a:pt x="2649" y="381"/>
                  </a:lnTo>
                  <a:lnTo>
                    <a:pt x="2669" y="381"/>
                  </a:lnTo>
                  <a:lnTo>
                    <a:pt x="2673" y="388"/>
                  </a:lnTo>
                  <a:lnTo>
                    <a:pt x="2678" y="402"/>
                  </a:lnTo>
                  <a:lnTo>
                    <a:pt x="2692" y="408"/>
                  </a:lnTo>
                  <a:lnTo>
                    <a:pt x="2705" y="405"/>
                  </a:lnTo>
                  <a:lnTo>
                    <a:pt x="2715" y="391"/>
                  </a:lnTo>
                  <a:lnTo>
                    <a:pt x="2723" y="389"/>
                  </a:lnTo>
                  <a:lnTo>
                    <a:pt x="2724" y="395"/>
                  </a:lnTo>
                  <a:lnTo>
                    <a:pt x="2718" y="404"/>
                  </a:lnTo>
                  <a:lnTo>
                    <a:pt x="2725" y="402"/>
                  </a:lnTo>
                  <a:lnTo>
                    <a:pt x="2731" y="413"/>
                  </a:lnTo>
                  <a:lnTo>
                    <a:pt x="2735" y="409"/>
                  </a:lnTo>
                  <a:lnTo>
                    <a:pt x="2745" y="415"/>
                  </a:lnTo>
                  <a:lnTo>
                    <a:pt x="2748" y="406"/>
                  </a:lnTo>
                  <a:lnTo>
                    <a:pt x="2751" y="421"/>
                  </a:lnTo>
                  <a:lnTo>
                    <a:pt x="2748" y="432"/>
                  </a:lnTo>
                  <a:lnTo>
                    <a:pt x="2744" y="440"/>
                  </a:lnTo>
                  <a:lnTo>
                    <a:pt x="2735" y="430"/>
                  </a:lnTo>
                  <a:lnTo>
                    <a:pt x="2729" y="434"/>
                  </a:lnTo>
                  <a:lnTo>
                    <a:pt x="2720" y="431"/>
                  </a:lnTo>
                  <a:lnTo>
                    <a:pt x="2745" y="465"/>
                  </a:lnTo>
                  <a:lnTo>
                    <a:pt x="2755" y="469"/>
                  </a:lnTo>
                  <a:lnTo>
                    <a:pt x="2756" y="479"/>
                  </a:lnTo>
                  <a:lnTo>
                    <a:pt x="2764" y="494"/>
                  </a:lnTo>
                  <a:lnTo>
                    <a:pt x="2763" y="499"/>
                  </a:lnTo>
                  <a:lnTo>
                    <a:pt x="2773" y="515"/>
                  </a:lnTo>
                  <a:lnTo>
                    <a:pt x="2768" y="531"/>
                  </a:lnTo>
                  <a:lnTo>
                    <a:pt x="2768" y="549"/>
                  </a:lnTo>
                  <a:lnTo>
                    <a:pt x="2766" y="558"/>
                  </a:lnTo>
                  <a:lnTo>
                    <a:pt x="2771" y="574"/>
                  </a:lnTo>
                  <a:lnTo>
                    <a:pt x="2775" y="581"/>
                  </a:lnTo>
                  <a:lnTo>
                    <a:pt x="2779" y="591"/>
                  </a:lnTo>
                  <a:lnTo>
                    <a:pt x="2787" y="581"/>
                  </a:lnTo>
                  <a:lnTo>
                    <a:pt x="2798" y="559"/>
                  </a:lnTo>
                  <a:lnTo>
                    <a:pt x="2798" y="540"/>
                  </a:lnTo>
                  <a:lnTo>
                    <a:pt x="2799" y="535"/>
                  </a:lnTo>
                  <a:lnTo>
                    <a:pt x="2800" y="532"/>
                  </a:lnTo>
                  <a:lnTo>
                    <a:pt x="2806" y="532"/>
                  </a:lnTo>
                  <a:lnTo>
                    <a:pt x="2807" y="513"/>
                  </a:lnTo>
                  <a:lnTo>
                    <a:pt x="2806" y="495"/>
                  </a:lnTo>
                  <a:lnTo>
                    <a:pt x="2806" y="480"/>
                  </a:lnTo>
                  <a:lnTo>
                    <a:pt x="2818" y="465"/>
                  </a:lnTo>
                  <a:lnTo>
                    <a:pt x="2826" y="447"/>
                  </a:lnTo>
                  <a:lnTo>
                    <a:pt x="2837" y="442"/>
                  </a:lnTo>
                  <a:lnTo>
                    <a:pt x="2850" y="443"/>
                  </a:lnTo>
                  <a:lnTo>
                    <a:pt x="2855" y="462"/>
                  </a:lnTo>
                  <a:lnTo>
                    <a:pt x="2866" y="480"/>
                  </a:lnTo>
                  <a:lnTo>
                    <a:pt x="2896" y="505"/>
                  </a:lnTo>
                  <a:lnTo>
                    <a:pt x="2901" y="517"/>
                  </a:lnTo>
                  <a:lnTo>
                    <a:pt x="2907" y="554"/>
                  </a:lnTo>
                  <a:lnTo>
                    <a:pt x="2913" y="575"/>
                  </a:lnTo>
                  <a:lnTo>
                    <a:pt x="2914" y="592"/>
                  </a:lnTo>
                  <a:lnTo>
                    <a:pt x="2906" y="599"/>
                  </a:lnTo>
                  <a:lnTo>
                    <a:pt x="2897" y="597"/>
                  </a:lnTo>
                  <a:lnTo>
                    <a:pt x="2893" y="592"/>
                  </a:lnTo>
                  <a:lnTo>
                    <a:pt x="2893" y="575"/>
                  </a:lnTo>
                  <a:lnTo>
                    <a:pt x="2884" y="598"/>
                  </a:lnTo>
                  <a:lnTo>
                    <a:pt x="2887" y="615"/>
                  </a:lnTo>
                  <a:lnTo>
                    <a:pt x="2884" y="631"/>
                  </a:lnTo>
                  <a:lnTo>
                    <a:pt x="2884" y="641"/>
                  </a:lnTo>
                  <a:lnTo>
                    <a:pt x="2895" y="663"/>
                  </a:lnTo>
                  <a:lnTo>
                    <a:pt x="2900" y="677"/>
                  </a:lnTo>
                  <a:lnTo>
                    <a:pt x="2908" y="689"/>
                  </a:lnTo>
                  <a:lnTo>
                    <a:pt x="2930" y="732"/>
                  </a:lnTo>
                  <a:lnTo>
                    <a:pt x="2936" y="737"/>
                  </a:lnTo>
                  <a:lnTo>
                    <a:pt x="2944" y="746"/>
                  </a:lnTo>
                  <a:lnTo>
                    <a:pt x="2954" y="741"/>
                  </a:lnTo>
                  <a:lnTo>
                    <a:pt x="2955" y="732"/>
                  </a:lnTo>
                  <a:lnTo>
                    <a:pt x="2957" y="721"/>
                  </a:lnTo>
                  <a:lnTo>
                    <a:pt x="2966" y="716"/>
                  </a:lnTo>
                  <a:lnTo>
                    <a:pt x="2971" y="721"/>
                  </a:lnTo>
                  <a:lnTo>
                    <a:pt x="2974" y="715"/>
                  </a:lnTo>
                  <a:lnTo>
                    <a:pt x="2977" y="720"/>
                  </a:lnTo>
                  <a:lnTo>
                    <a:pt x="2983" y="721"/>
                  </a:lnTo>
                  <a:lnTo>
                    <a:pt x="2987" y="699"/>
                  </a:lnTo>
                  <a:lnTo>
                    <a:pt x="2987" y="679"/>
                  </a:lnTo>
                  <a:lnTo>
                    <a:pt x="2988" y="673"/>
                  </a:lnTo>
                  <a:lnTo>
                    <a:pt x="2997" y="653"/>
                  </a:lnTo>
                  <a:lnTo>
                    <a:pt x="3009" y="640"/>
                  </a:lnTo>
                  <a:lnTo>
                    <a:pt x="3020" y="607"/>
                  </a:lnTo>
                  <a:lnTo>
                    <a:pt x="3021" y="592"/>
                  </a:lnTo>
                  <a:lnTo>
                    <a:pt x="3027" y="586"/>
                  </a:lnTo>
                  <a:lnTo>
                    <a:pt x="3030" y="545"/>
                  </a:lnTo>
                  <a:lnTo>
                    <a:pt x="3029" y="538"/>
                  </a:lnTo>
                  <a:lnTo>
                    <a:pt x="3035" y="531"/>
                  </a:lnTo>
                  <a:lnTo>
                    <a:pt x="3047" y="529"/>
                  </a:lnTo>
                  <a:lnTo>
                    <a:pt x="3049" y="523"/>
                  </a:lnTo>
                  <a:lnTo>
                    <a:pt x="3054" y="524"/>
                  </a:lnTo>
                  <a:lnTo>
                    <a:pt x="3064" y="520"/>
                  </a:lnTo>
                  <a:lnTo>
                    <a:pt x="3076" y="524"/>
                  </a:lnTo>
                  <a:lnTo>
                    <a:pt x="3087" y="522"/>
                  </a:lnTo>
                  <a:lnTo>
                    <a:pt x="3083" y="517"/>
                  </a:lnTo>
                  <a:lnTo>
                    <a:pt x="3069" y="515"/>
                  </a:lnTo>
                  <a:lnTo>
                    <a:pt x="3064" y="507"/>
                  </a:lnTo>
                  <a:lnTo>
                    <a:pt x="3068" y="501"/>
                  </a:lnTo>
                  <a:lnTo>
                    <a:pt x="3065" y="496"/>
                  </a:lnTo>
                  <a:lnTo>
                    <a:pt x="3075" y="496"/>
                  </a:lnTo>
                  <a:lnTo>
                    <a:pt x="3074" y="488"/>
                  </a:lnTo>
                  <a:lnTo>
                    <a:pt x="3079" y="485"/>
                  </a:lnTo>
                  <a:lnTo>
                    <a:pt x="3090" y="489"/>
                  </a:lnTo>
                  <a:lnTo>
                    <a:pt x="3087" y="479"/>
                  </a:lnTo>
                  <a:lnTo>
                    <a:pt x="3080" y="479"/>
                  </a:lnTo>
                  <a:lnTo>
                    <a:pt x="3073" y="469"/>
                  </a:lnTo>
                  <a:lnTo>
                    <a:pt x="3059" y="465"/>
                  </a:lnTo>
                  <a:lnTo>
                    <a:pt x="3052" y="456"/>
                  </a:lnTo>
                  <a:lnTo>
                    <a:pt x="3047" y="442"/>
                  </a:lnTo>
                  <a:lnTo>
                    <a:pt x="3048" y="431"/>
                  </a:lnTo>
                  <a:lnTo>
                    <a:pt x="3049" y="426"/>
                  </a:lnTo>
                  <a:lnTo>
                    <a:pt x="3046" y="410"/>
                  </a:lnTo>
                  <a:lnTo>
                    <a:pt x="3048" y="400"/>
                  </a:lnTo>
                  <a:lnTo>
                    <a:pt x="3044" y="386"/>
                  </a:lnTo>
                  <a:lnTo>
                    <a:pt x="3046" y="381"/>
                  </a:lnTo>
                  <a:lnTo>
                    <a:pt x="3048" y="371"/>
                  </a:lnTo>
                  <a:lnTo>
                    <a:pt x="3048" y="360"/>
                  </a:lnTo>
                  <a:lnTo>
                    <a:pt x="3067" y="365"/>
                  </a:lnTo>
                  <a:lnTo>
                    <a:pt x="3075" y="356"/>
                  </a:lnTo>
                  <a:lnTo>
                    <a:pt x="3097" y="355"/>
                  </a:lnTo>
                  <a:lnTo>
                    <a:pt x="3116" y="360"/>
                  </a:lnTo>
                  <a:lnTo>
                    <a:pt x="3126" y="371"/>
                  </a:lnTo>
                  <a:lnTo>
                    <a:pt x="3150" y="384"/>
                  </a:lnTo>
                  <a:lnTo>
                    <a:pt x="3173" y="381"/>
                  </a:lnTo>
                  <a:lnTo>
                    <a:pt x="3181" y="386"/>
                  </a:lnTo>
                  <a:lnTo>
                    <a:pt x="3192" y="383"/>
                  </a:lnTo>
                  <a:lnTo>
                    <a:pt x="3200" y="378"/>
                  </a:lnTo>
                  <a:lnTo>
                    <a:pt x="3205" y="386"/>
                  </a:lnTo>
                  <a:lnTo>
                    <a:pt x="3205" y="403"/>
                  </a:lnTo>
                  <a:lnTo>
                    <a:pt x="3207" y="411"/>
                  </a:lnTo>
                  <a:lnTo>
                    <a:pt x="3198" y="415"/>
                  </a:lnTo>
                  <a:lnTo>
                    <a:pt x="3205" y="415"/>
                  </a:lnTo>
                  <a:lnTo>
                    <a:pt x="3216" y="431"/>
                  </a:lnTo>
                  <a:lnTo>
                    <a:pt x="3224" y="445"/>
                  </a:lnTo>
                  <a:lnTo>
                    <a:pt x="3220" y="451"/>
                  </a:lnTo>
                  <a:lnTo>
                    <a:pt x="3223" y="453"/>
                  </a:lnTo>
                  <a:lnTo>
                    <a:pt x="3251" y="451"/>
                  </a:lnTo>
                  <a:lnTo>
                    <a:pt x="3259" y="458"/>
                  </a:lnTo>
                  <a:lnTo>
                    <a:pt x="3269" y="461"/>
                  </a:lnTo>
                  <a:lnTo>
                    <a:pt x="3272" y="470"/>
                  </a:lnTo>
                  <a:lnTo>
                    <a:pt x="3262" y="484"/>
                  </a:lnTo>
                  <a:lnTo>
                    <a:pt x="3246" y="496"/>
                  </a:lnTo>
                  <a:lnTo>
                    <a:pt x="3240" y="508"/>
                  </a:lnTo>
                  <a:lnTo>
                    <a:pt x="3272" y="513"/>
                  </a:lnTo>
                  <a:lnTo>
                    <a:pt x="3277" y="526"/>
                  </a:lnTo>
                  <a:lnTo>
                    <a:pt x="3275" y="542"/>
                  </a:lnTo>
                  <a:lnTo>
                    <a:pt x="3271" y="549"/>
                  </a:lnTo>
                  <a:lnTo>
                    <a:pt x="3258" y="558"/>
                  </a:lnTo>
                  <a:lnTo>
                    <a:pt x="3252" y="559"/>
                  </a:lnTo>
                  <a:lnTo>
                    <a:pt x="3246" y="570"/>
                  </a:lnTo>
                  <a:lnTo>
                    <a:pt x="3242" y="577"/>
                  </a:lnTo>
                  <a:lnTo>
                    <a:pt x="3236" y="571"/>
                  </a:lnTo>
                  <a:lnTo>
                    <a:pt x="3232" y="556"/>
                  </a:lnTo>
                  <a:lnTo>
                    <a:pt x="3225" y="559"/>
                  </a:lnTo>
                  <a:lnTo>
                    <a:pt x="3223" y="566"/>
                  </a:lnTo>
                  <a:lnTo>
                    <a:pt x="3208" y="559"/>
                  </a:lnTo>
                  <a:lnTo>
                    <a:pt x="3207" y="569"/>
                  </a:lnTo>
                  <a:lnTo>
                    <a:pt x="3220" y="588"/>
                  </a:lnTo>
                  <a:lnTo>
                    <a:pt x="3215" y="592"/>
                  </a:lnTo>
                  <a:lnTo>
                    <a:pt x="3215" y="596"/>
                  </a:lnTo>
                  <a:lnTo>
                    <a:pt x="3221" y="597"/>
                  </a:lnTo>
                  <a:lnTo>
                    <a:pt x="3221" y="605"/>
                  </a:lnTo>
                  <a:lnTo>
                    <a:pt x="3220" y="613"/>
                  </a:lnTo>
                  <a:lnTo>
                    <a:pt x="3239" y="604"/>
                  </a:lnTo>
                  <a:lnTo>
                    <a:pt x="3232" y="620"/>
                  </a:lnTo>
                  <a:lnTo>
                    <a:pt x="3230" y="637"/>
                  </a:lnTo>
                  <a:lnTo>
                    <a:pt x="3231" y="651"/>
                  </a:lnTo>
                  <a:lnTo>
                    <a:pt x="3257" y="688"/>
                  </a:lnTo>
                  <a:lnTo>
                    <a:pt x="3268" y="699"/>
                  </a:lnTo>
                  <a:lnTo>
                    <a:pt x="3275" y="711"/>
                  </a:lnTo>
                  <a:lnTo>
                    <a:pt x="3275" y="717"/>
                  </a:lnTo>
                  <a:lnTo>
                    <a:pt x="3271" y="723"/>
                  </a:lnTo>
                  <a:lnTo>
                    <a:pt x="3271" y="738"/>
                  </a:lnTo>
                  <a:lnTo>
                    <a:pt x="3274" y="748"/>
                  </a:lnTo>
                  <a:lnTo>
                    <a:pt x="3268" y="755"/>
                  </a:lnTo>
                  <a:lnTo>
                    <a:pt x="3268" y="764"/>
                  </a:lnTo>
                  <a:lnTo>
                    <a:pt x="3255" y="770"/>
                  </a:lnTo>
                  <a:lnTo>
                    <a:pt x="3248" y="776"/>
                  </a:lnTo>
                  <a:lnTo>
                    <a:pt x="3236" y="790"/>
                  </a:lnTo>
                  <a:lnTo>
                    <a:pt x="3235" y="798"/>
                  </a:lnTo>
                  <a:lnTo>
                    <a:pt x="3230" y="807"/>
                  </a:lnTo>
                  <a:lnTo>
                    <a:pt x="3202" y="835"/>
                  </a:lnTo>
                  <a:lnTo>
                    <a:pt x="3183" y="840"/>
                  </a:lnTo>
                  <a:lnTo>
                    <a:pt x="3180" y="851"/>
                  </a:lnTo>
                  <a:lnTo>
                    <a:pt x="3170" y="863"/>
                  </a:lnTo>
                  <a:lnTo>
                    <a:pt x="3162" y="863"/>
                  </a:lnTo>
                  <a:lnTo>
                    <a:pt x="3157" y="859"/>
                  </a:lnTo>
                  <a:lnTo>
                    <a:pt x="3155" y="851"/>
                  </a:lnTo>
                  <a:lnTo>
                    <a:pt x="3134" y="831"/>
                  </a:lnTo>
                  <a:lnTo>
                    <a:pt x="3126" y="819"/>
                  </a:lnTo>
                  <a:lnTo>
                    <a:pt x="3119" y="827"/>
                  </a:lnTo>
                  <a:lnTo>
                    <a:pt x="3121" y="836"/>
                  </a:lnTo>
                  <a:lnTo>
                    <a:pt x="3133" y="855"/>
                  </a:lnTo>
                  <a:lnTo>
                    <a:pt x="3134" y="868"/>
                  </a:lnTo>
                  <a:lnTo>
                    <a:pt x="3140" y="886"/>
                  </a:lnTo>
                  <a:lnTo>
                    <a:pt x="3140" y="892"/>
                  </a:lnTo>
                  <a:lnTo>
                    <a:pt x="3139" y="886"/>
                  </a:lnTo>
                  <a:lnTo>
                    <a:pt x="3128" y="884"/>
                  </a:lnTo>
                  <a:lnTo>
                    <a:pt x="3114" y="870"/>
                  </a:lnTo>
                  <a:lnTo>
                    <a:pt x="3106" y="866"/>
                  </a:lnTo>
                  <a:lnTo>
                    <a:pt x="3103" y="863"/>
                  </a:lnTo>
                  <a:lnTo>
                    <a:pt x="3100" y="863"/>
                  </a:lnTo>
                  <a:lnTo>
                    <a:pt x="3100" y="887"/>
                  </a:lnTo>
                  <a:lnTo>
                    <a:pt x="3084" y="881"/>
                  </a:lnTo>
                  <a:lnTo>
                    <a:pt x="3076" y="882"/>
                  </a:lnTo>
                  <a:lnTo>
                    <a:pt x="3065" y="874"/>
                  </a:lnTo>
                  <a:lnTo>
                    <a:pt x="3063" y="879"/>
                  </a:lnTo>
                  <a:lnTo>
                    <a:pt x="3053" y="836"/>
                  </a:lnTo>
                  <a:lnTo>
                    <a:pt x="3044" y="835"/>
                  </a:lnTo>
                  <a:lnTo>
                    <a:pt x="3026" y="849"/>
                  </a:lnTo>
                  <a:lnTo>
                    <a:pt x="3025" y="846"/>
                  </a:lnTo>
                  <a:lnTo>
                    <a:pt x="3017" y="847"/>
                  </a:lnTo>
                  <a:lnTo>
                    <a:pt x="2990" y="838"/>
                  </a:lnTo>
                  <a:lnTo>
                    <a:pt x="2979" y="847"/>
                  </a:lnTo>
                  <a:lnTo>
                    <a:pt x="2981" y="854"/>
                  </a:lnTo>
                  <a:lnTo>
                    <a:pt x="2977" y="856"/>
                  </a:lnTo>
                  <a:lnTo>
                    <a:pt x="2979" y="865"/>
                  </a:lnTo>
                  <a:lnTo>
                    <a:pt x="3003" y="877"/>
                  </a:lnTo>
                  <a:lnTo>
                    <a:pt x="3011" y="878"/>
                  </a:lnTo>
                  <a:lnTo>
                    <a:pt x="3017" y="887"/>
                  </a:lnTo>
                  <a:lnTo>
                    <a:pt x="3015" y="895"/>
                  </a:lnTo>
                  <a:lnTo>
                    <a:pt x="3015" y="905"/>
                  </a:lnTo>
                  <a:lnTo>
                    <a:pt x="3011" y="909"/>
                  </a:lnTo>
                  <a:lnTo>
                    <a:pt x="3011" y="915"/>
                  </a:lnTo>
                  <a:lnTo>
                    <a:pt x="3009" y="921"/>
                  </a:lnTo>
                  <a:lnTo>
                    <a:pt x="3001" y="927"/>
                  </a:lnTo>
                  <a:lnTo>
                    <a:pt x="2994" y="944"/>
                  </a:lnTo>
                  <a:lnTo>
                    <a:pt x="2988" y="953"/>
                  </a:lnTo>
                  <a:lnTo>
                    <a:pt x="2981" y="960"/>
                  </a:lnTo>
                  <a:lnTo>
                    <a:pt x="2978" y="968"/>
                  </a:lnTo>
                  <a:lnTo>
                    <a:pt x="2967" y="973"/>
                  </a:lnTo>
                  <a:lnTo>
                    <a:pt x="2960" y="991"/>
                  </a:lnTo>
                  <a:lnTo>
                    <a:pt x="2956" y="996"/>
                  </a:lnTo>
                  <a:lnTo>
                    <a:pt x="2946" y="999"/>
                  </a:lnTo>
                  <a:lnTo>
                    <a:pt x="2909" y="1002"/>
                  </a:lnTo>
                  <a:lnTo>
                    <a:pt x="2906" y="994"/>
                  </a:lnTo>
                  <a:lnTo>
                    <a:pt x="2900" y="984"/>
                  </a:lnTo>
                  <a:lnTo>
                    <a:pt x="2869" y="958"/>
                  </a:lnTo>
                  <a:lnTo>
                    <a:pt x="2869" y="956"/>
                  </a:lnTo>
                  <a:lnTo>
                    <a:pt x="2847" y="947"/>
                  </a:lnTo>
                  <a:lnTo>
                    <a:pt x="2826" y="930"/>
                  </a:lnTo>
                  <a:lnTo>
                    <a:pt x="2818" y="929"/>
                  </a:lnTo>
                  <a:lnTo>
                    <a:pt x="2810" y="932"/>
                  </a:lnTo>
                  <a:lnTo>
                    <a:pt x="2794" y="927"/>
                  </a:lnTo>
                  <a:lnTo>
                    <a:pt x="2789" y="940"/>
                  </a:lnTo>
                  <a:lnTo>
                    <a:pt x="2807" y="951"/>
                  </a:lnTo>
                  <a:lnTo>
                    <a:pt x="2822" y="967"/>
                  </a:lnTo>
                  <a:lnTo>
                    <a:pt x="2833" y="986"/>
                  </a:lnTo>
                  <a:lnTo>
                    <a:pt x="2850" y="1002"/>
                  </a:lnTo>
                  <a:lnTo>
                    <a:pt x="2879" y="1006"/>
                  </a:lnTo>
                  <a:lnTo>
                    <a:pt x="2903" y="1016"/>
                  </a:lnTo>
                  <a:lnTo>
                    <a:pt x="2912" y="1011"/>
                  </a:lnTo>
                  <a:lnTo>
                    <a:pt x="2936" y="1012"/>
                  </a:lnTo>
                  <a:lnTo>
                    <a:pt x="2961" y="1016"/>
                  </a:lnTo>
                  <a:lnTo>
                    <a:pt x="2962" y="1021"/>
                  </a:lnTo>
                  <a:lnTo>
                    <a:pt x="2968" y="1019"/>
                  </a:lnTo>
                  <a:lnTo>
                    <a:pt x="2965" y="1032"/>
                  </a:lnTo>
                  <a:lnTo>
                    <a:pt x="2960" y="1040"/>
                  </a:lnTo>
                  <a:lnTo>
                    <a:pt x="2960" y="1050"/>
                  </a:lnTo>
                  <a:lnTo>
                    <a:pt x="2950" y="1062"/>
                  </a:lnTo>
                  <a:lnTo>
                    <a:pt x="2946" y="1081"/>
                  </a:lnTo>
                  <a:lnTo>
                    <a:pt x="2939" y="1085"/>
                  </a:lnTo>
                  <a:lnTo>
                    <a:pt x="2931" y="1104"/>
                  </a:lnTo>
                  <a:lnTo>
                    <a:pt x="2918" y="1110"/>
                  </a:lnTo>
                  <a:lnTo>
                    <a:pt x="2918" y="1125"/>
                  </a:lnTo>
                  <a:lnTo>
                    <a:pt x="2913" y="1131"/>
                  </a:lnTo>
                  <a:lnTo>
                    <a:pt x="2903" y="1153"/>
                  </a:lnTo>
                  <a:lnTo>
                    <a:pt x="2900" y="1151"/>
                  </a:lnTo>
                  <a:lnTo>
                    <a:pt x="2888" y="1164"/>
                  </a:lnTo>
                  <a:lnTo>
                    <a:pt x="2871" y="1174"/>
                  </a:lnTo>
                  <a:lnTo>
                    <a:pt x="2850" y="1169"/>
                  </a:lnTo>
                  <a:lnTo>
                    <a:pt x="2847" y="1177"/>
                  </a:lnTo>
                  <a:lnTo>
                    <a:pt x="2827" y="1162"/>
                  </a:lnTo>
                  <a:lnTo>
                    <a:pt x="2826" y="1166"/>
                  </a:lnTo>
                  <a:lnTo>
                    <a:pt x="2826" y="1170"/>
                  </a:lnTo>
                  <a:lnTo>
                    <a:pt x="2820" y="1159"/>
                  </a:lnTo>
                  <a:lnTo>
                    <a:pt x="2816" y="1162"/>
                  </a:lnTo>
                  <a:lnTo>
                    <a:pt x="2809" y="1156"/>
                  </a:lnTo>
                  <a:lnTo>
                    <a:pt x="2804" y="1155"/>
                  </a:lnTo>
                  <a:lnTo>
                    <a:pt x="2806" y="1162"/>
                  </a:lnTo>
                  <a:lnTo>
                    <a:pt x="2806" y="1170"/>
                  </a:lnTo>
                  <a:lnTo>
                    <a:pt x="2809" y="1180"/>
                  </a:lnTo>
                  <a:lnTo>
                    <a:pt x="2809" y="1182"/>
                  </a:lnTo>
                  <a:lnTo>
                    <a:pt x="2804" y="1182"/>
                  </a:lnTo>
                  <a:lnTo>
                    <a:pt x="2796" y="1178"/>
                  </a:lnTo>
                  <a:lnTo>
                    <a:pt x="2795" y="1189"/>
                  </a:lnTo>
                  <a:lnTo>
                    <a:pt x="2800" y="1196"/>
                  </a:lnTo>
                  <a:lnTo>
                    <a:pt x="2796" y="1201"/>
                  </a:lnTo>
                  <a:lnTo>
                    <a:pt x="2793" y="1215"/>
                  </a:lnTo>
                  <a:lnTo>
                    <a:pt x="2788" y="1222"/>
                  </a:lnTo>
                  <a:lnTo>
                    <a:pt x="2780" y="1222"/>
                  </a:lnTo>
                  <a:lnTo>
                    <a:pt x="2778" y="1229"/>
                  </a:lnTo>
                  <a:lnTo>
                    <a:pt x="2773" y="1231"/>
                  </a:lnTo>
                  <a:lnTo>
                    <a:pt x="2767" y="1228"/>
                  </a:lnTo>
                  <a:lnTo>
                    <a:pt x="2763" y="1237"/>
                  </a:lnTo>
                  <a:lnTo>
                    <a:pt x="2758" y="1229"/>
                  </a:lnTo>
                  <a:lnTo>
                    <a:pt x="2752" y="1227"/>
                  </a:lnTo>
                  <a:lnTo>
                    <a:pt x="2746" y="1221"/>
                  </a:lnTo>
                  <a:lnTo>
                    <a:pt x="2734" y="1216"/>
                  </a:lnTo>
                  <a:lnTo>
                    <a:pt x="2721" y="1205"/>
                  </a:lnTo>
                  <a:lnTo>
                    <a:pt x="2716" y="1209"/>
                  </a:lnTo>
                  <a:lnTo>
                    <a:pt x="2714" y="1195"/>
                  </a:lnTo>
                  <a:lnTo>
                    <a:pt x="2707" y="1204"/>
                  </a:lnTo>
                  <a:lnTo>
                    <a:pt x="2697" y="1205"/>
                  </a:lnTo>
                  <a:lnTo>
                    <a:pt x="2692" y="1200"/>
                  </a:lnTo>
                  <a:lnTo>
                    <a:pt x="2688" y="1204"/>
                  </a:lnTo>
                  <a:lnTo>
                    <a:pt x="2678" y="1204"/>
                  </a:lnTo>
                  <a:lnTo>
                    <a:pt x="2658" y="1195"/>
                  </a:lnTo>
                  <a:lnTo>
                    <a:pt x="2654" y="1189"/>
                  </a:lnTo>
                  <a:lnTo>
                    <a:pt x="2608" y="1167"/>
                  </a:lnTo>
                  <a:lnTo>
                    <a:pt x="2606" y="1170"/>
                  </a:lnTo>
                  <a:lnTo>
                    <a:pt x="2600" y="1182"/>
                  </a:lnTo>
                  <a:lnTo>
                    <a:pt x="2602" y="1189"/>
                  </a:lnTo>
                  <a:lnTo>
                    <a:pt x="2611" y="1195"/>
                  </a:lnTo>
                  <a:lnTo>
                    <a:pt x="2618" y="1191"/>
                  </a:lnTo>
                  <a:lnTo>
                    <a:pt x="2617" y="1186"/>
                  </a:lnTo>
                  <a:lnTo>
                    <a:pt x="2617" y="1180"/>
                  </a:lnTo>
                  <a:lnTo>
                    <a:pt x="2626" y="1189"/>
                  </a:lnTo>
                  <a:lnTo>
                    <a:pt x="2642" y="1194"/>
                  </a:lnTo>
                  <a:lnTo>
                    <a:pt x="2654" y="1200"/>
                  </a:lnTo>
                  <a:lnTo>
                    <a:pt x="2656" y="1205"/>
                  </a:lnTo>
                  <a:lnTo>
                    <a:pt x="2656" y="1211"/>
                  </a:lnTo>
                  <a:lnTo>
                    <a:pt x="2662" y="1202"/>
                  </a:lnTo>
                  <a:lnTo>
                    <a:pt x="2682" y="1209"/>
                  </a:lnTo>
                  <a:lnTo>
                    <a:pt x="2683" y="1215"/>
                  </a:lnTo>
                  <a:lnTo>
                    <a:pt x="2676" y="1220"/>
                  </a:lnTo>
                  <a:lnTo>
                    <a:pt x="2672" y="1227"/>
                  </a:lnTo>
                  <a:lnTo>
                    <a:pt x="2678" y="1228"/>
                  </a:lnTo>
                  <a:lnTo>
                    <a:pt x="2682" y="1220"/>
                  </a:lnTo>
                  <a:lnTo>
                    <a:pt x="2689" y="1213"/>
                  </a:lnTo>
                  <a:lnTo>
                    <a:pt x="2701" y="1211"/>
                  </a:lnTo>
                  <a:lnTo>
                    <a:pt x="2709" y="1215"/>
                  </a:lnTo>
                  <a:lnTo>
                    <a:pt x="2712" y="1222"/>
                  </a:lnTo>
                  <a:lnTo>
                    <a:pt x="2724" y="1233"/>
                  </a:lnTo>
                  <a:lnTo>
                    <a:pt x="2737" y="1237"/>
                  </a:lnTo>
                  <a:lnTo>
                    <a:pt x="2740" y="1242"/>
                  </a:lnTo>
                  <a:lnTo>
                    <a:pt x="2748" y="1238"/>
                  </a:lnTo>
                  <a:lnTo>
                    <a:pt x="2751" y="1243"/>
                  </a:lnTo>
                  <a:lnTo>
                    <a:pt x="2750" y="1248"/>
                  </a:lnTo>
                  <a:lnTo>
                    <a:pt x="2758" y="1258"/>
                  </a:lnTo>
                  <a:lnTo>
                    <a:pt x="2759" y="1264"/>
                  </a:lnTo>
                  <a:lnTo>
                    <a:pt x="2764" y="1287"/>
                  </a:lnTo>
                  <a:lnTo>
                    <a:pt x="2763" y="1298"/>
                  </a:lnTo>
                  <a:lnTo>
                    <a:pt x="2761" y="1304"/>
                  </a:lnTo>
                  <a:lnTo>
                    <a:pt x="2756" y="1311"/>
                  </a:lnTo>
                  <a:lnTo>
                    <a:pt x="2734" y="1311"/>
                  </a:lnTo>
                  <a:lnTo>
                    <a:pt x="2726" y="1318"/>
                  </a:lnTo>
                  <a:lnTo>
                    <a:pt x="2719" y="1322"/>
                  </a:lnTo>
                  <a:lnTo>
                    <a:pt x="2708" y="1323"/>
                  </a:lnTo>
                  <a:lnTo>
                    <a:pt x="2685" y="1320"/>
                  </a:lnTo>
                  <a:lnTo>
                    <a:pt x="2676" y="1323"/>
                  </a:lnTo>
                  <a:lnTo>
                    <a:pt x="2665" y="1319"/>
                  </a:lnTo>
                  <a:lnTo>
                    <a:pt x="2661" y="1326"/>
                  </a:lnTo>
                  <a:lnTo>
                    <a:pt x="2670" y="1341"/>
                  </a:lnTo>
                  <a:lnTo>
                    <a:pt x="2686" y="1340"/>
                  </a:lnTo>
                  <a:lnTo>
                    <a:pt x="2688" y="1347"/>
                  </a:lnTo>
                  <a:lnTo>
                    <a:pt x="2676" y="1351"/>
                  </a:lnTo>
                  <a:lnTo>
                    <a:pt x="2667" y="1347"/>
                  </a:lnTo>
                  <a:lnTo>
                    <a:pt x="2655" y="1349"/>
                  </a:lnTo>
                  <a:lnTo>
                    <a:pt x="2651" y="1368"/>
                  </a:lnTo>
                  <a:lnTo>
                    <a:pt x="2651" y="1379"/>
                  </a:lnTo>
                  <a:lnTo>
                    <a:pt x="2656" y="1410"/>
                  </a:lnTo>
                  <a:lnTo>
                    <a:pt x="2639" y="1390"/>
                  </a:lnTo>
                  <a:lnTo>
                    <a:pt x="2633" y="1393"/>
                  </a:lnTo>
                  <a:lnTo>
                    <a:pt x="2634" y="1400"/>
                  </a:lnTo>
                  <a:lnTo>
                    <a:pt x="2626" y="1406"/>
                  </a:lnTo>
                  <a:lnTo>
                    <a:pt x="2626" y="1414"/>
                  </a:lnTo>
                  <a:lnTo>
                    <a:pt x="2622" y="1421"/>
                  </a:lnTo>
                  <a:lnTo>
                    <a:pt x="2621" y="1426"/>
                  </a:lnTo>
                  <a:lnTo>
                    <a:pt x="2605" y="1426"/>
                  </a:lnTo>
                  <a:lnTo>
                    <a:pt x="2608" y="1437"/>
                  </a:lnTo>
                  <a:lnTo>
                    <a:pt x="2613" y="1441"/>
                  </a:lnTo>
                  <a:lnTo>
                    <a:pt x="2603" y="1459"/>
                  </a:lnTo>
                  <a:lnTo>
                    <a:pt x="2581" y="1475"/>
                  </a:lnTo>
                  <a:lnTo>
                    <a:pt x="2575" y="1482"/>
                  </a:lnTo>
                  <a:lnTo>
                    <a:pt x="2551" y="1484"/>
                  </a:lnTo>
                  <a:lnTo>
                    <a:pt x="2546" y="1489"/>
                  </a:lnTo>
                  <a:lnTo>
                    <a:pt x="2568" y="1506"/>
                  </a:lnTo>
                  <a:lnTo>
                    <a:pt x="2568" y="1512"/>
                  </a:lnTo>
                  <a:lnTo>
                    <a:pt x="2565" y="1524"/>
                  </a:lnTo>
                  <a:lnTo>
                    <a:pt x="2563" y="1538"/>
                  </a:lnTo>
                  <a:lnTo>
                    <a:pt x="2560" y="1544"/>
                  </a:lnTo>
                  <a:lnTo>
                    <a:pt x="2549" y="1548"/>
                  </a:lnTo>
                  <a:lnTo>
                    <a:pt x="2551" y="1573"/>
                  </a:lnTo>
                  <a:lnTo>
                    <a:pt x="2547" y="1583"/>
                  </a:lnTo>
                  <a:lnTo>
                    <a:pt x="2540" y="1584"/>
                  </a:lnTo>
                  <a:lnTo>
                    <a:pt x="2537" y="1589"/>
                  </a:lnTo>
                  <a:lnTo>
                    <a:pt x="2541" y="1605"/>
                  </a:lnTo>
                  <a:lnTo>
                    <a:pt x="2538" y="1632"/>
                  </a:lnTo>
                  <a:lnTo>
                    <a:pt x="2537" y="1642"/>
                  </a:lnTo>
                  <a:lnTo>
                    <a:pt x="2533" y="1675"/>
                  </a:lnTo>
                  <a:lnTo>
                    <a:pt x="2533" y="1702"/>
                  </a:lnTo>
                  <a:lnTo>
                    <a:pt x="2535" y="1718"/>
                  </a:lnTo>
                  <a:lnTo>
                    <a:pt x="2535" y="1729"/>
                  </a:lnTo>
                  <a:lnTo>
                    <a:pt x="2525" y="1747"/>
                  </a:lnTo>
                  <a:lnTo>
                    <a:pt x="2533" y="1749"/>
                  </a:lnTo>
                  <a:lnTo>
                    <a:pt x="2537" y="1758"/>
                  </a:lnTo>
                  <a:lnTo>
                    <a:pt x="2545" y="1770"/>
                  </a:lnTo>
                  <a:lnTo>
                    <a:pt x="2551" y="1776"/>
                  </a:lnTo>
                  <a:lnTo>
                    <a:pt x="2552" y="1776"/>
                  </a:lnTo>
                  <a:lnTo>
                    <a:pt x="2558" y="1772"/>
                  </a:lnTo>
                  <a:lnTo>
                    <a:pt x="2559" y="1779"/>
                  </a:lnTo>
                  <a:lnTo>
                    <a:pt x="2560" y="1802"/>
                  </a:lnTo>
                  <a:lnTo>
                    <a:pt x="2564" y="1797"/>
                  </a:lnTo>
                  <a:lnTo>
                    <a:pt x="2564" y="1775"/>
                  </a:lnTo>
                  <a:lnTo>
                    <a:pt x="2568" y="1772"/>
                  </a:lnTo>
                  <a:lnTo>
                    <a:pt x="2596" y="1772"/>
                  </a:lnTo>
                  <a:lnTo>
                    <a:pt x="2601" y="1776"/>
                  </a:lnTo>
                  <a:lnTo>
                    <a:pt x="2608" y="1776"/>
                  </a:lnTo>
                  <a:lnTo>
                    <a:pt x="2613" y="1774"/>
                  </a:lnTo>
                  <a:lnTo>
                    <a:pt x="2622" y="1779"/>
                  </a:lnTo>
                  <a:lnTo>
                    <a:pt x="2624" y="1785"/>
                  </a:lnTo>
                  <a:lnTo>
                    <a:pt x="2628" y="1812"/>
                  </a:lnTo>
                  <a:lnTo>
                    <a:pt x="2646" y="1856"/>
                  </a:lnTo>
                  <a:lnTo>
                    <a:pt x="2646" y="1876"/>
                  </a:lnTo>
                  <a:lnTo>
                    <a:pt x="2648" y="1890"/>
                  </a:lnTo>
                  <a:lnTo>
                    <a:pt x="2660" y="1909"/>
                  </a:lnTo>
                  <a:lnTo>
                    <a:pt x="2662" y="1936"/>
                  </a:lnTo>
                  <a:lnTo>
                    <a:pt x="2661" y="1944"/>
                  </a:lnTo>
                  <a:lnTo>
                    <a:pt x="2658" y="1953"/>
                  </a:lnTo>
                  <a:lnTo>
                    <a:pt x="2650" y="1959"/>
                  </a:lnTo>
                  <a:lnTo>
                    <a:pt x="2644" y="1964"/>
                  </a:lnTo>
                  <a:lnTo>
                    <a:pt x="2645" y="1966"/>
                  </a:lnTo>
                  <a:lnTo>
                    <a:pt x="2666" y="1955"/>
                  </a:lnTo>
                  <a:lnTo>
                    <a:pt x="2666" y="1964"/>
                  </a:lnTo>
                  <a:lnTo>
                    <a:pt x="2670" y="1964"/>
                  </a:lnTo>
                  <a:lnTo>
                    <a:pt x="2686" y="1952"/>
                  </a:lnTo>
                  <a:lnTo>
                    <a:pt x="2734" y="1930"/>
                  </a:lnTo>
                  <a:lnTo>
                    <a:pt x="2756" y="1936"/>
                  </a:lnTo>
                  <a:lnTo>
                    <a:pt x="2762" y="1942"/>
                  </a:lnTo>
                  <a:lnTo>
                    <a:pt x="2774" y="1948"/>
                  </a:lnTo>
                  <a:lnTo>
                    <a:pt x="2779" y="1957"/>
                  </a:lnTo>
                  <a:lnTo>
                    <a:pt x="2796" y="1964"/>
                  </a:lnTo>
                  <a:lnTo>
                    <a:pt x="2821" y="1976"/>
                  </a:lnTo>
                  <a:lnTo>
                    <a:pt x="2842" y="1977"/>
                  </a:lnTo>
                  <a:lnTo>
                    <a:pt x="2847" y="1980"/>
                  </a:lnTo>
                  <a:lnTo>
                    <a:pt x="2885" y="2006"/>
                  </a:lnTo>
                  <a:lnTo>
                    <a:pt x="2900" y="2012"/>
                  </a:lnTo>
                  <a:lnTo>
                    <a:pt x="2920" y="2043"/>
                  </a:lnTo>
                  <a:lnTo>
                    <a:pt x="2924" y="2049"/>
                  </a:lnTo>
                  <a:lnTo>
                    <a:pt x="2923" y="2056"/>
                  </a:lnTo>
                  <a:lnTo>
                    <a:pt x="2929" y="2061"/>
                  </a:lnTo>
                  <a:lnTo>
                    <a:pt x="2934" y="2057"/>
                  </a:lnTo>
                  <a:lnTo>
                    <a:pt x="2939" y="2060"/>
                  </a:lnTo>
                  <a:lnTo>
                    <a:pt x="2943" y="2065"/>
                  </a:lnTo>
                  <a:lnTo>
                    <a:pt x="2950" y="2066"/>
                  </a:lnTo>
                  <a:lnTo>
                    <a:pt x="2958" y="2065"/>
                  </a:lnTo>
                  <a:lnTo>
                    <a:pt x="2966" y="2066"/>
                  </a:lnTo>
                  <a:lnTo>
                    <a:pt x="2978" y="2076"/>
                  </a:lnTo>
                  <a:lnTo>
                    <a:pt x="3020" y="2089"/>
                  </a:lnTo>
                  <a:lnTo>
                    <a:pt x="3032" y="2099"/>
                  </a:lnTo>
                  <a:lnTo>
                    <a:pt x="3035" y="2106"/>
                  </a:lnTo>
                  <a:lnTo>
                    <a:pt x="3051" y="2116"/>
                  </a:lnTo>
                  <a:lnTo>
                    <a:pt x="3052" y="2122"/>
                  </a:lnTo>
                  <a:lnTo>
                    <a:pt x="3046" y="2137"/>
                  </a:lnTo>
                  <a:lnTo>
                    <a:pt x="3042" y="2149"/>
                  </a:lnTo>
                  <a:lnTo>
                    <a:pt x="3033" y="2169"/>
                  </a:lnTo>
                  <a:lnTo>
                    <a:pt x="3046" y="2148"/>
                  </a:lnTo>
                  <a:lnTo>
                    <a:pt x="3051" y="2136"/>
                  </a:lnTo>
                  <a:lnTo>
                    <a:pt x="3056" y="2127"/>
                  </a:lnTo>
                  <a:lnTo>
                    <a:pt x="3112" y="2126"/>
                  </a:lnTo>
                  <a:lnTo>
                    <a:pt x="3139" y="2132"/>
                  </a:lnTo>
                  <a:lnTo>
                    <a:pt x="3160" y="2130"/>
                  </a:lnTo>
                  <a:lnTo>
                    <a:pt x="3166" y="2131"/>
                  </a:lnTo>
                  <a:lnTo>
                    <a:pt x="3171" y="2127"/>
                  </a:lnTo>
                  <a:lnTo>
                    <a:pt x="3182" y="2130"/>
                  </a:lnTo>
                  <a:lnTo>
                    <a:pt x="3185" y="2137"/>
                  </a:lnTo>
                  <a:lnTo>
                    <a:pt x="3193" y="2136"/>
                  </a:lnTo>
                  <a:lnTo>
                    <a:pt x="3203" y="2140"/>
                  </a:lnTo>
                  <a:lnTo>
                    <a:pt x="3210" y="2145"/>
                  </a:lnTo>
                  <a:lnTo>
                    <a:pt x="3216" y="2141"/>
                  </a:lnTo>
                  <a:lnTo>
                    <a:pt x="3221" y="2165"/>
                  </a:lnTo>
                  <a:lnTo>
                    <a:pt x="3219" y="2199"/>
                  </a:lnTo>
                  <a:lnTo>
                    <a:pt x="3214" y="2217"/>
                  </a:lnTo>
                  <a:lnTo>
                    <a:pt x="3213" y="2235"/>
                  </a:lnTo>
                  <a:lnTo>
                    <a:pt x="3219" y="2246"/>
                  </a:lnTo>
                  <a:lnTo>
                    <a:pt x="3221" y="2258"/>
                  </a:lnTo>
                  <a:lnTo>
                    <a:pt x="3221" y="2281"/>
                  </a:lnTo>
                  <a:lnTo>
                    <a:pt x="3225" y="2314"/>
                  </a:lnTo>
                  <a:lnTo>
                    <a:pt x="3219" y="2321"/>
                  </a:lnTo>
                  <a:lnTo>
                    <a:pt x="3219" y="2341"/>
                  </a:lnTo>
                  <a:lnTo>
                    <a:pt x="3223" y="2348"/>
                  </a:lnTo>
                  <a:lnTo>
                    <a:pt x="3228" y="2352"/>
                  </a:lnTo>
                  <a:lnTo>
                    <a:pt x="3230" y="2358"/>
                  </a:lnTo>
                  <a:lnTo>
                    <a:pt x="3239" y="2369"/>
                  </a:lnTo>
                  <a:lnTo>
                    <a:pt x="3247" y="2373"/>
                  </a:lnTo>
                  <a:lnTo>
                    <a:pt x="3255" y="2382"/>
                  </a:lnTo>
                  <a:lnTo>
                    <a:pt x="3259" y="2393"/>
                  </a:lnTo>
                  <a:lnTo>
                    <a:pt x="3267" y="2402"/>
                  </a:lnTo>
                  <a:lnTo>
                    <a:pt x="3267" y="2405"/>
                  </a:lnTo>
                  <a:lnTo>
                    <a:pt x="3253" y="2406"/>
                  </a:lnTo>
                  <a:lnTo>
                    <a:pt x="3234" y="2418"/>
                  </a:lnTo>
                  <a:lnTo>
                    <a:pt x="3229" y="2423"/>
                  </a:lnTo>
                  <a:lnTo>
                    <a:pt x="3229" y="2425"/>
                  </a:lnTo>
                  <a:lnTo>
                    <a:pt x="3262" y="2416"/>
                  </a:lnTo>
                  <a:lnTo>
                    <a:pt x="3272" y="2417"/>
                  </a:lnTo>
                  <a:lnTo>
                    <a:pt x="3279" y="2421"/>
                  </a:lnTo>
                  <a:lnTo>
                    <a:pt x="3307" y="2450"/>
                  </a:lnTo>
                  <a:lnTo>
                    <a:pt x="3312" y="2459"/>
                  </a:lnTo>
                  <a:lnTo>
                    <a:pt x="3317" y="2477"/>
                  </a:lnTo>
                  <a:lnTo>
                    <a:pt x="3314" y="2486"/>
                  </a:lnTo>
                  <a:lnTo>
                    <a:pt x="3289" y="2514"/>
                  </a:lnTo>
                  <a:lnTo>
                    <a:pt x="3314" y="2495"/>
                  </a:lnTo>
                  <a:lnTo>
                    <a:pt x="3318" y="2488"/>
                  </a:lnTo>
                  <a:lnTo>
                    <a:pt x="3323" y="2488"/>
                  </a:lnTo>
                  <a:lnTo>
                    <a:pt x="3337" y="2500"/>
                  </a:lnTo>
                  <a:lnTo>
                    <a:pt x="3344" y="2501"/>
                  </a:lnTo>
                  <a:lnTo>
                    <a:pt x="3359" y="2512"/>
                  </a:lnTo>
                  <a:lnTo>
                    <a:pt x="3363" y="2509"/>
                  </a:lnTo>
                  <a:lnTo>
                    <a:pt x="3360" y="2482"/>
                  </a:lnTo>
                  <a:lnTo>
                    <a:pt x="3363" y="2476"/>
                  </a:lnTo>
                  <a:lnTo>
                    <a:pt x="3370" y="2476"/>
                  </a:lnTo>
                  <a:lnTo>
                    <a:pt x="3370" y="2470"/>
                  </a:lnTo>
                  <a:lnTo>
                    <a:pt x="3371" y="2464"/>
                  </a:lnTo>
                  <a:lnTo>
                    <a:pt x="3379" y="2461"/>
                  </a:lnTo>
                  <a:lnTo>
                    <a:pt x="3386" y="2461"/>
                  </a:lnTo>
                  <a:lnTo>
                    <a:pt x="3386" y="2466"/>
                  </a:lnTo>
                  <a:lnTo>
                    <a:pt x="3399" y="2475"/>
                  </a:lnTo>
                  <a:lnTo>
                    <a:pt x="3402" y="2495"/>
                  </a:lnTo>
                  <a:lnTo>
                    <a:pt x="3408" y="2493"/>
                  </a:lnTo>
                  <a:lnTo>
                    <a:pt x="3415" y="2487"/>
                  </a:lnTo>
                  <a:lnTo>
                    <a:pt x="3415" y="2481"/>
                  </a:lnTo>
                  <a:lnTo>
                    <a:pt x="3419" y="2477"/>
                  </a:lnTo>
                  <a:lnTo>
                    <a:pt x="3420" y="2470"/>
                  </a:lnTo>
                  <a:lnTo>
                    <a:pt x="3412" y="2468"/>
                  </a:lnTo>
                  <a:lnTo>
                    <a:pt x="3401" y="2450"/>
                  </a:lnTo>
                  <a:lnTo>
                    <a:pt x="3399" y="2443"/>
                  </a:lnTo>
                  <a:lnTo>
                    <a:pt x="3412" y="2442"/>
                  </a:lnTo>
                  <a:lnTo>
                    <a:pt x="3412" y="2437"/>
                  </a:lnTo>
                  <a:lnTo>
                    <a:pt x="3420" y="2432"/>
                  </a:lnTo>
                  <a:lnTo>
                    <a:pt x="3424" y="2421"/>
                  </a:lnTo>
                  <a:lnTo>
                    <a:pt x="3429" y="2415"/>
                  </a:lnTo>
                  <a:lnTo>
                    <a:pt x="3435" y="2410"/>
                  </a:lnTo>
                  <a:lnTo>
                    <a:pt x="3454" y="2411"/>
                  </a:lnTo>
                  <a:lnTo>
                    <a:pt x="3460" y="2407"/>
                  </a:lnTo>
                  <a:lnTo>
                    <a:pt x="3460" y="2405"/>
                  </a:lnTo>
                  <a:lnTo>
                    <a:pt x="3444" y="2407"/>
                  </a:lnTo>
                  <a:lnTo>
                    <a:pt x="3436" y="2406"/>
                  </a:lnTo>
                  <a:lnTo>
                    <a:pt x="3429" y="2400"/>
                  </a:lnTo>
                  <a:lnTo>
                    <a:pt x="3427" y="2391"/>
                  </a:lnTo>
                  <a:lnTo>
                    <a:pt x="3424" y="2387"/>
                  </a:lnTo>
                  <a:lnTo>
                    <a:pt x="3417" y="2383"/>
                  </a:lnTo>
                  <a:lnTo>
                    <a:pt x="3411" y="2364"/>
                  </a:lnTo>
                  <a:lnTo>
                    <a:pt x="3414" y="2361"/>
                  </a:lnTo>
                  <a:lnTo>
                    <a:pt x="3415" y="2356"/>
                  </a:lnTo>
                  <a:lnTo>
                    <a:pt x="3411" y="2353"/>
                  </a:lnTo>
                  <a:lnTo>
                    <a:pt x="3407" y="2309"/>
                  </a:lnTo>
                  <a:lnTo>
                    <a:pt x="3404" y="2299"/>
                  </a:lnTo>
                  <a:lnTo>
                    <a:pt x="3403" y="2274"/>
                  </a:lnTo>
                  <a:lnTo>
                    <a:pt x="3404" y="2264"/>
                  </a:lnTo>
                  <a:lnTo>
                    <a:pt x="3402" y="2251"/>
                  </a:lnTo>
                  <a:lnTo>
                    <a:pt x="3399" y="2242"/>
                  </a:lnTo>
                  <a:lnTo>
                    <a:pt x="3391" y="2232"/>
                  </a:lnTo>
                  <a:lnTo>
                    <a:pt x="3379" y="2206"/>
                  </a:lnTo>
                  <a:lnTo>
                    <a:pt x="3374" y="2200"/>
                  </a:lnTo>
                  <a:lnTo>
                    <a:pt x="3366" y="2197"/>
                  </a:lnTo>
                  <a:lnTo>
                    <a:pt x="3361" y="2195"/>
                  </a:lnTo>
                  <a:lnTo>
                    <a:pt x="3380" y="2186"/>
                  </a:lnTo>
                  <a:lnTo>
                    <a:pt x="3407" y="2169"/>
                  </a:lnTo>
                  <a:lnTo>
                    <a:pt x="3422" y="2162"/>
                  </a:lnTo>
                  <a:lnTo>
                    <a:pt x="3449" y="2140"/>
                  </a:lnTo>
                  <a:lnTo>
                    <a:pt x="3461" y="2132"/>
                  </a:lnTo>
                  <a:lnTo>
                    <a:pt x="3476" y="2119"/>
                  </a:lnTo>
                  <a:lnTo>
                    <a:pt x="3489" y="2104"/>
                  </a:lnTo>
                  <a:lnTo>
                    <a:pt x="3476" y="2114"/>
                  </a:lnTo>
                  <a:lnTo>
                    <a:pt x="3492" y="2092"/>
                  </a:lnTo>
                  <a:lnTo>
                    <a:pt x="3513" y="2055"/>
                  </a:lnTo>
                  <a:lnTo>
                    <a:pt x="3519" y="2041"/>
                  </a:lnTo>
                  <a:lnTo>
                    <a:pt x="3524" y="2036"/>
                  </a:lnTo>
                  <a:lnTo>
                    <a:pt x="3532" y="2038"/>
                  </a:lnTo>
                  <a:lnTo>
                    <a:pt x="3541" y="2045"/>
                  </a:lnTo>
                  <a:lnTo>
                    <a:pt x="3551" y="2040"/>
                  </a:lnTo>
                  <a:lnTo>
                    <a:pt x="3554" y="2032"/>
                  </a:lnTo>
                  <a:lnTo>
                    <a:pt x="3548" y="2030"/>
                  </a:lnTo>
                  <a:lnTo>
                    <a:pt x="3543" y="2007"/>
                  </a:lnTo>
                  <a:lnTo>
                    <a:pt x="3540" y="2001"/>
                  </a:lnTo>
                  <a:lnTo>
                    <a:pt x="3531" y="2022"/>
                  </a:lnTo>
                  <a:lnTo>
                    <a:pt x="3527" y="2030"/>
                  </a:lnTo>
                  <a:lnTo>
                    <a:pt x="3525" y="2027"/>
                  </a:lnTo>
                  <a:lnTo>
                    <a:pt x="3524" y="2005"/>
                  </a:lnTo>
                  <a:lnTo>
                    <a:pt x="3521" y="1980"/>
                  </a:lnTo>
                  <a:lnTo>
                    <a:pt x="3517" y="1959"/>
                  </a:lnTo>
                  <a:lnTo>
                    <a:pt x="3514" y="1953"/>
                  </a:lnTo>
                  <a:lnTo>
                    <a:pt x="3511" y="1947"/>
                  </a:lnTo>
                  <a:lnTo>
                    <a:pt x="3510" y="1927"/>
                  </a:lnTo>
                  <a:lnTo>
                    <a:pt x="3500" y="1892"/>
                  </a:lnTo>
                  <a:lnTo>
                    <a:pt x="3492" y="1861"/>
                  </a:lnTo>
                  <a:lnTo>
                    <a:pt x="3490" y="1849"/>
                  </a:lnTo>
                  <a:lnTo>
                    <a:pt x="3483" y="1835"/>
                  </a:lnTo>
                  <a:lnTo>
                    <a:pt x="3483" y="1829"/>
                  </a:lnTo>
                  <a:lnTo>
                    <a:pt x="3482" y="1825"/>
                  </a:lnTo>
                  <a:lnTo>
                    <a:pt x="3472" y="1826"/>
                  </a:lnTo>
                  <a:lnTo>
                    <a:pt x="3454" y="1815"/>
                  </a:lnTo>
                  <a:lnTo>
                    <a:pt x="3449" y="1809"/>
                  </a:lnTo>
                  <a:lnTo>
                    <a:pt x="3428" y="1793"/>
                  </a:lnTo>
                  <a:lnTo>
                    <a:pt x="3413" y="1777"/>
                  </a:lnTo>
                  <a:lnTo>
                    <a:pt x="3411" y="1771"/>
                  </a:lnTo>
                  <a:lnTo>
                    <a:pt x="3414" y="1767"/>
                  </a:lnTo>
                  <a:lnTo>
                    <a:pt x="3412" y="1760"/>
                  </a:lnTo>
                  <a:lnTo>
                    <a:pt x="3411" y="1749"/>
                  </a:lnTo>
                  <a:lnTo>
                    <a:pt x="3413" y="1740"/>
                  </a:lnTo>
                  <a:lnTo>
                    <a:pt x="3419" y="1739"/>
                  </a:lnTo>
                  <a:lnTo>
                    <a:pt x="3433" y="1729"/>
                  </a:lnTo>
                  <a:lnTo>
                    <a:pt x="3451" y="1729"/>
                  </a:lnTo>
                  <a:lnTo>
                    <a:pt x="3455" y="1723"/>
                  </a:lnTo>
                  <a:lnTo>
                    <a:pt x="3471" y="1722"/>
                  </a:lnTo>
                  <a:lnTo>
                    <a:pt x="3471" y="1708"/>
                  </a:lnTo>
                  <a:lnTo>
                    <a:pt x="3465" y="1705"/>
                  </a:lnTo>
                  <a:lnTo>
                    <a:pt x="3465" y="1695"/>
                  </a:lnTo>
                  <a:lnTo>
                    <a:pt x="3470" y="1683"/>
                  </a:lnTo>
                  <a:lnTo>
                    <a:pt x="3483" y="1688"/>
                  </a:lnTo>
                  <a:lnTo>
                    <a:pt x="3487" y="1691"/>
                  </a:lnTo>
                  <a:lnTo>
                    <a:pt x="3508" y="1686"/>
                  </a:lnTo>
                  <a:lnTo>
                    <a:pt x="3492" y="1681"/>
                  </a:lnTo>
                  <a:lnTo>
                    <a:pt x="3487" y="1675"/>
                  </a:lnTo>
                  <a:lnTo>
                    <a:pt x="3487" y="1664"/>
                  </a:lnTo>
                  <a:lnTo>
                    <a:pt x="3489" y="1658"/>
                  </a:lnTo>
                  <a:lnTo>
                    <a:pt x="3493" y="1658"/>
                  </a:lnTo>
                  <a:lnTo>
                    <a:pt x="3500" y="1643"/>
                  </a:lnTo>
                  <a:lnTo>
                    <a:pt x="3493" y="1648"/>
                  </a:lnTo>
                  <a:lnTo>
                    <a:pt x="3471" y="1645"/>
                  </a:lnTo>
                  <a:lnTo>
                    <a:pt x="3471" y="1635"/>
                  </a:lnTo>
                  <a:lnTo>
                    <a:pt x="3476" y="1637"/>
                  </a:lnTo>
                  <a:lnTo>
                    <a:pt x="3482" y="1634"/>
                  </a:lnTo>
                  <a:lnTo>
                    <a:pt x="3483" y="1625"/>
                  </a:lnTo>
                  <a:lnTo>
                    <a:pt x="3477" y="1616"/>
                  </a:lnTo>
                  <a:lnTo>
                    <a:pt x="3476" y="1615"/>
                  </a:lnTo>
                  <a:lnTo>
                    <a:pt x="3467" y="1597"/>
                  </a:lnTo>
                  <a:lnTo>
                    <a:pt x="3472" y="1578"/>
                  </a:lnTo>
                  <a:lnTo>
                    <a:pt x="3466" y="1576"/>
                  </a:lnTo>
                  <a:lnTo>
                    <a:pt x="3465" y="1568"/>
                  </a:lnTo>
                  <a:lnTo>
                    <a:pt x="3483" y="1562"/>
                  </a:lnTo>
                  <a:lnTo>
                    <a:pt x="3483" y="1561"/>
                  </a:lnTo>
                  <a:lnTo>
                    <a:pt x="3473" y="1561"/>
                  </a:lnTo>
                  <a:lnTo>
                    <a:pt x="3468" y="1556"/>
                  </a:lnTo>
                  <a:lnTo>
                    <a:pt x="3460" y="1561"/>
                  </a:lnTo>
                  <a:lnTo>
                    <a:pt x="3452" y="1559"/>
                  </a:lnTo>
                  <a:lnTo>
                    <a:pt x="3445" y="1550"/>
                  </a:lnTo>
                  <a:lnTo>
                    <a:pt x="3445" y="1539"/>
                  </a:lnTo>
                  <a:lnTo>
                    <a:pt x="3456" y="1523"/>
                  </a:lnTo>
                  <a:lnTo>
                    <a:pt x="3461" y="1505"/>
                  </a:lnTo>
                  <a:lnTo>
                    <a:pt x="3467" y="1500"/>
                  </a:lnTo>
                  <a:lnTo>
                    <a:pt x="3467" y="1486"/>
                  </a:lnTo>
                  <a:lnTo>
                    <a:pt x="3471" y="1485"/>
                  </a:lnTo>
                  <a:lnTo>
                    <a:pt x="3476" y="1478"/>
                  </a:lnTo>
                  <a:lnTo>
                    <a:pt x="3476" y="1468"/>
                  </a:lnTo>
                  <a:lnTo>
                    <a:pt x="3483" y="1465"/>
                  </a:lnTo>
                  <a:lnTo>
                    <a:pt x="3485" y="1447"/>
                  </a:lnTo>
                  <a:lnTo>
                    <a:pt x="3481" y="1454"/>
                  </a:lnTo>
                  <a:lnTo>
                    <a:pt x="3472" y="1457"/>
                  </a:lnTo>
                  <a:lnTo>
                    <a:pt x="3466" y="1452"/>
                  </a:lnTo>
                  <a:lnTo>
                    <a:pt x="3458" y="1449"/>
                  </a:lnTo>
                  <a:lnTo>
                    <a:pt x="3449" y="1441"/>
                  </a:lnTo>
                  <a:lnTo>
                    <a:pt x="3447" y="1428"/>
                  </a:lnTo>
                  <a:lnTo>
                    <a:pt x="3442" y="1419"/>
                  </a:lnTo>
                  <a:lnTo>
                    <a:pt x="3441" y="1404"/>
                  </a:lnTo>
                  <a:lnTo>
                    <a:pt x="3441" y="1392"/>
                  </a:lnTo>
                  <a:lnTo>
                    <a:pt x="3442" y="1387"/>
                  </a:lnTo>
                  <a:lnTo>
                    <a:pt x="3454" y="1379"/>
                  </a:lnTo>
                  <a:lnTo>
                    <a:pt x="3466" y="1360"/>
                  </a:lnTo>
                  <a:lnTo>
                    <a:pt x="3474" y="1350"/>
                  </a:lnTo>
                  <a:lnTo>
                    <a:pt x="3481" y="1347"/>
                  </a:lnTo>
                  <a:lnTo>
                    <a:pt x="3481" y="1355"/>
                  </a:lnTo>
                  <a:lnTo>
                    <a:pt x="3490" y="1354"/>
                  </a:lnTo>
                  <a:lnTo>
                    <a:pt x="3516" y="1355"/>
                  </a:lnTo>
                  <a:lnTo>
                    <a:pt x="3547" y="1362"/>
                  </a:lnTo>
                  <a:lnTo>
                    <a:pt x="3552" y="1367"/>
                  </a:lnTo>
                  <a:lnTo>
                    <a:pt x="3553" y="1369"/>
                  </a:lnTo>
                  <a:lnTo>
                    <a:pt x="3562" y="1374"/>
                  </a:lnTo>
                  <a:lnTo>
                    <a:pt x="3579" y="1377"/>
                  </a:lnTo>
                  <a:lnTo>
                    <a:pt x="3586" y="1379"/>
                  </a:lnTo>
                  <a:lnTo>
                    <a:pt x="3583" y="1388"/>
                  </a:lnTo>
                  <a:lnTo>
                    <a:pt x="3585" y="1390"/>
                  </a:lnTo>
                  <a:lnTo>
                    <a:pt x="3596" y="1383"/>
                  </a:lnTo>
                  <a:lnTo>
                    <a:pt x="3612" y="1383"/>
                  </a:lnTo>
                  <a:lnTo>
                    <a:pt x="3616" y="1389"/>
                  </a:lnTo>
                  <a:lnTo>
                    <a:pt x="3613" y="1397"/>
                  </a:lnTo>
                  <a:lnTo>
                    <a:pt x="3633" y="1395"/>
                  </a:lnTo>
                  <a:lnTo>
                    <a:pt x="3630" y="1390"/>
                  </a:lnTo>
                  <a:lnTo>
                    <a:pt x="3637" y="1384"/>
                  </a:lnTo>
                  <a:lnTo>
                    <a:pt x="3670" y="1373"/>
                  </a:lnTo>
                  <a:lnTo>
                    <a:pt x="3682" y="1361"/>
                  </a:lnTo>
                  <a:lnTo>
                    <a:pt x="3715" y="1378"/>
                  </a:lnTo>
                  <a:lnTo>
                    <a:pt x="3724" y="1390"/>
                  </a:lnTo>
                  <a:lnTo>
                    <a:pt x="3739" y="1397"/>
                  </a:lnTo>
                  <a:lnTo>
                    <a:pt x="3748" y="1398"/>
                  </a:lnTo>
                  <a:lnTo>
                    <a:pt x="3751" y="1403"/>
                  </a:lnTo>
                  <a:lnTo>
                    <a:pt x="3752" y="1411"/>
                  </a:lnTo>
                  <a:lnTo>
                    <a:pt x="3740" y="1438"/>
                  </a:lnTo>
                  <a:lnTo>
                    <a:pt x="3743" y="1435"/>
                  </a:lnTo>
                  <a:lnTo>
                    <a:pt x="3751" y="1437"/>
                  </a:lnTo>
                  <a:lnTo>
                    <a:pt x="3753" y="1433"/>
                  </a:lnTo>
                  <a:lnTo>
                    <a:pt x="3753" y="1422"/>
                  </a:lnTo>
                  <a:lnTo>
                    <a:pt x="3759" y="1421"/>
                  </a:lnTo>
                  <a:lnTo>
                    <a:pt x="3769" y="1425"/>
                  </a:lnTo>
                  <a:lnTo>
                    <a:pt x="3769" y="1441"/>
                  </a:lnTo>
                  <a:lnTo>
                    <a:pt x="3775" y="1448"/>
                  </a:lnTo>
                  <a:lnTo>
                    <a:pt x="3778" y="1455"/>
                  </a:lnTo>
                  <a:lnTo>
                    <a:pt x="3770" y="1460"/>
                  </a:lnTo>
                  <a:lnTo>
                    <a:pt x="3772" y="1469"/>
                  </a:lnTo>
                  <a:lnTo>
                    <a:pt x="3782" y="1465"/>
                  </a:lnTo>
                  <a:lnTo>
                    <a:pt x="3784" y="1458"/>
                  </a:lnTo>
                  <a:lnTo>
                    <a:pt x="3793" y="1455"/>
                  </a:lnTo>
                  <a:lnTo>
                    <a:pt x="3801" y="1458"/>
                  </a:lnTo>
                  <a:lnTo>
                    <a:pt x="3807" y="1464"/>
                  </a:lnTo>
                  <a:lnTo>
                    <a:pt x="3802" y="1471"/>
                  </a:lnTo>
                  <a:lnTo>
                    <a:pt x="3798" y="1474"/>
                  </a:lnTo>
                  <a:lnTo>
                    <a:pt x="3791" y="1479"/>
                  </a:lnTo>
                  <a:lnTo>
                    <a:pt x="3791" y="1489"/>
                  </a:lnTo>
                  <a:lnTo>
                    <a:pt x="3794" y="1495"/>
                  </a:lnTo>
                  <a:lnTo>
                    <a:pt x="3799" y="1501"/>
                  </a:lnTo>
                  <a:lnTo>
                    <a:pt x="3807" y="1503"/>
                  </a:lnTo>
                  <a:lnTo>
                    <a:pt x="3805" y="1511"/>
                  </a:lnTo>
                  <a:lnTo>
                    <a:pt x="3806" y="1514"/>
                  </a:lnTo>
                  <a:lnTo>
                    <a:pt x="3823" y="1511"/>
                  </a:lnTo>
                  <a:lnTo>
                    <a:pt x="3834" y="1513"/>
                  </a:lnTo>
                  <a:lnTo>
                    <a:pt x="3837" y="1523"/>
                  </a:lnTo>
                  <a:lnTo>
                    <a:pt x="3843" y="1532"/>
                  </a:lnTo>
                  <a:lnTo>
                    <a:pt x="3849" y="1524"/>
                  </a:lnTo>
                  <a:lnTo>
                    <a:pt x="3864" y="1529"/>
                  </a:lnTo>
                  <a:lnTo>
                    <a:pt x="3877" y="1523"/>
                  </a:lnTo>
                  <a:lnTo>
                    <a:pt x="3882" y="1529"/>
                  </a:lnTo>
                  <a:lnTo>
                    <a:pt x="3884" y="1537"/>
                  </a:lnTo>
                  <a:lnTo>
                    <a:pt x="3884" y="1544"/>
                  </a:lnTo>
                  <a:lnTo>
                    <a:pt x="3888" y="1545"/>
                  </a:lnTo>
                  <a:lnTo>
                    <a:pt x="3908" y="1535"/>
                  </a:lnTo>
                  <a:lnTo>
                    <a:pt x="3907" y="1528"/>
                  </a:lnTo>
                  <a:lnTo>
                    <a:pt x="3914" y="1524"/>
                  </a:lnTo>
                  <a:lnTo>
                    <a:pt x="3925" y="1541"/>
                  </a:lnTo>
                  <a:lnTo>
                    <a:pt x="3926" y="1548"/>
                  </a:lnTo>
                  <a:lnTo>
                    <a:pt x="3925" y="1553"/>
                  </a:lnTo>
                  <a:lnTo>
                    <a:pt x="3920" y="1560"/>
                  </a:lnTo>
                  <a:lnTo>
                    <a:pt x="3912" y="1566"/>
                  </a:lnTo>
                  <a:lnTo>
                    <a:pt x="3912" y="1575"/>
                  </a:lnTo>
                  <a:lnTo>
                    <a:pt x="3909" y="1584"/>
                  </a:lnTo>
                  <a:lnTo>
                    <a:pt x="3912" y="1592"/>
                  </a:lnTo>
                  <a:lnTo>
                    <a:pt x="3911" y="1598"/>
                  </a:lnTo>
                  <a:lnTo>
                    <a:pt x="3915" y="1599"/>
                  </a:lnTo>
                  <a:lnTo>
                    <a:pt x="3918" y="1615"/>
                  </a:lnTo>
                  <a:lnTo>
                    <a:pt x="3926" y="1632"/>
                  </a:lnTo>
                  <a:lnTo>
                    <a:pt x="3913" y="1634"/>
                  </a:lnTo>
                  <a:lnTo>
                    <a:pt x="3912" y="1638"/>
                  </a:lnTo>
                  <a:lnTo>
                    <a:pt x="3908" y="1642"/>
                  </a:lnTo>
                  <a:lnTo>
                    <a:pt x="3896" y="1642"/>
                  </a:lnTo>
                  <a:lnTo>
                    <a:pt x="3887" y="1640"/>
                  </a:lnTo>
                  <a:lnTo>
                    <a:pt x="3869" y="1641"/>
                  </a:lnTo>
                  <a:lnTo>
                    <a:pt x="3853" y="1638"/>
                  </a:lnTo>
                  <a:lnTo>
                    <a:pt x="3842" y="1631"/>
                  </a:lnTo>
                  <a:lnTo>
                    <a:pt x="3831" y="1632"/>
                  </a:lnTo>
                  <a:lnTo>
                    <a:pt x="3826" y="1636"/>
                  </a:lnTo>
                  <a:lnTo>
                    <a:pt x="3845" y="1638"/>
                  </a:lnTo>
                  <a:lnTo>
                    <a:pt x="3863" y="1650"/>
                  </a:lnTo>
                  <a:lnTo>
                    <a:pt x="3899" y="1648"/>
                  </a:lnTo>
                  <a:lnTo>
                    <a:pt x="3912" y="1653"/>
                  </a:lnTo>
                  <a:lnTo>
                    <a:pt x="3924" y="1664"/>
                  </a:lnTo>
                  <a:lnTo>
                    <a:pt x="3926" y="1674"/>
                  </a:lnTo>
                  <a:lnTo>
                    <a:pt x="3924" y="1677"/>
                  </a:lnTo>
                  <a:lnTo>
                    <a:pt x="3926" y="1683"/>
                  </a:lnTo>
                  <a:lnTo>
                    <a:pt x="3913" y="1713"/>
                  </a:lnTo>
                  <a:lnTo>
                    <a:pt x="3915" y="1717"/>
                  </a:lnTo>
                  <a:lnTo>
                    <a:pt x="3931" y="1712"/>
                  </a:lnTo>
                  <a:lnTo>
                    <a:pt x="3938" y="1717"/>
                  </a:lnTo>
                  <a:lnTo>
                    <a:pt x="3935" y="1722"/>
                  </a:lnTo>
                  <a:lnTo>
                    <a:pt x="3923" y="1731"/>
                  </a:lnTo>
                  <a:lnTo>
                    <a:pt x="3924" y="1736"/>
                  </a:lnTo>
                  <a:lnTo>
                    <a:pt x="3934" y="1736"/>
                  </a:lnTo>
                  <a:lnTo>
                    <a:pt x="3938" y="1743"/>
                  </a:lnTo>
                  <a:lnTo>
                    <a:pt x="3938" y="1748"/>
                  </a:lnTo>
                  <a:lnTo>
                    <a:pt x="3935" y="1751"/>
                  </a:lnTo>
                  <a:lnTo>
                    <a:pt x="3931" y="1750"/>
                  </a:lnTo>
                  <a:lnTo>
                    <a:pt x="3930" y="1748"/>
                  </a:lnTo>
                  <a:lnTo>
                    <a:pt x="3924" y="1755"/>
                  </a:lnTo>
                  <a:lnTo>
                    <a:pt x="3912" y="1766"/>
                  </a:lnTo>
                  <a:lnTo>
                    <a:pt x="3909" y="1755"/>
                  </a:lnTo>
                  <a:lnTo>
                    <a:pt x="3903" y="1749"/>
                  </a:lnTo>
                  <a:lnTo>
                    <a:pt x="3893" y="1750"/>
                  </a:lnTo>
                  <a:lnTo>
                    <a:pt x="3899" y="1764"/>
                  </a:lnTo>
                  <a:lnTo>
                    <a:pt x="3899" y="1770"/>
                  </a:lnTo>
                  <a:lnTo>
                    <a:pt x="3879" y="1774"/>
                  </a:lnTo>
                  <a:lnTo>
                    <a:pt x="3885" y="1779"/>
                  </a:lnTo>
                  <a:lnTo>
                    <a:pt x="3895" y="1779"/>
                  </a:lnTo>
                  <a:lnTo>
                    <a:pt x="3901" y="1780"/>
                  </a:lnTo>
                  <a:lnTo>
                    <a:pt x="3907" y="1787"/>
                  </a:lnTo>
                  <a:lnTo>
                    <a:pt x="3924" y="1770"/>
                  </a:lnTo>
                  <a:lnTo>
                    <a:pt x="3931" y="1765"/>
                  </a:lnTo>
                  <a:lnTo>
                    <a:pt x="3945" y="1765"/>
                  </a:lnTo>
                  <a:lnTo>
                    <a:pt x="3956" y="1761"/>
                  </a:lnTo>
                  <a:lnTo>
                    <a:pt x="3969" y="1760"/>
                  </a:lnTo>
                  <a:lnTo>
                    <a:pt x="3979" y="1764"/>
                  </a:lnTo>
                  <a:lnTo>
                    <a:pt x="3985" y="1788"/>
                  </a:lnTo>
                  <a:lnTo>
                    <a:pt x="3990" y="1793"/>
                  </a:lnTo>
                  <a:lnTo>
                    <a:pt x="3992" y="1808"/>
                  </a:lnTo>
                  <a:lnTo>
                    <a:pt x="3987" y="1839"/>
                  </a:lnTo>
                  <a:lnTo>
                    <a:pt x="3972" y="1851"/>
                  </a:lnTo>
                  <a:lnTo>
                    <a:pt x="3934" y="1872"/>
                  </a:lnTo>
                  <a:lnTo>
                    <a:pt x="3966" y="1860"/>
                  </a:lnTo>
                  <a:lnTo>
                    <a:pt x="3987" y="1844"/>
                  </a:lnTo>
                  <a:lnTo>
                    <a:pt x="3994" y="1829"/>
                  </a:lnTo>
                  <a:lnTo>
                    <a:pt x="4000" y="1802"/>
                  </a:lnTo>
                  <a:lnTo>
                    <a:pt x="4008" y="1791"/>
                  </a:lnTo>
                  <a:lnTo>
                    <a:pt x="4008" y="1812"/>
                  </a:lnTo>
                  <a:lnTo>
                    <a:pt x="4005" y="1818"/>
                  </a:lnTo>
                  <a:lnTo>
                    <a:pt x="4015" y="1807"/>
                  </a:lnTo>
                  <a:lnTo>
                    <a:pt x="4017" y="1817"/>
                  </a:lnTo>
                  <a:lnTo>
                    <a:pt x="4015" y="1825"/>
                  </a:lnTo>
                  <a:lnTo>
                    <a:pt x="4016" y="1840"/>
                  </a:lnTo>
                  <a:lnTo>
                    <a:pt x="4019" y="1844"/>
                  </a:lnTo>
                  <a:lnTo>
                    <a:pt x="4026" y="1828"/>
                  </a:lnTo>
                  <a:lnTo>
                    <a:pt x="4055" y="1808"/>
                  </a:lnTo>
                  <a:lnTo>
                    <a:pt x="4078" y="1802"/>
                  </a:lnTo>
                  <a:lnTo>
                    <a:pt x="4079" y="1788"/>
                  </a:lnTo>
                  <a:lnTo>
                    <a:pt x="4085" y="1775"/>
                  </a:lnTo>
                  <a:lnTo>
                    <a:pt x="4091" y="1766"/>
                  </a:lnTo>
                  <a:lnTo>
                    <a:pt x="4100" y="1775"/>
                  </a:lnTo>
                  <a:lnTo>
                    <a:pt x="4112" y="1781"/>
                  </a:lnTo>
                  <a:lnTo>
                    <a:pt x="4116" y="1791"/>
                  </a:lnTo>
                  <a:lnTo>
                    <a:pt x="4111" y="1809"/>
                  </a:lnTo>
                  <a:lnTo>
                    <a:pt x="4114" y="1803"/>
                  </a:lnTo>
                  <a:lnTo>
                    <a:pt x="4123" y="1782"/>
                  </a:lnTo>
                  <a:lnTo>
                    <a:pt x="4116" y="1772"/>
                  </a:lnTo>
                  <a:lnTo>
                    <a:pt x="4110" y="1766"/>
                  </a:lnTo>
                  <a:lnTo>
                    <a:pt x="4106" y="1758"/>
                  </a:lnTo>
                  <a:lnTo>
                    <a:pt x="4116" y="1766"/>
                  </a:lnTo>
                  <a:lnTo>
                    <a:pt x="4122" y="1764"/>
                  </a:lnTo>
                  <a:lnTo>
                    <a:pt x="4127" y="1758"/>
                  </a:lnTo>
                  <a:lnTo>
                    <a:pt x="4123" y="1755"/>
                  </a:lnTo>
                  <a:lnTo>
                    <a:pt x="4124" y="1745"/>
                  </a:lnTo>
                  <a:lnTo>
                    <a:pt x="4133" y="1747"/>
                  </a:lnTo>
                  <a:lnTo>
                    <a:pt x="4135" y="1732"/>
                  </a:lnTo>
                  <a:lnTo>
                    <a:pt x="4130" y="1718"/>
                  </a:lnTo>
                  <a:lnTo>
                    <a:pt x="4137" y="1726"/>
                  </a:lnTo>
                  <a:lnTo>
                    <a:pt x="4141" y="1717"/>
                  </a:lnTo>
                  <a:lnTo>
                    <a:pt x="4149" y="1712"/>
                  </a:lnTo>
                  <a:lnTo>
                    <a:pt x="4149" y="1704"/>
                  </a:lnTo>
                  <a:lnTo>
                    <a:pt x="4157" y="1699"/>
                  </a:lnTo>
                  <a:lnTo>
                    <a:pt x="4150" y="1686"/>
                  </a:lnTo>
                  <a:lnTo>
                    <a:pt x="4143" y="1679"/>
                  </a:lnTo>
                  <a:lnTo>
                    <a:pt x="4138" y="1669"/>
                  </a:lnTo>
                  <a:lnTo>
                    <a:pt x="4143" y="1658"/>
                  </a:lnTo>
                  <a:lnTo>
                    <a:pt x="4157" y="1635"/>
                  </a:lnTo>
                  <a:lnTo>
                    <a:pt x="4165" y="1630"/>
                  </a:lnTo>
                  <a:lnTo>
                    <a:pt x="4172" y="1621"/>
                  </a:lnTo>
                  <a:lnTo>
                    <a:pt x="4172" y="1619"/>
                  </a:lnTo>
                  <a:lnTo>
                    <a:pt x="4177" y="1609"/>
                  </a:lnTo>
                  <a:lnTo>
                    <a:pt x="4186" y="1608"/>
                  </a:lnTo>
                  <a:lnTo>
                    <a:pt x="4196" y="1609"/>
                  </a:lnTo>
                  <a:lnTo>
                    <a:pt x="4198" y="1615"/>
                  </a:lnTo>
                  <a:lnTo>
                    <a:pt x="4194" y="1621"/>
                  </a:lnTo>
                  <a:lnTo>
                    <a:pt x="4202" y="1623"/>
                  </a:lnTo>
                  <a:lnTo>
                    <a:pt x="4200" y="1631"/>
                  </a:lnTo>
                  <a:lnTo>
                    <a:pt x="4203" y="1638"/>
                  </a:lnTo>
                  <a:lnTo>
                    <a:pt x="4203" y="1650"/>
                  </a:lnTo>
                  <a:lnTo>
                    <a:pt x="4198" y="1656"/>
                  </a:lnTo>
                  <a:lnTo>
                    <a:pt x="4207" y="1651"/>
                  </a:lnTo>
                  <a:lnTo>
                    <a:pt x="4211" y="1656"/>
                  </a:lnTo>
                  <a:lnTo>
                    <a:pt x="4211" y="1679"/>
                  </a:lnTo>
                  <a:lnTo>
                    <a:pt x="4223" y="1680"/>
                  </a:lnTo>
                  <a:lnTo>
                    <a:pt x="4218" y="1683"/>
                  </a:lnTo>
                  <a:lnTo>
                    <a:pt x="4219" y="1690"/>
                  </a:lnTo>
                  <a:lnTo>
                    <a:pt x="4229" y="1688"/>
                  </a:lnTo>
                  <a:lnTo>
                    <a:pt x="4239" y="1693"/>
                  </a:lnTo>
                  <a:lnTo>
                    <a:pt x="4234" y="1700"/>
                  </a:lnTo>
                  <a:lnTo>
                    <a:pt x="4226" y="1708"/>
                  </a:lnTo>
                  <a:lnTo>
                    <a:pt x="4237" y="1710"/>
                  </a:lnTo>
                  <a:lnTo>
                    <a:pt x="4240" y="1718"/>
                  </a:lnTo>
                  <a:lnTo>
                    <a:pt x="4243" y="1710"/>
                  </a:lnTo>
                  <a:lnTo>
                    <a:pt x="4248" y="1712"/>
                  </a:lnTo>
                  <a:lnTo>
                    <a:pt x="4248" y="1724"/>
                  </a:lnTo>
                  <a:lnTo>
                    <a:pt x="4254" y="1721"/>
                  </a:lnTo>
                  <a:lnTo>
                    <a:pt x="4259" y="1724"/>
                  </a:lnTo>
                  <a:lnTo>
                    <a:pt x="4258" y="1734"/>
                  </a:lnTo>
                  <a:lnTo>
                    <a:pt x="4247" y="1740"/>
                  </a:lnTo>
                  <a:lnTo>
                    <a:pt x="4226" y="1740"/>
                  </a:lnTo>
                  <a:lnTo>
                    <a:pt x="4214" y="1747"/>
                  </a:lnTo>
                  <a:lnTo>
                    <a:pt x="4211" y="1753"/>
                  </a:lnTo>
                  <a:lnTo>
                    <a:pt x="4221" y="1745"/>
                  </a:lnTo>
                  <a:lnTo>
                    <a:pt x="4226" y="1749"/>
                  </a:lnTo>
                  <a:lnTo>
                    <a:pt x="4234" y="1747"/>
                  </a:lnTo>
                  <a:lnTo>
                    <a:pt x="4250" y="1747"/>
                  </a:lnTo>
                  <a:lnTo>
                    <a:pt x="4266" y="1742"/>
                  </a:lnTo>
                  <a:lnTo>
                    <a:pt x="4269" y="1743"/>
                  </a:lnTo>
                  <a:lnTo>
                    <a:pt x="4266" y="1754"/>
                  </a:lnTo>
                  <a:lnTo>
                    <a:pt x="4268" y="1755"/>
                  </a:lnTo>
                  <a:lnTo>
                    <a:pt x="4268" y="1764"/>
                  </a:lnTo>
                  <a:lnTo>
                    <a:pt x="4266" y="1771"/>
                  </a:lnTo>
                  <a:lnTo>
                    <a:pt x="4270" y="1769"/>
                  </a:lnTo>
                  <a:lnTo>
                    <a:pt x="4283" y="1770"/>
                  </a:lnTo>
                  <a:lnTo>
                    <a:pt x="4280" y="1781"/>
                  </a:lnTo>
                  <a:lnTo>
                    <a:pt x="4282" y="1785"/>
                  </a:lnTo>
                  <a:lnTo>
                    <a:pt x="4289" y="1787"/>
                  </a:lnTo>
                  <a:lnTo>
                    <a:pt x="4286" y="1792"/>
                  </a:lnTo>
                  <a:lnTo>
                    <a:pt x="4278" y="1796"/>
                  </a:lnTo>
                  <a:lnTo>
                    <a:pt x="4264" y="1798"/>
                  </a:lnTo>
                  <a:lnTo>
                    <a:pt x="4257" y="1794"/>
                  </a:lnTo>
                  <a:lnTo>
                    <a:pt x="4251" y="1797"/>
                  </a:lnTo>
                  <a:lnTo>
                    <a:pt x="4251" y="1802"/>
                  </a:lnTo>
                  <a:lnTo>
                    <a:pt x="4256" y="1806"/>
                  </a:lnTo>
                  <a:lnTo>
                    <a:pt x="4266" y="1803"/>
                  </a:lnTo>
                  <a:lnTo>
                    <a:pt x="4284" y="1804"/>
                  </a:lnTo>
                  <a:lnTo>
                    <a:pt x="4301" y="1803"/>
                  </a:lnTo>
                  <a:lnTo>
                    <a:pt x="4304" y="1814"/>
                  </a:lnTo>
                  <a:lnTo>
                    <a:pt x="4297" y="1819"/>
                  </a:lnTo>
                  <a:lnTo>
                    <a:pt x="4294" y="1825"/>
                  </a:lnTo>
                  <a:lnTo>
                    <a:pt x="4299" y="1828"/>
                  </a:lnTo>
                  <a:lnTo>
                    <a:pt x="4293" y="1833"/>
                  </a:lnTo>
                  <a:lnTo>
                    <a:pt x="4280" y="1836"/>
                  </a:lnTo>
                  <a:lnTo>
                    <a:pt x="4269" y="1851"/>
                  </a:lnTo>
                  <a:lnTo>
                    <a:pt x="4278" y="1850"/>
                  </a:lnTo>
                  <a:lnTo>
                    <a:pt x="4286" y="1842"/>
                  </a:lnTo>
                  <a:lnTo>
                    <a:pt x="4296" y="1841"/>
                  </a:lnTo>
                  <a:lnTo>
                    <a:pt x="4305" y="1837"/>
                  </a:lnTo>
                  <a:lnTo>
                    <a:pt x="4315" y="1852"/>
                  </a:lnTo>
                  <a:lnTo>
                    <a:pt x="4310" y="1853"/>
                  </a:lnTo>
                  <a:lnTo>
                    <a:pt x="4304" y="1860"/>
                  </a:lnTo>
                  <a:lnTo>
                    <a:pt x="4304" y="1866"/>
                  </a:lnTo>
                  <a:lnTo>
                    <a:pt x="4315" y="1861"/>
                  </a:lnTo>
                  <a:lnTo>
                    <a:pt x="4322" y="1864"/>
                  </a:lnTo>
                  <a:lnTo>
                    <a:pt x="4322" y="1867"/>
                  </a:lnTo>
                  <a:lnTo>
                    <a:pt x="4331" y="1878"/>
                  </a:lnTo>
                  <a:lnTo>
                    <a:pt x="4339" y="1884"/>
                  </a:lnTo>
                  <a:lnTo>
                    <a:pt x="4342" y="1893"/>
                  </a:lnTo>
                  <a:lnTo>
                    <a:pt x="4323" y="1907"/>
                  </a:lnTo>
                  <a:lnTo>
                    <a:pt x="4312" y="1907"/>
                  </a:lnTo>
                  <a:lnTo>
                    <a:pt x="4312" y="1914"/>
                  </a:lnTo>
                  <a:lnTo>
                    <a:pt x="4339" y="1912"/>
                  </a:lnTo>
                  <a:lnTo>
                    <a:pt x="4347" y="1922"/>
                  </a:lnTo>
                  <a:lnTo>
                    <a:pt x="4342" y="1932"/>
                  </a:lnTo>
                  <a:lnTo>
                    <a:pt x="4364" y="1939"/>
                  </a:lnTo>
                  <a:lnTo>
                    <a:pt x="4368" y="1953"/>
                  </a:lnTo>
                  <a:lnTo>
                    <a:pt x="4358" y="1963"/>
                  </a:lnTo>
                  <a:lnTo>
                    <a:pt x="4347" y="1974"/>
                  </a:lnTo>
                  <a:lnTo>
                    <a:pt x="4350" y="1987"/>
                  </a:lnTo>
                  <a:lnTo>
                    <a:pt x="4343" y="1989"/>
                  </a:lnTo>
                  <a:lnTo>
                    <a:pt x="4315" y="1973"/>
                  </a:lnTo>
                  <a:lnTo>
                    <a:pt x="4312" y="1979"/>
                  </a:lnTo>
                  <a:lnTo>
                    <a:pt x="4326" y="1984"/>
                  </a:lnTo>
                  <a:lnTo>
                    <a:pt x="4326" y="1986"/>
                  </a:lnTo>
                  <a:lnTo>
                    <a:pt x="4295" y="1990"/>
                  </a:lnTo>
                  <a:lnTo>
                    <a:pt x="4286" y="1992"/>
                  </a:lnTo>
                  <a:lnTo>
                    <a:pt x="4302" y="1996"/>
                  </a:lnTo>
                  <a:lnTo>
                    <a:pt x="4334" y="1995"/>
                  </a:lnTo>
                  <a:lnTo>
                    <a:pt x="4348" y="1997"/>
                  </a:lnTo>
                  <a:lnTo>
                    <a:pt x="4350" y="2002"/>
                  </a:lnTo>
                  <a:lnTo>
                    <a:pt x="4342" y="2003"/>
                  </a:lnTo>
                  <a:lnTo>
                    <a:pt x="4334" y="2009"/>
                  </a:lnTo>
                  <a:lnTo>
                    <a:pt x="4336" y="2013"/>
                  </a:lnTo>
                  <a:lnTo>
                    <a:pt x="4350" y="2022"/>
                  </a:lnTo>
                  <a:lnTo>
                    <a:pt x="4352" y="2028"/>
                  </a:lnTo>
                  <a:lnTo>
                    <a:pt x="4342" y="2027"/>
                  </a:lnTo>
                  <a:lnTo>
                    <a:pt x="4338" y="2036"/>
                  </a:lnTo>
                  <a:lnTo>
                    <a:pt x="4371" y="2034"/>
                  </a:lnTo>
                  <a:lnTo>
                    <a:pt x="4375" y="2055"/>
                  </a:lnTo>
                  <a:lnTo>
                    <a:pt x="4379" y="2060"/>
                  </a:lnTo>
                  <a:lnTo>
                    <a:pt x="4374" y="2065"/>
                  </a:lnTo>
                  <a:lnTo>
                    <a:pt x="4403" y="2068"/>
                  </a:lnTo>
                  <a:lnTo>
                    <a:pt x="4411" y="2073"/>
                  </a:lnTo>
                  <a:lnTo>
                    <a:pt x="4412" y="2084"/>
                  </a:lnTo>
                  <a:lnTo>
                    <a:pt x="4418" y="2079"/>
                  </a:lnTo>
                  <a:lnTo>
                    <a:pt x="4428" y="2079"/>
                  </a:lnTo>
                  <a:lnTo>
                    <a:pt x="4428" y="2089"/>
                  </a:lnTo>
                  <a:lnTo>
                    <a:pt x="4424" y="2097"/>
                  </a:lnTo>
                  <a:lnTo>
                    <a:pt x="4429" y="2102"/>
                  </a:lnTo>
                  <a:lnTo>
                    <a:pt x="4431" y="2110"/>
                  </a:lnTo>
                  <a:lnTo>
                    <a:pt x="4420" y="2122"/>
                  </a:lnTo>
                  <a:lnTo>
                    <a:pt x="4420" y="2126"/>
                  </a:lnTo>
                  <a:lnTo>
                    <a:pt x="4433" y="2119"/>
                  </a:lnTo>
                  <a:lnTo>
                    <a:pt x="4447" y="2130"/>
                  </a:lnTo>
                  <a:lnTo>
                    <a:pt x="4452" y="2125"/>
                  </a:lnTo>
                  <a:lnTo>
                    <a:pt x="4462" y="2120"/>
                  </a:lnTo>
                  <a:lnTo>
                    <a:pt x="4463" y="2129"/>
                  </a:lnTo>
                  <a:lnTo>
                    <a:pt x="4473" y="2132"/>
                  </a:lnTo>
                  <a:lnTo>
                    <a:pt x="4461" y="2162"/>
                  </a:lnTo>
                  <a:lnTo>
                    <a:pt x="4469" y="2154"/>
                  </a:lnTo>
                  <a:lnTo>
                    <a:pt x="4481" y="2138"/>
                  </a:lnTo>
                  <a:lnTo>
                    <a:pt x="4490" y="2131"/>
                  </a:lnTo>
                  <a:lnTo>
                    <a:pt x="4489" y="2145"/>
                  </a:lnTo>
                  <a:lnTo>
                    <a:pt x="4493" y="2145"/>
                  </a:lnTo>
                  <a:lnTo>
                    <a:pt x="4499" y="2137"/>
                  </a:lnTo>
                  <a:lnTo>
                    <a:pt x="4501" y="2149"/>
                  </a:lnTo>
                  <a:lnTo>
                    <a:pt x="4504" y="2158"/>
                  </a:lnTo>
                  <a:lnTo>
                    <a:pt x="4510" y="2164"/>
                  </a:lnTo>
                  <a:lnTo>
                    <a:pt x="4522" y="2167"/>
                  </a:lnTo>
                  <a:lnTo>
                    <a:pt x="4536" y="2174"/>
                  </a:lnTo>
                  <a:lnTo>
                    <a:pt x="4543" y="2170"/>
                  </a:lnTo>
                  <a:lnTo>
                    <a:pt x="4542" y="2163"/>
                  </a:lnTo>
                  <a:lnTo>
                    <a:pt x="4552" y="2156"/>
                  </a:lnTo>
                  <a:lnTo>
                    <a:pt x="4559" y="2165"/>
                  </a:lnTo>
                  <a:lnTo>
                    <a:pt x="4557" y="2174"/>
                  </a:lnTo>
                  <a:lnTo>
                    <a:pt x="4568" y="2176"/>
                  </a:lnTo>
                  <a:lnTo>
                    <a:pt x="4575" y="2181"/>
                  </a:lnTo>
                  <a:lnTo>
                    <a:pt x="4581" y="2183"/>
                  </a:lnTo>
                  <a:lnTo>
                    <a:pt x="4586" y="2192"/>
                  </a:lnTo>
                  <a:lnTo>
                    <a:pt x="4581" y="2199"/>
                  </a:lnTo>
                  <a:lnTo>
                    <a:pt x="4581" y="2203"/>
                  </a:lnTo>
                  <a:lnTo>
                    <a:pt x="4580" y="2206"/>
                  </a:lnTo>
                  <a:lnTo>
                    <a:pt x="4571" y="2208"/>
                  </a:lnTo>
                  <a:lnTo>
                    <a:pt x="4565" y="2206"/>
                  </a:lnTo>
                  <a:lnTo>
                    <a:pt x="4558" y="2207"/>
                  </a:lnTo>
                  <a:lnTo>
                    <a:pt x="4544" y="2213"/>
                  </a:lnTo>
                  <a:lnTo>
                    <a:pt x="4539" y="2216"/>
                  </a:lnTo>
                  <a:lnTo>
                    <a:pt x="4539" y="2218"/>
                  </a:lnTo>
                  <a:lnTo>
                    <a:pt x="4524" y="2228"/>
                  </a:lnTo>
                  <a:lnTo>
                    <a:pt x="4494" y="2232"/>
                  </a:lnTo>
                  <a:lnTo>
                    <a:pt x="4477" y="2238"/>
                  </a:lnTo>
                  <a:lnTo>
                    <a:pt x="4469" y="2246"/>
                  </a:lnTo>
                  <a:lnTo>
                    <a:pt x="4482" y="2246"/>
                  </a:lnTo>
                  <a:lnTo>
                    <a:pt x="4495" y="2242"/>
                  </a:lnTo>
                  <a:lnTo>
                    <a:pt x="4510" y="2233"/>
                  </a:lnTo>
                  <a:lnTo>
                    <a:pt x="4515" y="2235"/>
                  </a:lnTo>
                  <a:lnTo>
                    <a:pt x="4482" y="2251"/>
                  </a:lnTo>
                  <a:lnTo>
                    <a:pt x="4467" y="2256"/>
                  </a:lnTo>
                  <a:lnTo>
                    <a:pt x="4452" y="2256"/>
                  </a:lnTo>
                  <a:lnTo>
                    <a:pt x="4436" y="2280"/>
                  </a:lnTo>
                  <a:lnTo>
                    <a:pt x="4424" y="2276"/>
                  </a:lnTo>
                  <a:lnTo>
                    <a:pt x="4413" y="2267"/>
                  </a:lnTo>
                  <a:lnTo>
                    <a:pt x="4399" y="2264"/>
                  </a:lnTo>
                  <a:lnTo>
                    <a:pt x="4386" y="2265"/>
                  </a:lnTo>
                  <a:lnTo>
                    <a:pt x="4387" y="2274"/>
                  </a:lnTo>
                  <a:lnTo>
                    <a:pt x="4404" y="2276"/>
                  </a:lnTo>
                  <a:lnTo>
                    <a:pt x="4419" y="2282"/>
                  </a:lnTo>
                  <a:lnTo>
                    <a:pt x="4430" y="2289"/>
                  </a:lnTo>
                  <a:lnTo>
                    <a:pt x="4426" y="2314"/>
                  </a:lnTo>
                  <a:lnTo>
                    <a:pt x="4438" y="2308"/>
                  </a:lnTo>
                  <a:lnTo>
                    <a:pt x="4451" y="2298"/>
                  </a:lnTo>
                  <a:lnTo>
                    <a:pt x="4456" y="2291"/>
                  </a:lnTo>
                  <a:lnTo>
                    <a:pt x="4468" y="2283"/>
                  </a:lnTo>
                  <a:lnTo>
                    <a:pt x="4479" y="2272"/>
                  </a:lnTo>
                  <a:lnTo>
                    <a:pt x="4496" y="2265"/>
                  </a:lnTo>
                  <a:lnTo>
                    <a:pt x="4506" y="2251"/>
                  </a:lnTo>
                  <a:lnTo>
                    <a:pt x="4519" y="2244"/>
                  </a:lnTo>
                  <a:lnTo>
                    <a:pt x="4547" y="2237"/>
                  </a:lnTo>
                  <a:lnTo>
                    <a:pt x="4563" y="2240"/>
                  </a:lnTo>
                  <a:lnTo>
                    <a:pt x="4569" y="2238"/>
                  </a:lnTo>
                  <a:lnTo>
                    <a:pt x="4560" y="2234"/>
                  </a:lnTo>
                  <a:lnTo>
                    <a:pt x="4546" y="2231"/>
                  </a:lnTo>
                  <a:lnTo>
                    <a:pt x="4530" y="2234"/>
                  </a:lnTo>
                  <a:lnTo>
                    <a:pt x="4538" y="2229"/>
                  </a:lnTo>
                  <a:lnTo>
                    <a:pt x="4555" y="2226"/>
                  </a:lnTo>
                  <a:lnTo>
                    <a:pt x="4582" y="2228"/>
                  </a:lnTo>
                  <a:lnTo>
                    <a:pt x="4594" y="2228"/>
                  </a:lnTo>
                  <a:lnTo>
                    <a:pt x="4596" y="2233"/>
                  </a:lnTo>
                  <a:lnTo>
                    <a:pt x="4595" y="2243"/>
                  </a:lnTo>
                  <a:lnTo>
                    <a:pt x="4597" y="2253"/>
                  </a:lnTo>
                  <a:lnTo>
                    <a:pt x="4598" y="2265"/>
                  </a:lnTo>
                  <a:lnTo>
                    <a:pt x="4591" y="2275"/>
                  </a:lnTo>
                  <a:lnTo>
                    <a:pt x="4590" y="2285"/>
                  </a:lnTo>
                  <a:lnTo>
                    <a:pt x="4592" y="2301"/>
                  </a:lnTo>
                  <a:lnTo>
                    <a:pt x="4595" y="2301"/>
                  </a:lnTo>
                  <a:lnTo>
                    <a:pt x="4607" y="2274"/>
                  </a:lnTo>
                  <a:lnTo>
                    <a:pt x="4616" y="2267"/>
                  </a:lnTo>
                  <a:lnTo>
                    <a:pt x="4629" y="2266"/>
                  </a:lnTo>
                  <a:lnTo>
                    <a:pt x="4637" y="2269"/>
                  </a:lnTo>
                  <a:lnTo>
                    <a:pt x="4633" y="2274"/>
                  </a:lnTo>
                  <a:lnTo>
                    <a:pt x="4667" y="2286"/>
                  </a:lnTo>
                  <a:lnTo>
                    <a:pt x="4668" y="2289"/>
                  </a:lnTo>
                  <a:lnTo>
                    <a:pt x="4662" y="2293"/>
                  </a:lnTo>
                  <a:lnTo>
                    <a:pt x="4668" y="2303"/>
                  </a:lnTo>
                  <a:lnTo>
                    <a:pt x="4675" y="2307"/>
                  </a:lnTo>
                  <a:lnTo>
                    <a:pt x="4676" y="2313"/>
                  </a:lnTo>
                  <a:lnTo>
                    <a:pt x="4680" y="2315"/>
                  </a:lnTo>
                  <a:lnTo>
                    <a:pt x="4680" y="2323"/>
                  </a:lnTo>
                  <a:lnTo>
                    <a:pt x="4675" y="2325"/>
                  </a:lnTo>
                  <a:lnTo>
                    <a:pt x="4670" y="2330"/>
                  </a:lnTo>
                  <a:lnTo>
                    <a:pt x="4648" y="2321"/>
                  </a:lnTo>
                  <a:lnTo>
                    <a:pt x="4655" y="2334"/>
                  </a:lnTo>
                  <a:lnTo>
                    <a:pt x="4660" y="2336"/>
                  </a:lnTo>
                  <a:lnTo>
                    <a:pt x="4668" y="2336"/>
                  </a:lnTo>
                  <a:lnTo>
                    <a:pt x="4672" y="2350"/>
                  </a:lnTo>
                  <a:lnTo>
                    <a:pt x="4668" y="2353"/>
                  </a:lnTo>
                  <a:lnTo>
                    <a:pt x="4668" y="2357"/>
                  </a:lnTo>
                  <a:lnTo>
                    <a:pt x="4677" y="2371"/>
                  </a:lnTo>
                  <a:lnTo>
                    <a:pt x="4677" y="2373"/>
                  </a:lnTo>
                  <a:lnTo>
                    <a:pt x="4667" y="2372"/>
                  </a:lnTo>
                  <a:lnTo>
                    <a:pt x="4664" y="2378"/>
                  </a:lnTo>
                  <a:lnTo>
                    <a:pt x="4681" y="2383"/>
                  </a:lnTo>
                  <a:lnTo>
                    <a:pt x="4686" y="2395"/>
                  </a:lnTo>
                  <a:lnTo>
                    <a:pt x="4671" y="2394"/>
                  </a:lnTo>
                  <a:lnTo>
                    <a:pt x="4664" y="2391"/>
                  </a:lnTo>
                  <a:lnTo>
                    <a:pt x="4668" y="23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0" name="Freeform 311"/>
            <p:cNvSpPr>
              <a:spLocks noChangeAspect="1"/>
            </p:cNvSpPr>
            <p:nvPr/>
          </p:nvSpPr>
          <p:spPr bwMode="gray">
            <a:xfrm>
              <a:off x="3174746" y="1351758"/>
              <a:ext cx="30913" cy="45926"/>
            </a:xfrm>
            <a:custGeom>
              <a:avLst/>
              <a:gdLst/>
              <a:ahLst/>
              <a:cxnLst>
                <a:cxn ang="0">
                  <a:pos x="16" y="58"/>
                </a:cxn>
                <a:cxn ang="0">
                  <a:pos x="22" y="61"/>
                </a:cxn>
                <a:cxn ang="0">
                  <a:pos x="25" y="56"/>
                </a:cxn>
                <a:cxn ang="0">
                  <a:pos x="19" y="46"/>
                </a:cxn>
                <a:cxn ang="0">
                  <a:pos x="24" y="46"/>
                </a:cxn>
                <a:cxn ang="0">
                  <a:pos x="30" y="52"/>
                </a:cxn>
                <a:cxn ang="0">
                  <a:pos x="35" y="47"/>
                </a:cxn>
                <a:cxn ang="0">
                  <a:pos x="38" y="52"/>
                </a:cxn>
                <a:cxn ang="0">
                  <a:pos x="46" y="46"/>
                </a:cxn>
                <a:cxn ang="0">
                  <a:pos x="47" y="37"/>
                </a:cxn>
                <a:cxn ang="0">
                  <a:pos x="43" y="41"/>
                </a:cxn>
                <a:cxn ang="0">
                  <a:pos x="38" y="37"/>
                </a:cxn>
                <a:cxn ang="0">
                  <a:pos x="43" y="32"/>
                </a:cxn>
                <a:cxn ang="0">
                  <a:pos x="48" y="19"/>
                </a:cxn>
                <a:cxn ang="0">
                  <a:pos x="44" y="11"/>
                </a:cxn>
                <a:cxn ang="0">
                  <a:pos x="43" y="3"/>
                </a:cxn>
                <a:cxn ang="0">
                  <a:pos x="47" y="0"/>
                </a:cxn>
                <a:cxn ang="0">
                  <a:pos x="47" y="10"/>
                </a:cxn>
                <a:cxn ang="0">
                  <a:pos x="58" y="18"/>
                </a:cxn>
                <a:cxn ang="0">
                  <a:pos x="57" y="26"/>
                </a:cxn>
                <a:cxn ang="0">
                  <a:pos x="60" y="32"/>
                </a:cxn>
                <a:cxn ang="0">
                  <a:pos x="67" y="35"/>
                </a:cxn>
                <a:cxn ang="0">
                  <a:pos x="76" y="24"/>
                </a:cxn>
                <a:cxn ang="0">
                  <a:pos x="81" y="30"/>
                </a:cxn>
                <a:cxn ang="0">
                  <a:pos x="81" y="41"/>
                </a:cxn>
                <a:cxn ang="0">
                  <a:pos x="79" y="50"/>
                </a:cxn>
                <a:cxn ang="0">
                  <a:pos x="70" y="58"/>
                </a:cxn>
                <a:cxn ang="0">
                  <a:pos x="49" y="94"/>
                </a:cxn>
                <a:cxn ang="0">
                  <a:pos x="35" y="110"/>
                </a:cxn>
                <a:cxn ang="0">
                  <a:pos x="24" y="106"/>
                </a:cxn>
                <a:cxn ang="0">
                  <a:pos x="22" y="110"/>
                </a:cxn>
                <a:cxn ang="0">
                  <a:pos x="22" y="113"/>
                </a:cxn>
                <a:cxn ang="0">
                  <a:pos x="16" y="106"/>
                </a:cxn>
                <a:cxn ang="0">
                  <a:pos x="17" y="101"/>
                </a:cxn>
                <a:cxn ang="0">
                  <a:pos x="27" y="104"/>
                </a:cxn>
                <a:cxn ang="0">
                  <a:pos x="33" y="96"/>
                </a:cxn>
                <a:cxn ang="0">
                  <a:pos x="38" y="85"/>
                </a:cxn>
                <a:cxn ang="0">
                  <a:pos x="26" y="96"/>
                </a:cxn>
                <a:cxn ang="0">
                  <a:pos x="12" y="86"/>
                </a:cxn>
                <a:cxn ang="0">
                  <a:pos x="8" y="73"/>
                </a:cxn>
                <a:cxn ang="0">
                  <a:pos x="6" y="61"/>
                </a:cxn>
                <a:cxn ang="0">
                  <a:pos x="1" y="57"/>
                </a:cxn>
                <a:cxn ang="0">
                  <a:pos x="0" y="52"/>
                </a:cxn>
                <a:cxn ang="0">
                  <a:pos x="3" y="46"/>
                </a:cxn>
                <a:cxn ang="0">
                  <a:pos x="6" y="46"/>
                </a:cxn>
                <a:cxn ang="0">
                  <a:pos x="16" y="58"/>
                </a:cxn>
              </a:cxnLst>
              <a:rect l="0" t="0" r="r" b="b"/>
              <a:pathLst>
                <a:path w="81" h="113">
                  <a:moveTo>
                    <a:pt x="16" y="58"/>
                  </a:moveTo>
                  <a:lnTo>
                    <a:pt x="22" y="61"/>
                  </a:lnTo>
                  <a:lnTo>
                    <a:pt x="25" y="56"/>
                  </a:lnTo>
                  <a:lnTo>
                    <a:pt x="19" y="46"/>
                  </a:lnTo>
                  <a:lnTo>
                    <a:pt x="24" y="46"/>
                  </a:lnTo>
                  <a:lnTo>
                    <a:pt x="30" y="52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47" y="37"/>
                  </a:lnTo>
                  <a:lnTo>
                    <a:pt x="43" y="41"/>
                  </a:lnTo>
                  <a:lnTo>
                    <a:pt x="38" y="37"/>
                  </a:lnTo>
                  <a:lnTo>
                    <a:pt x="43" y="32"/>
                  </a:lnTo>
                  <a:lnTo>
                    <a:pt x="48" y="19"/>
                  </a:lnTo>
                  <a:lnTo>
                    <a:pt x="44" y="11"/>
                  </a:lnTo>
                  <a:lnTo>
                    <a:pt x="43" y="3"/>
                  </a:lnTo>
                  <a:lnTo>
                    <a:pt x="47" y="0"/>
                  </a:lnTo>
                  <a:lnTo>
                    <a:pt x="47" y="10"/>
                  </a:lnTo>
                  <a:lnTo>
                    <a:pt x="58" y="18"/>
                  </a:lnTo>
                  <a:lnTo>
                    <a:pt x="57" y="26"/>
                  </a:lnTo>
                  <a:lnTo>
                    <a:pt x="60" y="32"/>
                  </a:lnTo>
                  <a:lnTo>
                    <a:pt x="67" y="35"/>
                  </a:lnTo>
                  <a:lnTo>
                    <a:pt x="76" y="24"/>
                  </a:lnTo>
                  <a:lnTo>
                    <a:pt x="81" y="30"/>
                  </a:lnTo>
                  <a:lnTo>
                    <a:pt x="81" y="41"/>
                  </a:lnTo>
                  <a:lnTo>
                    <a:pt x="79" y="50"/>
                  </a:lnTo>
                  <a:lnTo>
                    <a:pt x="70" y="58"/>
                  </a:lnTo>
                  <a:lnTo>
                    <a:pt x="49" y="94"/>
                  </a:lnTo>
                  <a:lnTo>
                    <a:pt x="35" y="110"/>
                  </a:lnTo>
                  <a:lnTo>
                    <a:pt x="24" y="106"/>
                  </a:lnTo>
                  <a:lnTo>
                    <a:pt x="22" y="110"/>
                  </a:lnTo>
                  <a:lnTo>
                    <a:pt x="22" y="113"/>
                  </a:lnTo>
                  <a:lnTo>
                    <a:pt x="16" y="106"/>
                  </a:lnTo>
                  <a:lnTo>
                    <a:pt x="17" y="101"/>
                  </a:lnTo>
                  <a:lnTo>
                    <a:pt x="27" y="104"/>
                  </a:lnTo>
                  <a:lnTo>
                    <a:pt x="33" y="96"/>
                  </a:lnTo>
                  <a:lnTo>
                    <a:pt x="38" y="85"/>
                  </a:lnTo>
                  <a:lnTo>
                    <a:pt x="26" y="96"/>
                  </a:lnTo>
                  <a:lnTo>
                    <a:pt x="12" y="86"/>
                  </a:lnTo>
                  <a:lnTo>
                    <a:pt x="8" y="73"/>
                  </a:lnTo>
                  <a:lnTo>
                    <a:pt x="6" y="61"/>
                  </a:lnTo>
                  <a:lnTo>
                    <a:pt x="1" y="57"/>
                  </a:lnTo>
                  <a:lnTo>
                    <a:pt x="0" y="52"/>
                  </a:lnTo>
                  <a:lnTo>
                    <a:pt x="3" y="46"/>
                  </a:lnTo>
                  <a:lnTo>
                    <a:pt x="6" y="46"/>
                  </a:lnTo>
                  <a:lnTo>
                    <a:pt x="16" y="5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1" name="Freeform 312"/>
            <p:cNvSpPr>
              <a:spLocks noChangeAspect="1"/>
            </p:cNvSpPr>
            <p:nvPr/>
          </p:nvSpPr>
          <p:spPr bwMode="gray">
            <a:xfrm>
              <a:off x="3162017" y="1381709"/>
              <a:ext cx="20002" cy="2196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22"/>
                </a:cxn>
                <a:cxn ang="0">
                  <a:pos x="9" y="28"/>
                </a:cxn>
                <a:cxn ang="0">
                  <a:pos x="12" y="38"/>
                </a:cxn>
                <a:cxn ang="0">
                  <a:pos x="23" y="39"/>
                </a:cxn>
                <a:cxn ang="0">
                  <a:pos x="32" y="49"/>
                </a:cxn>
                <a:cxn ang="0">
                  <a:pos x="41" y="50"/>
                </a:cxn>
                <a:cxn ang="0">
                  <a:pos x="44" y="55"/>
                </a:cxn>
                <a:cxn ang="0">
                  <a:pos x="47" y="58"/>
                </a:cxn>
                <a:cxn ang="0">
                  <a:pos x="52" y="56"/>
                </a:cxn>
                <a:cxn ang="0">
                  <a:pos x="54" y="50"/>
                </a:cxn>
                <a:cxn ang="0">
                  <a:pos x="45" y="39"/>
                </a:cxn>
                <a:cxn ang="0">
                  <a:pos x="30" y="28"/>
                </a:cxn>
                <a:cxn ang="0">
                  <a:pos x="33" y="22"/>
                </a:cxn>
                <a:cxn ang="0">
                  <a:pos x="19" y="15"/>
                </a:cxn>
                <a:cxn ang="0">
                  <a:pos x="14" y="4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2" y="4"/>
                </a:cxn>
              </a:cxnLst>
              <a:rect l="0" t="0" r="r" b="b"/>
              <a:pathLst>
                <a:path w="54" h="58">
                  <a:moveTo>
                    <a:pt x="2" y="4"/>
                  </a:moveTo>
                  <a:lnTo>
                    <a:pt x="1" y="4"/>
                  </a:lnTo>
                  <a:lnTo>
                    <a:pt x="0" y="8"/>
                  </a:lnTo>
                  <a:lnTo>
                    <a:pt x="1" y="22"/>
                  </a:lnTo>
                  <a:lnTo>
                    <a:pt x="9" y="28"/>
                  </a:lnTo>
                  <a:lnTo>
                    <a:pt x="12" y="38"/>
                  </a:lnTo>
                  <a:lnTo>
                    <a:pt x="23" y="39"/>
                  </a:lnTo>
                  <a:lnTo>
                    <a:pt x="32" y="49"/>
                  </a:lnTo>
                  <a:lnTo>
                    <a:pt x="41" y="50"/>
                  </a:lnTo>
                  <a:lnTo>
                    <a:pt x="44" y="55"/>
                  </a:lnTo>
                  <a:lnTo>
                    <a:pt x="47" y="58"/>
                  </a:lnTo>
                  <a:lnTo>
                    <a:pt x="52" y="56"/>
                  </a:lnTo>
                  <a:lnTo>
                    <a:pt x="54" y="50"/>
                  </a:lnTo>
                  <a:lnTo>
                    <a:pt x="45" y="39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19" y="15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2" name="Freeform 313"/>
            <p:cNvSpPr>
              <a:spLocks noChangeAspect="1"/>
            </p:cNvSpPr>
            <p:nvPr/>
          </p:nvSpPr>
          <p:spPr bwMode="gray">
            <a:xfrm rot="21085610">
              <a:off x="4316699" y="2869313"/>
              <a:ext cx="14547" cy="7987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3" name="Freeform 314"/>
            <p:cNvSpPr>
              <a:spLocks noChangeAspect="1"/>
            </p:cNvSpPr>
            <p:nvPr/>
          </p:nvSpPr>
          <p:spPr bwMode="gray">
            <a:xfrm rot="21085610">
              <a:off x="4340338" y="2871311"/>
              <a:ext cx="1819" cy="19968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4" name="Freeform 315"/>
            <p:cNvSpPr>
              <a:spLocks noChangeAspect="1"/>
            </p:cNvSpPr>
            <p:nvPr/>
          </p:nvSpPr>
          <p:spPr bwMode="gray">
            <a:xfrm rot="21085610">
              <a:off x="4340338" y="2917236"/>
              <a:ext cx="3637" cy="199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5" name="Freeform 316"/>
            <p:cNvSpPr>
              <a:spLocks noChangeAspect="1"/>
            </p:cNvSpPr>
            <p:nvPr/>
          </p:nvSpPr>
          <p:spPr bwMode="gray">
            <a:xfrm rot="21085610">
              <a:off x="4331246" y="2915240"/>
              <a:ext cx="7274" cy="2396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6" name="Freeform 317"/>
            <p:cNvSpPr>
              <a:spLocks noChangeAspect="1"/>
            </p:cNvSpPr>
            <p:nvPr/>
          </p:nvSpPr>
          <p:spPr bwMode="gray">
            <a:xfrm rot="21085610">
              <a:off x="4340338" y="2943195"/>
              <a:ext cx="1819" cy="11981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7" name="Freeform 318"/>
            <p:cNvSpPr>
              <a:spLocks noChangeAspect="1"/>
            </p:cNvSpPr>
            <p:nvPr/>
          </p:nvSpPr>
          <p:spPr bwMode="gray">
            <a:xfrm rot="21085610">
              <a:off x="4356704" y="2909249"/>
              <a:ext cx="1819" cy="15974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8" name="Freeform 319"/>
            <p:cNvSpPr>
              <a:spLocks noChangeAspect="1"/>
            </p:cNvSpPr>
            <p:nvPr/>
          </p:nvSpPr>
          <p:spPr bwMode="gray">
            <a:xfrm rot="21085610">
              <a:off x="4365795" y="2923227"/>
              <a:ext cx="5456" cy="17972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9" name="Freeform 320"/>
            <p:cNvSpPr>
              <a:spLocks noChangeAspect="1"/>
            </p:cNvSpPr>
            <p:nvPr/>
          </p:nvSpPr>
          <p:spPr bwMode="gray">
            <a:xfrm rot="21085610">
              <a:off x="4382161" y="2937204"/>
              <a:ext cx="3637" cy="399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0" name="Freeform 321"/>
            <p:cNvSpPr>
              <a:spLocks noChangeAspect="1"/>
            </p:cNvSpPr>
            <p:nvPr/>
          </p:nvSpPr>
          <p:spPr bwMode="gray">
            <a:xfrm rot="21085610">
              <a:off x="4374888" y="2955176"/>
              <a:ext cx="5456" cy="199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1" name="Freeform 322"/>
            <p:cNvSpPr>
              <a:spLocks noChangeAspect="1"/>
            </p:cNvSpPr>
            <p:nvPr/>
          </p:nvSpPr>
          <p:spPr bwMode="gray">
            <a:xfrm rot="21085610">
              <a:off x="4391253" y="2973146"/>
              <a:ext cx="5456" cy="17972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2" name="Freeform 323"/>
            <p:cNvSpPr>
              <a:spLocks noChangeAspect="1"/>
            </p:cNvSpPr>
            <p:nvPr/>
          </p:nvSpPr>
          <p:spPr bwMode="gray">
            <a:xfrm rot="21085610">
              <a:off x="4405800" y="2985127"/>
              <a:ext cx="5456" cy="199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3" name="Freeform 324"/>
            <p:cNvSpPr>
              <a:spLocks noChangeAspect="1"/>
            </p:cNvSpPr>
            <p:nvPr/>
          </p:nvSpPr>
          <p:spPr bwMode="gray">
            <a:xfrm rot="21085610">
              <a:off x="4418529" y="2993114"/>
              <a:ext cx="10910" cy="7987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4" name="Freeform 325"/>
            <p:cNvSpPr>
              <a:spLocks noChangeAspect="1"/>
            </p:cNvSpPr>
            <p:nvPr/>
          </p:nvSpPr>
          <p:spPr bwMode="gray">
            <a:xfrm rot="21085610">
              <a:off x="4403982" y="3015079"/>
              <a:ext cx="7274" cy="1198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5" name="Freeform 326"/>
            <p:cNvSpPr>
              <a:spLocks noChangeAspect="1"/>
            </p:cNvSpPr>
            <p:nvPr/>
          </p:nvSpPr>
          <p:spPr bwMode="gray">
            <a:xfrm rot="21085610">
              <a:off x="4338520" y="2941198"/>
              <a:ext cx="3637" cy="5991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6" name="Freeform 327"/>
            <p:cNvSpPr>
              <a:spLocks noChangeAspect="1"/>
            </p:cNvSpPr>
            <p:nvPr/>
          </p:nvSpPr>
          <p:spPr bwMode="gray">
            <a:xfrm rot="21085610">
              <a:off x="4302152" y="2921230"/>
              <a:ext cx="1819" cy="7987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7" name="Freeform 328"/>
            <p:cNvSpPr>
              <a:spLocks noChangeAspect="1"/>
            </p:cNvSpPr>
            <p:nvPr/>
          </p:nvSpPr>
          <p:spPr bwMode="gray">
            <a:xfrm rot="21085610">
              <a:off x="4298515" y="2931214"/>
              <a:ext cx="3637" cy="399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8" name="Freeform 329"/>
            <p:cNvSpPr>
              <a:spLocks noChangeAspect="1"/>
            </p:cNvSpPr>
            <p:nvPr/>
          </p:nvSpPr>
          <p:spPr bwMode="gray">
            <a:xfrm rot="21085610">
              <a:off x="4287605" y="2935208"/>
              <a:ext cx="7274" cy="7987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9" name="Freeform 330"/>
            <p:cNvSpPr>
              <a:spLocks noChangeAspect="1"/>
            </p:cNvSpPr>
            <p:nvPr/>
          </p:nvSpPr>
          <p:spPr bwMode="gray">
            <a:xfrm rot="20552049">
              <a:off x="4336701" y="3106931"/>
              <a:ext cx="27277" cy="21965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0" name="Freeform 331"/>
            <p:cNvSpPr>
              <a:spLocks noChangeAspect="1"/>
            </p:cNvSpPr>
            <p:nvPr/>
          </p:nvSpPr>
          <p:spPr bwMode="gray">
            <a:xfrm rot="20552049">
              <a:off x="4411256" y="3035047"/>
              <a:ext cx="43642" cy="65894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1" name="Freeform 332"/>
            <p:cNvSpPr>
              <a:spLocks noChangeAspect="1"/>
            </p:cNvSpPr>
            <p:nvPr/>
          </p:nvSpPr>
          <p:spPr bwMode="gray">
            <a:xfrm rot="20552049">
              <a:off x="4542180" y="3074983"/>
              <a:ext cx="1819" cy="199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2" name="Freeform 333"/>
            <p:cNvSpPr>
              <a:spLocks noChangeAspect="1"/>
            </p:cNvSpPr>
            <p:nvPr/>
          </p:nvSpPr>
          <p:spPr bwMode="gray">
            <a:xfrm rot="20552049">
              <a:off x="4567638" y="3128895"/>
              <a:ext cx="3637" cy="1397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334"/>
            <p:cNvSpPr>
              <a:spLocks noChangeAspect="1"/>
            </p:cNvSpPr>
            <p:nvPr/>
          </p:nvSpPr>
          <p:spPr bwMode="gray">
            <a:xfrm rot="20552049">
              <a:off x="4594913" y="3226738"/>
              <a:ext cx="3637" cy="5991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4" name="Freeform 335"/>
            <p:cNvSpPr>
              <a:spLocks noChangeAspect="1"/>
            </p:cNvSpPr>
            <p:nvPr/>
          </p:nvSpPr>
          <p:spPr bwMode="gray">
            <a:xfrm rot="20552049">
              <a:off x="4587640" y="3244709"/>
              <a:ext cx="10910" cy="19968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5" name="Freeform 336"/>
            <p:cNvSpPr>
              <a:spLocks noChangeAspect="1"/>
            </p:cNvSpPr>
            <p:nvPr/>
          </p:nvSpPr>
          <p:spPr bwMode="gray">
            <a:xfrm rot="20552049">
              <a:off x="4389435" y="3043034"/>
              <a:ext cx="1819" cy="3994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06" name="Group 337"/>
            <p:cNvGrpSpPr>
              <a:grpSpLocks noChangeAspect="1"/>
            </p:cNvGrpSpPr>
            <p:nvPr/>
          </p:nvGrpSpPr>
          <p:grpSpPr bwMode="gray">
            <a:xfrm>
              <a:off x="4380342" y="3047028"/>
              <a:ext cx="32731" cy="55910"/>
              <a:chOff x="1694" y="2257"/>
              <a:chExt cx="18" cy="28"/>
            </a:xfrm>
            <a:grpFill/>
          </p:grpSpPr>
          <p:sp>
            <p:nvSpPr>
              <p:cNvPr id="224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25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7" name="Freeform 340"/>
            <p:cNvSpPr>
              <a:spLocks noChangeAspect="1"/>
            </p:cNvSpPr>
            <p:nvPr/>
          </p:nvSpPr>
          <p:spPr bwMode="gray">
            <a:xfrm rot="20552049">
              <a:off x="4469444" y="3059008"/>
              <a:ext cx="18184" cy="15974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8" name="Freeform 341"/>
            <p:cNvSpPr>
              <a:spLocks noChangeAspect="1"/>
            </p:cNvSpPr>
            <p:nvPr/>
          </p:nvSpPr>
          <p:spPr bwMode="gray">
            <a:xfrm rot="20552049">
              <a:off x="4580366" y="3174822"/>
              <a:ext cx="0" cy="599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9" name="Freeform 342"/>
            <p:cNvSpPr>
              <a:spLocks noChangeAspect="1"/>
            </p:cNvSpPr>
            <p:nvPr/>
          </p:nvSpPr>
          <p:spPr bwMode="gray">
            <a:xfrm rot="20552049">
              <a:off x="4549454" y="3090957"/>
              <a:ext cx="5456" cy="13978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0" name="Freeform 343"/>
            <p:cNvSpPr>
              <a:spLocks noChangeAspect="1"/>
            </p:cNvSpPr>
            <p:nvPr/>
          </p:nvSpPr>
          <p:spPr bwMode="gray">
            <a:xfrm rot="20552049">
              <a:off x="4496720" y="3055015"/>
              <a:ext cx="0" cy="199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1" name="Freeform 344"/>
            <p:cNvSpPr>
              <a:spLocks noChangeAspect="1"/>
            </p:cNvSpPr>
            <p:nvPr/>
          </p:nvSpPr>
          <p:spPr bwMode="gray">
            <a:xfrm rot="20552049">
              <a:off x="4500357" y="3070989"/>
              <a:ext cx="1819" cy="399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2" name="Freeform 345"/>
            <p:cNvSpPr>
              <a:spLocks noChangeAspect="1"/>
            </p:cNvSpPr>
            <p:nvPr/>
          </p:nvSpPr>
          <p:spPr bwMode="gray">
            <a:xfrm rot="20552049">
              <a:off x="4558545" y="3112921"/>
              <a:ext cx="3637" cy="998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3" name="Freeform 346"/>
            <p:cNvSpPr>
              <a:spLocks noChangeAspect="1"/>
            </p:cNvSpPr>
            <p:nvPr/>
          </p:nvSpPr>
          <p:spPr bwMode="gray">
            <a:xfrm rot="20552049">
              <a:off x="4580366" y="3206770"/>
              <a:ext cx="1819" cy="5991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4" name="Freeform 347"/>
            <p:cNvSpPr>
              <a:spLocks noChangeAspect="1"/>
            </p:cNvSpPr>
            <p:nvPr/>
          </p:nvSpPr>
          <p:spPr bwMode="gray">
            <a:xfrm rot="20552049">
              <a:off x="4231234" y="2987124"/>
              <a:ext cx="134561" cy="97843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5" name="Freeform 348"/>
            <p:cNvSpPr>
              <a:spLocks noChangeAspect="1"/>
            </p:cNvSpPr>
            <p:nvPr/>
          </p:nvSpPr>
          <p:spPr bwMode="gray">
            <a:xfrm rot="20552049">
              <a:off x="4253055" y="3039041"/>
              <a:ext cx="5456" cy="11981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6" name="Freeform 349"/>
            <p:cNvSpPr>
              <a:spLocks noChangeAspect="1"/>
            </p:cNvSpPr>
            <p:nvPr/>
          </p:nvSpPr>
          <p:spPr bwMode="gray">
            <a:xfrm rot="20552049">
              <a:off x="4302152" y="2999105"/>
              <a:ext cx="12729" cy="17972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7" name="Freeform 350"/>
            <p:cNvSpPr>
              <a:spLocks noChangeAspect="1"/>
            </p:cNvSpPr>
            <p:nvPr/>
          </p:nvSpPr>
          <p:spPr bwMode="gray">
            <a:xfrm rot="20552049">
              <a:off x="4529451" y="3070989"/>
              <a:ext cx="0" cy="5991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8" name="Freeform 351"/>
            <p:cNvSpPr>
              <a:spLocks noChangeAspect="1"/>
            </p:cNvSpPr>
            <p:nvPr/>
          </p:nvSpPr>
          <p:spPr bwMode="gray">
            <a:xfrm rot="20552049">
              <a:off x="4576729" y="3154854"/>
              <a:ext cx="1819" cy="798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19" name="Group 362"/>
            <p:cNvGrpSpPr/>
            <p:nvPr/>
          </p:nvGrpSpPr>
          <p:grpSpPr bwMode="gray">
            <a:xfrm>
              <a:off x="5669586" y="1265898"/>
              <a:ext cx="1007393" cy="1395752"/>
              <a:chOff x="4580731" y="1911697"/>
              <a:chExt cx="879476" cy="1109663"/>
            </a:xfrm>
            <a:grpFill/>
          </p:grpSpPr>
          <p:sp>
            <p:nvSpPr>
              <p:cNvPr id="175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6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7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78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21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9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0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1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2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3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4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5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86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9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7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7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88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9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0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1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92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15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3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4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5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6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7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8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9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0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1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2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3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4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5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6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7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8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9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0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1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12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13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20" name="Group 368"/>
            <p:cNvGrpSpPr/>
            <p:nvPr/>
          </p:nvGrpSpPr>
          <p:grpSpPr bwMode="gray">
            <a:xfrm>
              <a:off x="5525932" y="2627703"/>
              <a:ext cx="1371070" cy="1685285"/>
              <a:chOff x="4455318" y="2994372"/>
              <a:chExt cx="1196974" cy="1339850"/>
            </a:xfrm>
            <a:grpFill/>
          </p:grpSpPr>
          <p:sp>
            <p:nvSpPr>
              <p:cNvPr id="121" name="Freeform 120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22" name="Freeform 121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23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43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73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44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70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71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2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343" name="Arc 342"/>
          <p:cNvSpPr/>
          <p:nvPr/>
        </p:nvSpPr>
        <p:spPr>
          <a:xfrm rot="538278">
            <a:off x="5804279" y="4051969"/>
            <a:ext cx="1651236" cy="1153618"/>
          </a:xfrm>
          <a:prstGeom prst="arc">
            <a:avLst>
              <a:gd name="adj1" fmla="val 11947083"/>
              <a:gd name="adj2" fmla="val 21202844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45" name="Arc 344"/>
          <p:cNvSpPr/>
          <p:nvPr/>
        </p:nvSpPr>
        <p:spPr>
          <a:xfrm>
            <a:off x="4496867" y="1733452"/>
            <a:ext cx="2732916" cy="2293050"/>
          </a:xfrm>
          <a:prstGeom prst="arc">
            <a:avLst>
              <a:gd name="adj1" fmla="val 10527850"/>
              <a:gd name="adj2" fmla="val 20309603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6" name="Arc 345"/>
          <p:cNvSpPr/>
          <p:nvPr/>
        </p:nvSpPr>
        <p:spPr>
          <a:xfrm rot="20959888">
            <a:off x="5884065" y="3060180"/>
            <a:ext cx="2348010" cy="1754872"/>
          </a:xfrm>
          <a:prstGeom prst="arc">
            <a:avLst>
              <a:gd name="adj1" fmla="val 10527850"/>
              <a:gd name="adj2" fmla="val 20309603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50" name="Arc 349"/>
          <p:cNvSpPr/>
          <p:nvPr/>
        </p:nvSpPr>
        <p:spPr>
          <a:xfrm rot="3805533" flipH="1">
            <a:off x="6703578" y="3106473"/>
            <a:ext cx="1451787" cy="1621448"/>
          </a:xfrm>
          <a:prstGeom prst="arc">
            <a:avLst>
              <a:gd name="adj1" fmla="val 9263591"/>
              <a:gd name="adj2" fmla="val 1705858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1" name="Arc 350"/>
          <p:cNvSpPr/>
          <p:nvPr/>
        </p:nvSpPr>
        <p:spPr>
          <a:xfrm rot="17715981">
            <a:off x="9064855" y="2852731"/>
            <a:ext cx="1849405" cy="1828674"/>
          </a:xfrm>
          <a:prstGeom prst="arc">
            <a:avLst>
              <a:gd name="adj1" fmla="val 9263591"/>
              <a:gd name="adj2" fmla="val 1813462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2" name="Arc 351"/>
          <p:cNvSpPr/>
          <p:nvPr/>
        </p:nvSpPr>
        <p:spPr>
          <a:xfrm rot="18413051" flipH="1">
            <a:off x="8003690" y="2312468"/>
            <a:ext cx="1554480" cy="1554480"/>
          </a:xfrm>
          <a:prstGeom prst="arc">
            <a:avLst>
              <a:gd name="adj1" fmla="val 9263591"/>
              <a:gd name="adj2" fmla="val 186303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4" name="Rectangle 333"/>
          <p:cNvSpPr/>
          <p:nvPr/>
        </p:nvSpPr>
        <p:spPr>
          <a:xfrm>
            <a:off x="4077094" y="2789739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6" name="Rectangle 335"/>
          <p:cNvSpPr/>
          <p:nvPr/>
        </p:nvSpPr>
        <p:spPr>
          <a:xfrm>
            <a:off x="7705416" y="298246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7" name="Rectangle 336"/>
          <p:cNvSpPr/>
          <p:nvPr/>
        </p:nvSpPr>
        <p:spPr>
          <a:xfrm>
            <a:off x="7087075" y="4486537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8" name="Rectangle 337"/>
          <p:cNvSpPr/>
          <p:nvPr/>
        </p:nvSpPr>
        <p:spPr>
          <a:xfrm>
            <a:off x="5538049" y="404503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9696417" y="4531572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9194777" y="2555592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41" name="Rectangle 340"/>
          <p:cNvSpPr/>
          <p:nvPr/>
        </p:nvSpPr>
        <p:spPr>
          <a:xfrm>
            <a:off x="6818992" y="197983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3" name="Rectangle 332"/>
          <p:cNvSpPr/>
          <p:nvPr/>
        </p:nvSpPr>
        <p:spPr>
          <a:xfrm rot="2969987">
            <a:off x="5554025" y="1471825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3" name="Rectangle 352"/>
          <p:cNvSpPr/>
          <p:nvPr/>
        </p:nvSpPr>
        <p:spPr>
          <a:xfrm rot="11499237">
            <a:off x="8079526" y="2132718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4" name="Rectangle 353"/>
          <p:cNvSpPr/>
          <p:nvPr/>
        </p:nvSpPr>
        <p:spPr>
          <a:xfrm rot="9439735">
            <a:off x="8842038" y="3046446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5" name="Rectangle 354"/>
          <p:cNvSpPr/>
          <p:nvPr/>
        </p:nvSpPr>
        <p:spPr>
          <a:xfrm rot="9439735">
            <a:off x="7836501" y="3792785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6" name="Rectangle 355"/>
          <p:cNvSpPr/>
          <p:nvPr/>
        </p:nvSpPr>
        <p:spPr>
          <a:xfrm rot="12358750">
            <a:off x="6304805" y="2865184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7" name="Rectangle 356"/>
          <p:cNvSpPr/>
          <p:nvPr/>
        </p:nvSpPr>
        <p:spPr>
          <a:xfrm rot="13920372">
            <a:off x="6525354" y="3784681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66" name="TextBox 365"/>
          <p:cNvSpPr txBox="1"/>
          <p:nvPr/>
        </p:nvSpPr>
        <p:spPr>
          <a:xfrm>
            <a:off x="1452579" y="3783283"/>
            <a:ext cx="2928938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UT MEL EIRM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7" name="TextBox 366"/>
          <p:cNvSpPr txBox="1"/>
          <p:nvPr/>
        </p:nvSpPr>
        <p:spPr>
          <a:xfrm>
            <a:off x="1452579" y="4190982"/>
            <a:ext cx="2928938" cy="1868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Dolore nostrum legendos cu pri, illud noster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endParaRPr lang="zh-CN" alt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 animBg="1"/>
      <p:bldP spid="345" grpId="0" animBg="1"/>
      <p:bldP spid="346" grpId="0" animBg="1"/>
      <p:bldP spid="350" grpId="0" animBg="1"/>
      <p:bldP spid="351" grpId="0" animBg="1"/>
      <p:bldP spid="352" grpId="0" animBg="1"/>
      <p:bldP spid="334" grpId="0"/>
      <p:bldP spid="336" grpId="0"/>
      <p:bldP spid="337" grpId="0"/>
      <p:bldP spid="338" grpId="0"/>
      <p:bldP spid="339" grpId="0"/>
      <p:bldP spid="340" grpId="0"/>
      <p:bldP spid="341" grpId="0"/>
      <p:bldP spid="333" grpId="0"/>
      <p:bldP spid="353" grpId="0"/>
      <p:bldP spid="354" grpId="0"/>
      <p:bldP spid="355" grpId="0"/>
      <p:bldP spid="356" grpId="0"/>
      <p:bldP spid="357" grpId="0"/>
      <p:bldP spid="366" grpId="0"/>
      <p:bldP spid="3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397028" y="1312612"/>
            <a:ext cx="6537671" cy="4109079"/>
            <a:chOff x="2521941" y="457201"/>
            <a:chExt cx="7148117" cy="4492760"/>
          </a:xfrm>
          <a:solidFill>
            <a:schemeClr val="bg1">
              <a:lumMod val="85000"/>
            </a:schemeClr>
          </a:solidFill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8760860" y="4476724"/>
              <a:ext cx="72736" cy="8586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8129875" y="3739911"/>
              <a:ext cx="807368" cy="692884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" name="Freeform 58"/>
            <p:cNvSpPr>
              <a:spLocks noChangeAspect="1"/>
            </p:cNvSpPr>
            <p:nvPr/>
          </p:nvSpPr>
          <p:spPr bwMode="gray">
            <a:xfrm>
              <a:off x="7255227" y="2457976"/>
              <a:ext cx="220027" cy="115813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" name="Freeform 59"/>
            <p:cNvSpPr>
              <a:spLocks noChangeAspect="1"/>
            </p:cNvSpPr>
            <p:nvPr/>
          </p:nvSpPr>
          <p:spPr bwMode="gray">
            <a:xfrm>
              <a:off x="7218859" y="2521873"/>
              <a:ext cx="150928" cy="123801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" name="Freeform 60"/>
            <p:cNvSpPr>
              <a:spLocks noChangeAspect="1"/>
            </p:cNvSpPr>
            <p:nvPr/>
          </p:nvSpPr>
          <p:spPr bwMode="gray">
            <a:xfrm>
              <a:off x="7289776" y="2547832"/>
              <a:ext cx="5456" cy="7987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2" name="Freeform 61"/>
            <p:cNvSpPr>
              <a:spLocks noChangeAspect="1"/>
            </p:cNvSpPr>
            <p:nvPr/>
          </p:nvSpPr>
          <p:spPr bwMode="gray">
            <a:xfrm>
              <a:off x="7302505" y="2551826"/>
              <a:ext cx="5456" cy="3994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3" name="Freeform 62"/>
            <p:cNvSpPr>
              <a:spLocks noChangeAspect="1"/>
            </p:cNvSpPr>
            <p:nvPr/>
          </p:nvSpPr>
          <p:spPr bwMode="gray">
            <a:xfrm>
              <a:off x="7280685" y="2555819"/>
              <a:ext cx="3637" cy="3994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4" name="Freeform 63"/>
            <p:cNvSpPr>
              <a:spLocks noChangeAspect="1"/>
            </p:cNvSpPr>
            <p:nvPr/>
          </p:nvSpPr>
          <p:spPr bwMode="gray">
            <a:xfrm>
              <a:off x="7080661" y="2595755"/>
              <a:ext cx="287307" cy="239614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5" name="Freeform 64"/>
            <p:cNvSpPr>
              <a:spLocks noChangeAspect="1"/>
            </p:cNvSpPr>
            <p:nvPr/>
          </p:nvSpPr>
          <p:spPr bwMode="gray">
            <a:xfrm>
              <a:off x="7775289" y="3382487"/>
              <a:ext cx="216390" cy="25159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6" name="Freeform 65"/>
            <p:cNvSpPr>
              <a:spLocks noChangeAspect="1"/>
            </p:cNvSpPr>
            <p:nvPr/>
          </p:nvSpPr>
          <p:spPr bwMode="gray">
            <a:xfrm>
              <a:off x="7975312" y="3634082"/>
              <a:ext cx="183659" cy="63897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7" name="Freeform 66"/>
            <p:cNvSpPr>
              <a:spLocks noChangeAspect="1"/>
            </p:cNvSpPr>
            <p:nvPr/>
          </p:nvSpPr>
          <p:spPr bwMode="gray">
            <a:xfrm>
              <a:off x="8048048" y="3410442"/>
              <a:ext cx="198206" cy="18570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8" name="Freeform 67"/>
            <p:cNvSpPr>
              <a:spLocks noChangeAspect="1"/>
            </p:cNvSpPr>
            <p:nvPr/>
          </p:nvSpPr>
          <p:spPr bwMode="gray">
            <a:xfrm>
              <a:off x="8835413" y="3596142"/>
              <a:ext cx="80009" cy="47923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9" name="Freeform 68"/>
            <p:cNvSpPr>
              <a:spLocks noChangeAspect="1"/>
            </p:cNvSpPr>
            <p:nvPr/>
          </p:nvSpPr>
          <p:spPr bwMode="gray">
            <a:xfrm>
              <a:off x="8688124" y="3562198"/>
              <a:ext cx="198206" cy="177714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20" name="Group 69"/>
            <p:cNvGrpSpPr>
              <a:grpSpLocks noChangeAspect="1"/>
            </p:cNvGrpSpPr>
            <p:nvPr/>
          </p:nvGrpSpPr>
          <p:grpSpPr bwMode="gray">
            <a:xfrm>
              <a:off x="8213522" y="3092953"/>
              <a:ext cx="185476" cy="291530"/>
              <a:chOff x="3802" y="2280"/>
              <a:chExt cx="102" cy="146"/>
            </a:xfrm>
            <a:grpFill/>
          </p:grpSpPr>
          <p:sp>
            <p:nvSpPr>
              <p:cNvPr id="322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3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4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5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6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7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8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9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0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1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2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81"/>
            <p:cNvSpPr>
              <a:spLocks noChangeAspect="1"/>
            </p:cNvSpPr>
            <p:nvPr/>
          </p:nvSpPr>
          <p:spPr bwMode="gray">
            <a:xfrm>
              <a:off x="8148059" y="3394468"/>
              <a:ext cx="27277" cy="2396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2" name="Freeform 82"/>
            <p:cNvSpPr>
              <a:spLocks noChangeAspect="1"/>
            </p:cNvSpPr>
            <p:nvPr/>
          </p:nvSpPr>
          <p:spPr bwMode="gray">
            <a:xfrm>
              <a:off x="8189883" y="3576175"/>
              <a:ext cx="5456" cy="17972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3" name="Freeform 83"/>
            <p:cNvSpPr>
              <a:spLocks noChangeAspect="1"/>
            </p:cNvSpPr>
            <p:nvPr/>
          </p:nvSpPr>
          <p:spPr bwMode="gray">
            <a:xfrm>
              <a:off x="8362630" y="3687994"/>
              <a:ext cx="49097" cy="2396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4" name="Freeform 84"/>
            <p:cNvSpPr>
              <a:spLocks noChangeAspect="1"/>
            </p:cNvSpPr>
            <p:nvPr/>
          </p:nvSpPr>
          <p:spPr bwMode="gray">
            <a:xfrm>
              <a:off x="8338992" y="3703969"/>
              <a:ext cx="30913" cy="2795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5" name="Freeform 85"/>
            <p:cNvSpPr>
              <a:spLocks noChangeAspect="1"/>
            </p:cNvSpPr>
            <p:nvPr/>
          </p:nvSpPr>
          <p:spPr bwMode="gray">
            <a:xfrm>
              <a:off x="8426275" y="3566191"/>
              <a:ext cx="58189" cy="2396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Freeform 86"/>
            <p:cNvSpPr>
              <a:spLocks noChangeAspect="1"/>
            </p:cNvSpPr>
            <p:nvPr/>
          </p:nvSpPr>
          <p:spPr bwMode="gray">
            <a:xfrm>
              <a:off x="8246253" y="3468348"/>
              <a:ext cx="125470" cy="161740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7" name="Freeform 87"/>
            <p:cNvSpPr>
              <a:spLocks noChangeAspect="1"/>
            </p:cNvSpPr>
            <p:nvPr/>
          </p:nvSpPr>
          <p:spPr bwMode="gray">
            <a:xfrm>
              <a:off x="8415364" y="3456368"/>
              <a:ext cx="29094" cy="6789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Freeform 88"/>
            <p:cNvSpPr>
              <a:spLocks noChangeAspect="1"/>
            </p:cNvSpPr>
            <p:nvPr/>
          </p:nvSpPr>
          <p:spPr bwMode="gray">
            <a:xfrm>
              <a:off x="8486281" y="3514275"/>
              <a:ext cx="207297" cy="191691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9" name="Freeform 89"/>
            <p:cNvSpPr>
              <a:spLocks noChangeAspect="1"/>
            </p:cNvSpPr>
            <p:nvPr/>
          </p:nvSpPr>
          <p:spPr bwMode="gray">
            <a:xfrm>
              <a:off x="8884511" y="3562198"/>
              <a:ext cx="47278" cy="4792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Freeform 90"/>
            <p:cNvSpPr>
              <a:spLocks noChangeAspect="1"/>
            </p:cNvSpPr>
            <p:nvPr/>
          </p:nvSpPr>
          <p:spPr bwMode="gray">
            <a:xfrm>
              <a:off x="7911668" y="2987124"/>
              <a:ext cx="143654" cy="331466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Freeform 91"/>
            <p:cNvSpPr>
              <a:spLocks noChangeAspect="1"/>
            </p:cNvSpPr>
            <p:nvPr/>
          </p:nvSpPr>
          <p:spPr bwMode="gray">
            <a:xfrm>
              <a:off x="8060776" y="3354532"/>
              <a:ext cx="192750" cy="131788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Freeform 92"/>
            <p:cNvSpPr>
              <a:spLocks noChangeAspect="1"/>
            </p:cNvSpPr>
            <p:nvPr/>
          </p:nvSpPr>
          <p:spPr bwMode="gray">
            <a:xfrm>
              <a:off x="7873482" y="3358526"/>
              <a:ext cx="81828" cy="117811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3" name="Freeform 93"/>
            <p:cNvSpPr>
              <a:spLocks noChangeAspect="1"/>
            </p:cNvSpPr>
            <p:nvPr/>
          </p:nvSpPr>
          <p:spPr bwMode="gray">
            <a:xfrm>
              <a:off x="7822567" y="3045030"/>
              <a:ext cx="156382" cy="33745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4" name="Freeform 94"/>
            <p:cNvSpPr>
              <a:spLocks noChangeAspect="1"/>
            </p:cNvSpPr>
            <p:nvPr/>
          </p:nvSpPr>
          <p:spPr bwMode="gray">
            <a:xfrm>
              <a:off x="7715281" y="2863324"/>
              <a:ext cx="176385" cy="419324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Freeform 95"/>
            <p:cNvSpPr>
              <a:spLocks noChangeAspect="1"/>
            </p:cNvSpPr>
            <p:nvPr/>
          </p:nvSpPr>
          <p:spPr bwMode="gray">
            <a:xfrm>
              <a:off x="7915305" y="3182809"/>
              <a:ext cx="105467" cy="9384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96"/>
            <p:cNvSpPr>
              <a:spLocks noChangeAspect="1"/>
            </p:cNvSpPr>
            <p:nvPr/>
          </p:nvSpPr>
          <p:spPr bwMode="gray">
            <a:xfrm>
              <a:off x="7873482" y="3003099"/>
              <a:ext cx="143654" cy="19568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7" name="Group 97"/>
            <p:cNvGrpSpPr>
              <a:grpSpLocks noChangeAspect="1"/>
            </p:cNvGrpSpPr>
            <p:nvPr/>
          </p:nvGrpSpPr>
          <p:grpSpPr bwMode="gray">
            <a:xfrm>
              <a:off x="7087935" y="2637687"/>
              <a:ext cx="729178" cy="738810"/>
              <a:chOff x="3183" y="2052"/>
              <a:chExt cx="401" cy="370"/>
            </a:xfrm>
            <a:grpFill/>
          </p:grpSpPr>
          <p:sp>
            <p:nvSpPr>
              <p:cNvPr id="315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6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7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8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9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0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1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38" name="Freeform 105"/>
            <p:cNvSpPr>
              <a:spLocks noChangeAspect="1"/>
            </p:cNvSpPr>
            <p:nvPr/>
          </p:nvSpPr>
          <p:spPr bwMode="gray">
            <a:xfrm>
              <a:off x="8269893" y="2937204"/>
              <a:ext cx="34550" cy="79871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9" name="Group 106"/>
            <p:cNvGrpSpPr>
              <a:grpSpLocks noChangeAspect="1"/>
            </p:cNvGrpSpPr>
            <p:nvPr/>
          </p:nvGrpSpPr>
          <p:grpSpPr bwMode="gray">
            <a:xfrm>
              <a:off x="8460824" y="2392083"/>
              <a:ext cx="323675" cy="403350"/>
              <a:chOff x="3938" y="1929"/>
              <a:chExt cx="178" cy="202"/>
            </a:xfrm>
            <a:grpFill/>
          </p:grpSpPr>
          <p:sp>
            <p:nvSpPr>
              <p:cNvPr id="311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2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3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4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111"/>
            <p:cNvSpPr>
              <a:spLocks noChangeAspect="1"/>
            </p:cNvSpPr>
            <p:nvPr/>
          </p:nvSpPr>
          <p:spPr bwMode="gray">
            <a:xfrm>
              <a:off x="8389907" y="2595755"/>
              <a:ext cx="69099" cy="113817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Freeform 112"/>
            <p:cNvSpPr>
              <a:spLocks noChangeAspect="1"/>
            </p:cNvSpPr>
            <p:nvPr/>
          </p:nvSpPr>
          <p:spPr bwMode="gray">
            <a:xfrm>
              <a:off x="7626180" y="2168443"/>
              <a:ext cx="630984" cy="33945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2" name="Freeform 113"/>
            <p:cNvSpPr>
              <a:spLocks noChangeAspect="1"/>
            </p:cNvSpPr>
            <p:nvPr/>
          </p:nvSpPr>
          <p:spPr bwMode="gray">
            <a:xfrm>
              <a:off x="8040775" y="3057011"/>
              <a:ext cx="47278" cy="45927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Freeform 114"/>
            <p:cNvSpPr>
              <a:spLocks noChangeAspect="1"/>
            </p:cNvSpPr>
            <p:nvPr/>
          </p:nvSpPr>
          <p:spPr bwMode="gray">
            <a:xfrm>
              <a:off x="7342510" y="2122517"/>
              <a:ext cx="1221963" cy="932498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4" name="Freeform 115"/>
            <p:cNvSpPr>
              <a:spLocks noChangeAspect="1"/>
            </p:cNvSpPr>
            <p:nvPr/>
          </p:nvSpPr>
          <p:spPr bwMode="gray">
            <a:xfrm>
              <a:off x="8355357" y="2467961"/>
              <a:ext cx="125470" cy="151755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5" name="Group 116"/>
            <p:cNvGrpSpPr>
              <a:grpSpLocks noChangeAspect="1"/>
            </p:cNvGrpSpPr>
            <p:nvPr/>
          </p:nvGrpSpPr>
          <p:grpSpPr bwMode="gray">
            <a:xfrm>
              <a:off x="6264200" y="457201"/>
              <a:ext cx="3405858" cy="2060680"/>
              <a:chOff x="2730" y="960"/>
              <a:chExt cx="1873" cy="1032"/>
            </a:xfrm>
            <a:grpFill/>
          </p:grpSpPr>
          <p:grpSp>
            <p:nvGrpSpPr>
              <p:cNvPr id="294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298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9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0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1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2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3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4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5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6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7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8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9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10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5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6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7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Group 135"/>
            <p:cNvGrpSpPr>
              <a:grpSpLocks noChangeAspect="1"/>
            </p:cNvGrpSpPr>
            <p:nvPr/>
          </p:nvGrpSpPr>
          <p:grpSpPr bwMode="gray">
            <a:xfrm>
              <a:off x="6395125" y="2491922"/>
              <a:ext cx="741906" cy="736813"/>
              <a:chOff x="2802" y="1979"/>
              <a:chExt cx="408" cy="369"/>
            </a:xfrm>
            <a:grpFill/>
          </p:grpSpPr>
          <p:sp>
            <p:nvSpPr>
              <p:cNvPr id="265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6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291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2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3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67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8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289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0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69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287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8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0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1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285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6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2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3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283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4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4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5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6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7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281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6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2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8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9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80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7" name="Freeform 165"/>
            <p:cNvSpPr>
              <a:spLocks noChangeAspect="1"/>
            </p:cNvSpPr>
            <p:nvPr/>
          </p:nvSpPr>
          <p:spPr bwMode="gray">
            <a:xfrm>
              <a:off x="6740620" y="2513886"/>
              <a:ext cx="61825" cy="69888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8" name="Freeform 166"/>
            <p:cNvSpPr>
              <a:spLocks noChangeAspect="1"/>
            </p:cNvSpPr>
            <p:nvPr/>
          </p:nvSpPr>
          <p:spPr bwMode="gray">
            <a:xfrm>
              <a:off x="6802446" y="2046639"/>
              <a:ext cx="811005" cy="475234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Freeform 167"/>
            <p:cNvSpPr>
              <a:spLocks noChangeAspect="1"/>
            </p:cNvSpPr>
            <p:nvPr/>
          </p:nvSpPr>
          <p:spPr bwMode="gray">
            <a:xfrm>
              <a:off x="6669703" y="2447993"/>
              <a:ext cx="134561" cy="71884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Freeform 168"/>
            <p:cNvSpPr>
              <a:spLocks noChangeAspect="1"/>
            </p:cNvSpPr>
            <p:nvPr/>
          </p:nvSpPr>
          <p:spPr bwMode="gray">
            <a:xfrm>
              <a:off x="6991559" y="2386092"/>
              <a:ext cx="341859" cy="243607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1" name="Freeform 169"/>
            <p:cNvSpPr>
              <a:spLocks noChangeAspect="1"/>
            </p:cNvSpPr>
            <p:nvPr/>
          </p:nvSpPr>
          <p:spPr bwMode="gray">
            <a:xfrm>
              <a:off x="6920642" y="2469957"/>
              <a:ext cx="283670" cy="215653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2" name="Group 170"/>
            <p:cNvGrpSpPr>
              <a:grpSpLocks noChangeAspect="1"/>
            </p:cNvGrpSpPr>
            <p:nvPr/>
          </p:nvGrpSpPr>
          <p:grpSpPr bwMode="gray">
            <a:xfrm>
              <a:off x="6767897" y="2497912"/>
              <a:ext cx="110923" cy="97843"/>
              <a:chOff x="3007" y="1982"/>
              <a:chExt cx="61" cy="49"/>
            </a:xfrm>
            <a:grpFill/>
          </p:grpSpPr>
          <p:sp>
            <p:nvSpPr>
              <p:cNvPr id="263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4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53" name="Freeform 173"/>
            <p:cNvSpPr>
              <a:spLocks noChangeAspect="1"/>
            </p:cNvSpPr>
            <p:nvPr/>
          </p:nvSpPr>
          <p:spPr bwMode="gray">
            <a:xfrm>
              <a:off x="5385916" y="1541454"/>
              <a:ext cx="218208" cy="163736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4" name="Freeform 229"/>
            <p:cNvSpPr>
              <a:spLocks noChangeAspect="1"/>
            </p:cNvSpPr>
            <p:nvPr/>
          </p:nvSpPr>
          <p:spPr bwMode="gray">
            <a:xfrm>
              <a:off x="4996780" y="1862935"/>
              <a:ext cx="7274" cy="798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5" name="Freeform 230"/>
            <p:cNvSpPr>
              <a:spLocks noChangeAspect="1"/>
            </p:cNvSpPr>
            <p:nvPr/>
          </p:nvSpPr>
          <p:spPr bwMode="gray">
            <a:xfrm>
              <a:off x="5384097" y="1138104"/>
              <a:ext cx="52734" cy="5591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6" name="Freeform 231"/>
            <p:cNvSpPr>
              <a:spLocks noChangeAspect="1"/>
            </p:cNvSpPr>
            <p:nvPr/>
          </p:nvSpPr>
          <p:spPr bwMode="gray">
            <a:xfrm>
              <a:off x="5314998" y="1267894"/>
              <a:ext cx="52734" cy="39936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Freeform 232"/>
            <p:cNvSpPr>
              <a:spLocks noChangeAspect="1"/>
            </p:cNvSpPr>
            <p:nvPr/>
          </p:nvSpPr>
          <p:spPr bwMode="gray">
            <a:xfrm>
              <a:off x="4998597" y="1856945"/>
              <a:ext cx="16366" cy="5991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8" name="Freeform 234"/>
            <p:cNvSpPr>
              <a:spLocks noChangeAspect="1"/>
            </p:cNvSpPr>
            <p:nvPr/>
          </p:nvSpPr>
          <p:spPr bwMode="gray">
            <a:xfrm>
              <a:off x="4780390" y="1315817"/>
              <a:ext cx="60008" cy="6589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9" name="Group 236"/>
            <p:cNvGrpSpPr>
              <a:grpSpLocks noChangeAspect="1"/>
            </p:cNvGrpSpPr>
            <p:nvPr/>
          </p:nvGrpSpPr>
          <p:grpSpPr bwMode="gray">
            <a:xfrm>
              <a:off x="4253055" y="3232728"/>
              <a:ext cx="925565" cy="1717233"/>
              <a:chOff x="1624" y="2350"/>
              <a:chExt cx="509" cy="860"/>
            </a:xfrm>
            <a:grpFill/>
          </p:grpSpPr>
          <p:sp>
            <p:nvSpPr>
              <p:cNvPr id="238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39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0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1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2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3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4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5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6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7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8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9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0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1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2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3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4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5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6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7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8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9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0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1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2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60" name="Freeform 262"/>
            <p:cNvSpPr>
              <a:spLocks noChangeAspect="1"/>
            </p:cNvSpPr>
            <p:nvPr/>
          </p:nvSpPr>
          <p:spPr bwMode="gray">
            <a:xfrm>
              <a:off x="4127586" y="3174822"/>
              <a:ext cx="85465" cy="9384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1" name="Freeform 263"/>
            <p:cNvSpPr>
              <a:spLocks noChangeAspect="1"/>
            </p:cNvSpPr>
            <p:nvPr/>
          </p:nvSpPr>
          <p:spPr bwMode="gray">
            <a:xfrm>
              <a:off x="4218506" y="3294629"/>
              <a:ext cx="116377" cy="53914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2" name="Freeform 264"/>
            <p:cNvSpPr>
              <a:spLocks noChangeAspect="1"/>
            </p:cNvSpPr>
            <p:nvPr/>
          </p:nvSpPr>
          <p:spPr bwMode="gray">
            <a:xfrm>
              <a:off x="4034847" y="3110925"/>
              <a:ext cx="78192" cy="9384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Freeform 265"/>
            <p:cNvSpPr>
              <a:spLocks noChangeAspect="1"/>
            </p:cNvSpPr>
            <p:nvPr/>
          </p:nvSpPr>
          <p:spPr bwMode="gray">
            <a:xfrm>
              <a:off x="4094855" y="3096947"/>
              <a:ext cx="21821" cy="57907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4" name="Freeform 266"/>
            <p:cNvSpPr>
              <a:spLocks noChangeAspect="1"/>
            </p:cNvSpPr>
            <p:nvPr/>
          </p:nvSpPr>
          <p:spPr bwMode="gray">
            <a:xfrm>
              <a:off x="4078489" y="3188799"/>
              <a:ext cx="45460" cy="2795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5" name="Freeform 267"/>
            <p:cNvSpPr>
              <a:spLocks noChangeAspect="1"/>
            </p:cNvSpPr>
            <p:nvPr/>
          </p:nvSpPr>
          <p:spPr bwMode="gray">
            <a:xfrm>
              <a:off x="4162135" y="3260683"/>
              <a:ext cx="65462" cy="63897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6" name="Freeform 268"/>
            <p:cNvSpPr>
              <a:spLocks noChangeAspect="1"/>
            </p:cNvSpPr>
            <p:nvPr/>
          </p:nvSpPr>
          <p:spPr bwMode="gray">
            <a:xfrm>
              <a:off x="4091218" y="3152857"/>
              <a:ext cx="121833" cy="67891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7" name="Freeform 269"/>
            <p:cNvSpPr>
              <a:spLocks noChangeAspect="1"/>
            </p:cNvSpPr>
            <p:nvPr/>
          </p:nvSpPr>
          <p:spPr bwMode="gray">
            <a:xfrm>
              <a:off x="3540243" y="2753500"/>
              <a:ext cx="601890" cy="43130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68" name="Group 270"/>
            <p:cNvGrpSpPr>
              <a:grpSpLocks noChangeAspect="1"/>
            </p:cNvGrpSpPr>
            <p:nvPr/>
          </p:nvGrpSpPr>
          <p:grpSpPr bwMode="gray">
            <a:xfrm>
              <a:off x="2521941" y="1247926"/>
              <a:ext cx="2022057" cy="1693272"/>
              <a:chOff x="672" y="1356"/>
              <a:chExt cx="1112" cy="848"/>
            </a:xfrm>
            <a:grpFill/>
          </p:grpSpPr>
          <p:grpSp>
            <p:nvGrpSpPr>
              <p:cNvPr id="226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33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7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28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9" name="Freeform 284"/>
            <p:cNvSpPr>
              <a:spLocks noChangeAspect="1"/>
            </p:cNvSpPr>
            <p:nvPr/>
          </p:nvSpPr>
          <p:spPr bwMode="gray">
            <a:xfrm>
              <a:off x="4760388" y="2116526"/>
              <a:ext cx="1818" cy="19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1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0" name="Freeform 285"/>
            <p:cNvSpPr>
              <a:spLocks noChangeAspect="1"/>
            </p:cNvSpPr>
            <p:nvPr/>
          </p:nvSpPr>
          <p:spPr bwMode="gray">
            <a:xfrm>
              <a:off x="4691289" y="2186413"/>
              <a:ext cx="132743" cy="167730"/>
            </a:xfrm>
            <a:custGeom>
              <a:avLst/>
              <a:gdLst/>
              <a:ahLst/>
              <a:cxnLst>
                <a:cxn ang="0">
                  <a:pos x="147" y="25"/>
                </a:cxn>
                <a:cxn ang="0">
                  <a:pos x="138" y="43"/>
                </a:cxn>
                <a:cxn ang="0">
                  <a:pos x="129" y="52"/>
                </a:cxn>
                <a:cxn ang="0">
                  <a:pos x="120" y="75"/>
                </a:cxn>
                <a:cxn ang="0">
                  <a:pos x="115" y="89"/>
                </a:cxn>
                <a:cxn ang="0">
                  <a:pos x="103" y="121"/>
                </a:cxn>
                <a:cxn ang="0">
                  <a:pos x="92" y="139"/>
                </a:cxn>
                <a:cxn ang="0">
                  <a:pos x="82" y="178"/>
                </a:cxn>
                <a:cxn ang="0">
                  <a:pos x="65" y="193"/>
                </a:cxn>
                <a:cxn ang="0">
                  <a:pos x="71" y="208"/>
                </a:cxn>
                <a:cxn ang="0">
                  <a:pos x="71" y="221"/>
                </a:cxn>
                <a:cxn ang="0">
                  <a:pos x="31" y="259"/>
                </a:cxn>
                <a:cxn ang="0">
                  <a:pos x="11" y="263"/>
                </a:cxn>
                <a:cxn ang="0">
                  <a:pos x="44" y="267"/>
                </a:cxn>
                <a:cxn ang="0">
                  <a:pos x="1" y="318"/>
                </a:cxn>
                <a:cxn ang="0">
                  <a:pos x="18" y="344"/>
                </a:cxn>
                <a:cxn ang="0">
                  <a:pos x="90" y="338"/>
                </a:cxn>
                <a:cxn ang="0">
                  <a:pos x="141" y="343"/>
                </a:cxn>
                <a:cxn ang="0">
                  <a:pos x="180" y="329"/>
                </a:cxn>
                <a:cxn ang="0">
                  <a:pos x="194" y="339"/>
                </a:cxn>
                <a:cxn ang="0">
                  <a:pos x="187" y="350"/>
                </a:cxn>
                <a:cxn ang="0">
                  <a:pos x="221" y="336"/>
                </a:cxn>
                <a:cxn ang="0">
                  <a:pos x="248" y="343"/>
                </a:cxn>
                <a:cxn ang="0">
                  <a:pos x="212" y="380"/>
                </a:cxn>
                <a:cxn ang="0">
                  <a:pos x="189" y="397"/>
                </a:cxn>
                <a:cxn ang="0">
                  <a:pos x="224" y="392"/>
                </a:cxn>
                <a:cxn ang="0">
                  <a:pos x="264" y="354"/>
                </a:cxn>
                <a:cxn ang="0">
                  <a:pos x="289" y="315"/>
                </a:cxn>
                <a:cxn ang="0">
                  <a:pos x="297" y="361"/>
                </a:cxn>
                <a:cxn ang="0">
                  <a:pos x="294" y="403"/>
                </a:cxn>
                <a:cxn ang="0">
                  <a:pos x="314" y="392"/>
                </a:cxn>
                <a:cxn ang="0">
                  <a:pos x="320" y="420"/>
                </a:cxn>
                <a:cxn ang="0">
                  <a:pos x="351" y="396"/>
                </a:cxn>
                <a:cxn ang="0">
                  <a:pos x="362" y="332"/>
                </a:cxn>
                <a:cxn ang="0">
                  <a:pos x="339" y="347"/>
                </a:cxn>
                <a:cxn ang="0">
                  <a:pos x="348" y="306"/>
                </a:cxn>
                <a:cxn ang="0">
                  <a:pos x="332" y="307"/>
                </a:cxn>
                <a:cxn ang="0">
                  <a:pos x="313" y="337"/>
                </a:cxn>
                <a:cxn ang="0">
                  <a:pos x="307" y="320"/>
                </a:cxn>
                <a:cxn ang="0">
                  <a:pos x="307" y="300"/>
                </a:cxn>
                <a:cxn ang="0">
                  <a:pos x="326" y="274"/>
                </a:cxn>
                <a:cxn ang="0">
                  <a:pos x="340" y="254"/>
                </a:cxn>
                <a:cxn ang="0">
                  <a:pos x="293" y="272"/>
                </a:cxn>
                <a:cxn ang="0">
                  <a:pos x="304" y="247"/>
                </a:cxn>
                <a:cxn ang="0">
                  <a:pos x="300" y="226"/>
                </a:cxn>
                <a:cxn ang="0">
                  <a:pos x="318" y="197"/>
                </a:cxn>
                <a:cxn ang="0">
                  <a:pos x="275" y="192"/>
                </a:cxn>
                <a:cxn ang="0">
                  <a:pos x="218" y="204"/>
                </a:cxn>
                <a:cxn ang="0">
                  <a:pos x="218" y="184"/>
                </a:cxn>
                <a:cxn ang="0">
                  <a:pos x="189" y="184"/>
                </a:cxn>
                <a:cxn ang="0">
                  <a:pos x="191" y="157"/>
                </a:cxn>
                <a:cxn ang="0">
                  <a:pos x="176" y="144"/>
                </a:cxn>
                <a:cxn ang="0">
                  <a:pos x="162" y="148"/>
                </a:cxn>
                <a:cxn ang="0">
                  <a:pos x="137" y="161"/>
                </a:cxn>
                <a:cxn ang="0">
                  <a:pos x="153" y="122"/>
                </a:cxn>
                <a:cxn ang="0">
                  <a:pos x="172" y="81"/>
                </a:cxn>
                <a:cxn ang="0">
                  <a:pos x="176" y="71"/>
                </a:cxn>
                <a:cxn ang="0">
                  <a:pos x="185" y="33"/>
                </a:cxn>
                <a:cxn ang="0">
                  <a:pos x="207" y="8"/>
                </a:cxn>
                <a:cxn ang="0">
                  <a:pos x="194" y="5"/>
                </a:cxn>
              </a:cxnLst>
              <a:rect l="0" t="0" r="r" b="b"/>
              <a:pathLst>
                <a:path w="362" h="420">
                  <a:moveTo>
                    <a:pt x="170" y="11"/>
                  </a:moveTo>
                  <a:lnTo>
                    <a:pt x="159" y="16"/>
                  </a:lnTo>
                  <a:lnTo>
                    <a:pt x="147" y="25"/>
                  </a:lnTo>
                  <a:lnTo>
                    <a:pt x="144" y="33"/>
                  </a:lnTo>
                  <a:lnTo>
                    <a:pt x="141" y="38"/>
                  </a:lnTo>
                  <a:lnTo>
                    <a:pt x="138" y="43"/>
                  </a:lnTo>
                  <a:lnTo>
                    <a:pt x="135" y="46"/>
                  </a:lnTo>
                  <a:lnTo>
                    <a:pt x="135" y="48"/>
                  </a:lnTo>
                  <a:lnTo>
                    <a:pt x="129" y="52"/>
                  </a:lnTo>
                  <a:lnTo>
                    <a:pt x="127" y="60"/>
                  </a:lnTo>
                  <a:lnTo>
                    <a:pt x="126" y="68"/>
                  </a:lnTo>
                  <a:lnTo>
                    <a:pt x="120" y="75"/>
                  </a:lnTo>
                  <a:lnTo>
                    <a:pt x="111" y="78"/>
                  </a:lnTo>
                  <a:lnTo>
                    <a:pt x="106" y="83"/>
                  </a:lnTo>
                  <a:lnTo>
                    <a:pt x="115" y="89"/>
                  </a:lnTo>
                  <a:lnTo>
                    <a:pt x="109" y="96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10" y="128"/>
                  </a:lnTo>
                  <a:lnTo>
                    <a:pt x="93" y="134"/>
                  </a:lnTo>
                  <a:lnTo>
                    <a:pt x="92" y="139"/>
                  </a:lnTo>
                  <a:lnTo>
                    <a:pt x="81" y="164"/>
                  </a:lnTo>
                  <a:lnTo>
                    <a:pt x="79" y="175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73" y="182"/>
                  </a:lnTo>
                  <a:lnTo>
                    <a:pt x="65" y="193"/>
                  </a:lnTo>
                  <a:lnTo>
                    <a:pt x="61" y="202"/>
                  </a:lnTo>
                  <a:lnTo>
                    <a:pt x="63" y="207"/>
                  </a:lnTo>
                  <a:lnTo>
                    <a:pt x="71" y="208"/>
                  </a:lnTo>
                  <a:lnTo>
                    <a:pt x="71" y="210"/>
                  </a:lnTo>
                  <a:lnTo>
                    <a:pt x="68" y="215"/>
                  </a:lnTo>
                  <a:lnTo>
                    <a:pt x="71" y="221"/>
                  </a:lnTo>
                  <a:lnTo>
                    <a:pt x="52" y="219"/>
                  </a:lnTo>
                  <a:lnTo>
                    <a:pt x="39" y="254"/>
                  </a:lnTo>
                  <a:lnTo>
                    <a:pt x="31" y="259"/>
                  </a:lnTo>
                  <a:lnTo>
                    <a:pt x="27" y="252"/>
                  </a:lnTo>
                  <a:lnTo>
                    <a:pt x="19" y="257"/>
                  </a:lnTo>
                  <a:lnTo>
                    <a:pt x="11" y="263"/>
                  </a:lnTo>
                  <a:lnTo>
                    <a:pt x="11" y="267"/>
                  </a:lnTo>
                  <a:lnTo>
                    <a:pt x="33" y="264"/>
                  </a:lnTo>
                  <a:lnTo>
                    <a:pt x="44" y="267"/>
                  </a:lnTo>
                  <a:lnTo>
                    <a:pt x="47" y="274"/>
                  </a:lnTo>
                  <a:lnTo>
                    <a:pt x="18" y="300"/>
                  </a:lnTo>
                  <a:lnTo>
                    <a:pt x="1" y="318"/>
                  </a:lnTo>
                  <a:lnTo>
                    <a:pt x="0" y="332"/>
                  </a:lnTo>
                  <a:lnTo>
                    <a:pt x="4" y="342"/>
                  </a:lnTo>
                  <a:lnTo>
                    <a:pt x="18" y="344"/>
                  </a:lnTo>
                  <a:lnTo>
                    <a:pt x="38" y="339"/>
                  </a:lnTo>
                  <a:lnTo>
                    <a:pt x="68" y="334"/>
                  </a:lnTo>
                  <a:lnTo>
                    <a:pt x="90" y="338"/>
                  </a:lnTo>
                  <a:lnTo>
                    <a:pt x="103" y="338"/>
                  </a:lnTo>
                  <a:lnTo>
                    <a:pt x="113" y="342"/>
                  </a:lnTo>
                  <a:lnTo>
                    <a:pt x="141" y="343"/>
                  </a:lnTo>
                  <a:lnTo>
                    <a:pt x="156" y="339"/>
                  </a:lnTo>
                  <a:lnTo>
                    <a:pt x="173" y="337"/>
                  </a:lnTo>
                  <a:lnTo>
                    <a:pt x="180" y="329"/>
                  </a:lnTo>
                  <a:lnTo>
                    <a:pt x="196" y="322"/>
                  </a:lnTo>
                  <a:lnTo>
                    <a:pt x="194" y="332"/>
                  </a:lnTo>
                  <a:lnTo>
                    <a:pt x="194" y="339"/>
                  </a:lnTo>
                  <a:lnTo>
                    <a:pt x="179" y="345"/>
                  </a:lnTo>
                  <a:lnTo>
                    <a:pt x="176" y="350"/>
                  </a:lnTo>
                  <a:lnTo>
                    <a:pt x="187" y="350"/>
                  </a:lnTo>
                  <a:lnTo>
                    <a:pt x="189" y="354"/>
                  </a:lnTo>
                  <a:lnTo>
                    <a:pt x="211" y="352"/>
                  </a:lnTo>
                  <a:lnTo>
                    <a:pt x="221" y="336"/>
                  </a:lnTo>
                  <a:lnTo>
                    <a:pt x="229" y="339"/>
                  </a:lnTo>
                  <a:lnTo>
                    <a:pt x="244" y="339"/>
                  </a:lnTo>
                  <a:lnTo>
                    <a:pt x="248" y="343"/>
                  </a:lnTo>
                  <a:lnTo>
                    <a:pt x="235" y="352"/>
                  </a:lnTo>
                  <a:lnTo>
                    <a:pt x="224" y="361"/>
                  </a:lnTo>
                  <a:lnTo>
                    <a:pt x="212" y="380"/>
                  </a:lnTo>
                  <a:lnTo>
                    <a:pt x="199" y="383"/>
                  </a:lnTo>
                  <a:lnTo>
                    <a:pt x="191" y="387"/>
                  </a:lnTo>
                  <a:lnTo>
                    <a:pt x="189" y="397"/>
                  </a:lnTo>
                  <a:lnTo>
                    <a:pt x="200" y="399"/>
                  </a:lnTo>
                  <a:lnTo>
                    <a:pt x="213" y="397"/>
                  </a:lnTo>
                  <a:lnTo>
                    <a:pt x="224" y="392"/>
                  </a:lnTo>
                  <a:lnTo>
                    <a:pt x="234" y="376"/>
                  </a:lnTo>
                  <a:lnTo>
                    <a:pt x="248" y="360"/>
                  </a:lnTo>
                  <a:lnTo>
                    <a:pt x="264" y="354"/>
                  </a:lnTo>
                  <a:lnTo>
                    <a:pt x="267" y="356"/>
                  </a:lnTo>
                  <a:lnTo>
                    <a:pt x="281" y="315"/>
                  </a:lnTo>
                  <a:lnTo>
                    <a:pt x="289" y="315"/>
                  </a:lnTo>
                  <a:lnTo>
                    <a:pt x="291" y="327"/>
                  </a:lnTo>
                  <a:lnTo>
                    <a:pt x="294" y="344"/>
                  </a:lnTo>
                  <a:lnTo>
                    <a:pt x="297" y="361"/>
                  </a:lnTo>
                  <a:lnTo>
                    <a:pt x="289" y="382"/>
                  </a:lnTo>
                  <a:lnTo>
                    <a:pt x="287" y="401"/>
                  </a:lnTo>
                  <a:lnTo>
                    <a:pt x="294" y="403"/>
                  </a:lnTo>
                  <a:lnTo>
                    <a:pt x="314" y="376"/>
                  </a:lnTo>
                  <a:lnTo>
                    <a:pt x="319" y="380"/>
                  </a:lnTo>
                  <a:lnTo>
                    <a:pt x="314" y="392"/>
                  </a:lnTo>
                  <a:lnTo>
                    <a:pt x="315" y="402"/>
                  </a:lnTo>
                  <a:lnTo>
                    <a:pt x="315" y="412"/>
                  </a:lnTo>
                  <a:lnTo>
                    <a:pt x="320" y="420"/>
                  </a:lnTo>
                  <a:lnTo>
                    <a:pt x="330" y="412"/>
                  </a:lnTo>
                  <a:lnTo>
                    <a:pt x="343" y="414"/>
                  </a:lnTo>
                  <a:lnTo>
                    <a:pt x="351" y="396"/>
                  </a:lnTo>
                  <a:lnTo>
                    <a:pt x="356" y="372"/>
                  </a:lnTo>
                  <a:lnTo>
                    <a:pt x="362" y="354"/>
                  </a:lnTo>
                  <a:lnTo>
                    <a:pt x="362" y="332"/>
                  </a:lnTo>
                  <a:lnTo>
                    <a:pt x="357" y="329"/>
                  </a:lnTo>
                  <a:lnTo>
                    <a:pt x="343" y="353"/>
                  </a:lnTo>
                  <a:lnTo>
                    <a:pt x="339" y="347"/>
                  </a:lnTo>
                  <a:lnTo>
                    <a:pt x="339" y="332"/>
                  </a:lnTo>
                  <a:lnTo>
                    <a:pt x="343" y="317"/>
                  </a:lnTo>
                  <a:lnTo>
                    <a:pt x="348" y="306"/>
                  </a:lnTo>
                  <a:lnTo>
                    <a:pt x="353" y="301"/>
                  </a:lnTo>
                  <a:lnTo>
                    <a:pt x="353" y="293"/>
                  </a:lnTo>
                  <a:lnTo>
                    <a:pt x="332" y="307"/>
                  </a:lnTo>
                  <a:lnTo>
                    <a:pt x="324" y="323"/>
                  </a:lnTo>
                  <a:lnTo>
                    <a:pt x="319" y="337"/>
                  </a:lnTo>
                  <a:lnTo>
                    <a:pt x="313" y="337"/>
                  </a:lnTo>
                  <a:lnTo>
                    <a:pt x="307" y="333"/>
                  </a:lnTo>
                  <a:lnTo>
                    <a:pt x="304" y="327"/>
                  </a:lnTo>
                  <a:lnTo>
                    <a:pt x="307" y="320"/>
                  </a:lnTo>
                  <a:lnTo>
                    <a:pt x="310" y="306"/>
                  </a:lnTo>
                  <a:lnTo>
                    <a:pt x="308" y="305"/>
                  </a:lnTo>
                  <a:lnTo>
                    <a:pt x="307" y="300"/>
                  </a:lnTo>
                  <a:lnTo>
                    <a:pt x="298" y="291"/>
                  </a:lnTo>
                  <a:lnTo>
                    <a:pt x="319" y="284"/>
                  </a:lnTo>
                  <a:lnTo>
                    <a:pt x="326" y="274"/>
                  </a:lnTo>
                  <a:lnTo>
                    <a:pt x="336" y="270"/>
                  </a:lnTo>
                  <a:lnTo>
                    <a:pt x="342" y="259"/>
                  </a:lnTo>
                  <a:lnTo>
                    <a:pt x="340" y="254"/>
                  </a:lnTo>
                  <a:lnTo>
                    <a:pt x="314" y="267"/>
                  </a:lnTo>
                  <a:lnTo>
                    <a:pt x="308" y="266"/>
                  </a:lnTo>
                  <a:lnTo>
                    <a:pt x="293" y="272"/>
                  </a:lnTo>
                  <a:lnTo>
                    <a:pt x="291" y="268"/>
                  </a:lnTo>
                  <a:lnTo>
                    <a:pt x="297" y="259"/>
                  </a:lnTo>
                  <a:lnTo>
                    <a:pt x="304" y="247"/>
                  </a:lnTo>
                  <a:lnTo>
                    <a:pt x="300" y="242"/>
                  </a:lnTo>
                  <a:lnTo>
                    <a:pt x="294" y="241"/>
                  </a:lnTo>
                  <a:lnTo>
                    <a:pt x="300" y="226"/>
                  </a:lnTo>
                  <a:lnTo>
                    <a:pt x="312" y="215"/>
                  </a:lnTo>
                  <a:lnTo>
                    <a:pt x="319" y="202"/>
                  </a:lnTo>
                  <a:lnTo>
                    <a:pt x="318" y="197"/>
                  </a:lnTo>
                  <a:lnTo>
                    <a:pt x="313" y="196"/>
                  </a:lnTo>
                  <a:lnTo>
                    <a:pt x="293" y="189"/>
                  </a:lnTo>
                  <a:lnTo>
                    <a:pt x="275" y="192"/>
                  </a:lnTo>
                  <a:lnTo>
                    <a:pt x="267" y="184"/>
                  </a:lnTo>
                  <a:lnTo>
                    <a:pt x="229" y="203"/>
                  </a:lnTo>
                  <a:lnTo>
                    <a:pt x="218" y="204"/>
                  </a:lnTo>
                  <a:lnTo>
                    <a:pt x="228" y="186"/>
                  </a:lnTo>
                  <a:lnTo>
                    <a:pt x="229" y="178"/>
                  </a:lnTo>
                  <a:lnTo>
                    <a:pt x="218" y="184"/>
                  </a:lnTo>
                  <a:lnTo>
                    <a:pt x="216" y="189"/>
                  </a:lnTo>
                  <a:lnTo>
                    <a:pt x="210" y="186"/>
                  </a:lnTo>
                  <a:lnTo>
                    <a:pt x="189" y="184"/>
                  </a:lnTo>
                  <a:lnTo>
                    <a:pt x="190" y="172"/>
                  </a:lnTo>
                  <a:lnTo>
                    <a:pt x="179" y="168"/>
                  </a:lnTo>
                  <a:lnTo>
                    <a:pt x="191" y="157"/>
                  </a:lnTo>
                  <a:lnTo>
                    <a:pt x="210" y="149"/>
                  </a:lnTo>
                  <a:lnTo>
                    <a:pt x="202" y="145"/>
                  </a:lnTo>
                  <a:lnTo>
                    <a:pt x="176" y="144"/>
                  </a:lnTo>
                  <a:lnTo>
                    <a:pt x="179" y="132"/>
                  </a:lnTo>
                  <a:lnTo>
                    <a:pt x="172" y="132"/>
                  </a:lnTo>
                  <a:lnTo>
                    <a:pt x="162" y="148"/>
                  </a:lnTo>
                  <a:lnTo>
                    <a:pt x="149" y="159"/>
                  </a:lnTo>
                  <a:lnTo>
                    <a:pt x="142" y="173"/>
                  </a:lnTo>
                  <a:lnTo>
                    <a:pt x="137" y="161"/>
                  </a:lnTo>
                  <a:lnTo>
                    <a:pt x="142" y="149"/>
                  </a:lnTo>
                  <a:lnTo>
                    <a:pt x="142" y="137"/>
                  </a:lnTo>
                  <a:lnTo>
                    <a:pt x="153" y="122"/>
                  </a:lnTo>
                  <a:lnTo>
                    <a:pt x="160" y="105"/>
                  </a:lnTo>
                  <a:lnTo>
                    <a:pt x="170" y="91"/>
                  </a:lnTo>
                  <a:lnTo>
                    <a:pt x="172" y="81"/>
                  </a:lnTo>
                  <a:lnTo>
                    <a:pt x="170" y="75"/>
                  </a:lnTo>
                  <a:lnTo>
                    <a:pt x="172" y="64"/>
                  </a:lnTo>
                  <a:lnTo>
                    <a:pt x="176" y="71"/>
                  </a:lnTo>
                  <a:lnTo>
                    <a:pt x="187" y="64"/>
                  </a:lnTo>
                  <a:lnTo>
                    <a:pt x="195" y="42"/>
                  </a:lnTo>
                  <a:lnTo>
                    <a:pt x="185" y="33"/>
                  </a:lnTo>
                  <a:lnTo>
                    <a:pt x="186" y="26"/>
                  </a:lnTo>
                  <a:lnTo>
                    <a:pt x="200" y="25"/>
                  </a:lnTo>
                  <a:lnTo>
                    <a:pt x="207" y="8"/>
                  </a:lnTo>
                  <a:lnTo>
                    <a:pt x="207" y="0"/>
                  </a:lnTo>
                  <a:lnTo>
                    <a:pt x="199" y="8"/>
                  </a:lnTo>
                  <a:lnTo>
                    <a:pt x="194" y="5"/>
                  </a:lnTo>
                  <a:lnTo>
                    <a:pt x="183" y="5"/>
                  </a:lnTo>
                  <a:lnTo>
                    <a:pt x="170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1" name="Freeform 286"/>
            <p:cNvSpPr>
              <a:spLocks noChangeAspect="1"/>
            </p:cNvSpPr>
            <p:nvPr/>
          </p:nvSpPr>
          <p:spPr bwMode="gray">
            <a:xfrm>
              <a:off x="3314762" y="2212371"/>
              <a:ext cx="100012" cy="85862"/>
            </a:xfrm>
            <a:custGeom>
              <a:avLst/>
              <a:gdLst/>
              <a:ahLst/>
              <a:cxnLst>
                <a:cxn ang="0">
                  <a:pos x="48" y="41"/>
                </a:cxn>
                <a:cxn ang="0">
                  <a:pos x="48" y="41"/>
                </a:cxn>
                <a:cxn ang="0">
                  <a:pos x="45" y="22"/>
                </a:cxn>
                <a:cxn ang="0">
                  <a:pos x="19" y="15"/>
                </a:cxn>
                <a:cxn ang="0">
                  <a:pos x="13" y="27"/>
                </a:cxn>
                <a:cxn ang="0">
                  <a:pos x="0" y="19"/>
                </a:cxn>
                <a:cxn ang="0">
                  <a:pos x="2" y="6"/>
                </a:cxn>
                <a:cxn ang="0">
                  <a:pos x="18" y="0"/>
                </a:cxn>
                <a:cxn ang="0">
                  <a:pos x="38" y="9"/>
                </a:cxn>
                <a:cxn ang="0">
                  <a:pos x="56" y="18"/>
                </a:cxn>
                <a:cxn ang="0">
                  <a:pos x="119" y="38"/>
                </a:cxn>
                <a:cxn ang="0">
                  <a:pos x="148" y="46"/>
                </a:cxn>
                <a:cxn ang="0">
                  <a:pos x="157" y="57"/>
                </a:cxn>
                <a:cxn ang="0">
                  <a:pos x="188" y="99"/>
                </a:cxn>
                <a:cxn ang="0">
                  <a:pos x="188" y="106"/>
                </a:cxn>
                <a:cxn ang="0">
                  <a:pos x="194" y="116"/>
                </a:cxn>
                <a:cxn ang="0">
                  <a:pos x="215" y="129"/>
                </a:cxn>
                <a:cxn ang="0">
                  <a:pos x="228" y="134"/>
                </a:cxn>
                <a:cxn ang="0">
                  <a:pos x="250" y="151"/>
                </a:cxn>
                <a:cxn ang="0">
                  <a:pos x="260" y="174"/>
                </a:cxn>
                <a:cxn ang="0">
                  <a:pos x="264" y="189"/>
                </a:cxn>
                <a:cxn ang="0">
                  <a:pos x="269" y="188"/>
                </a:cxn>
                <a:cxn ang="0">
                  <a:pos x="272" y="203"/>
                </a:cxn>
                <a:cxn ang="0">
                  <a:pos x="264" y="214"/>
                </a:cxn>
                <a:cxn ang="0">
                  <a:pos x="239" y="207"/>
                </a:cxn>
                <a:cxn ang="0">
                  <a:pos x="222" y="196"/>
                </a:cxn>
                <a:cxn ang="0">
                  <a:pos x="211" y="196"/>
                </a:cxn>
                <a:cxn ang="0">
                  <a:pos x="196" y="185"/>
                </a:cxn>
                <a:cxn ang="0">
                  <a:pos x="202" y="175"/>
                </a:cxn>
                <a:cxn ang="0">
                  <a:pos x="196" y="182"/>
                </a:cxn>
                <a:cxn ang="0">
                  <a:pos x="182" y="176"/>
                </a:cxn>
                <a:cxn ang="0">
                  <a:pos x="179" y="167"/>
                </a:cxn>
                <a:cxn ang="0">
                  <a:pos x="190" y="160"/>
                </a:cxn>
                <a:cxn ang="0">
                  <a:pos x="178" y="155"/>
                </a:cxn>
                <a:cxn ang="0">
                  <a:pos x="166" y="160"/>
                </a:cxn>
                <a:cxn ang="0">
                  <a:pos x="143" y="154"/>
                </a:cxn>
                <a:cxn ang="0">
                  <a:pos x="157" y="153"/>
                </a:cxn>
                <a:cxn ang="0">
                  <a:pos x="143" y="135"/>
                </a:cxn>
                <a:cxn ang="0">
                  <a:pos x="130" y="129"/>
                </a:cxn>
                <a:cxn ang="0">
                  <a:pos x="109" y="126"/>
                </a:cxn>
                <a:cxn ang="0">
                  <a:pos x="100" y="112"/>
                </a:cxn>
                <a:cxn ang="0">
                  <a:pos x="118" y="110"/>
                </a:cxn>
                <a:cxn ang="0">
                  <a:pos x="119" y="100"/>
                </a:cxn>
                <a:cxn ang="0">
                  <a:pos x="107" y="100"/>
                </a:cxn>
                <a:cxn ang="0">
                  <a:pos x="99" y="99"/>
                </a:cxn>
                <a:cxn ang="0">
                  <a:pos x="86" y="83"/>
                </a:cxn>
                <a:cxn ang="0">
                  <a:pos x="80" y="80"/>
                </a:cxn>
                <a:cxn ang="0">
                  <a:pos x="65" y="80"/>
                </a:cxn>
                <a:cxn ang="0">
                  <a:pos x="70" y="65"/>
                </a:cxn>
                <a:cxn ang="0">
                  <a:pos x="60" y="61"/>
                </a:cxn>
                <a:cxn ang="0">
                  <a:pos x="49" y="61"/>
                </a:cxn>
                <a:cxn ang="0">
                  <a:pos x="40" y="59"/>
                </a:cxn>
                <a:cxn ang="0">
                  <a:pos x="29" y="64"/>
                </a:cxn>
                <a:cxn ang="0">
                  <a:pos x="29" y="57"/>
                </a:cxn>
                <a:cxn ang="0">
                  <a:pos x="24" y="45"/>
                </a:cxn>
                <a:cxn ang="0">
                  <a:pos x="33" y="35"/>
                </a:cxn>
                <a:cxn ang="0">
                  <a:pos x="45" y="41"/>
                </a:cxn>
              </a:cxnLst>
              <a:rect l="0" t="0" r="r" b="b"/>
              <a:pathLst>
                <a:path w="275" h="214">
                  <a:moveTo>
                    <a:pt x="45" y="41"/>
                  </a:moveTo>
                  <a:lnTo>
                    <a:pt x="48" y="41"/>
                  </a:lnTo>
                  <a:lnTo>
                    <a:pt x="48" y="42"/>
                  </a:lnTo>
                  <a:lnTo>
                    <a:pt x="48" y="41"/>
                  </a:lnTo>
                  <a:lnTo>
                    <a:pt x="45" y="31"/>
                  </a:lnTo>
                  <a:lnTo>
                    <a:pt x="45" y="22"/>
                  </a:lnTo>
                  <a:lnTo>
                    <a:pt x="24" y="20"/>
                  </a:lnTo>
                  <a:lnTo>
                    <a:pt x="19" y="15"/>
                  </a:lnTo>
                  <a:lnTo>
                    <a:pt x="16" y="21"/>
                  </a:lnTo>
                  <a:lnTo>
                    <a:pt x="13" y="27"/>
                  </a:lnTo>
                  <a:lnTo>
                    <a:pt x="6" y="24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6"/>
                  </a:lnTo>
                  <a:lnTo>
                    <a:pt x="8" y="2"/>
                  </a:lnTo>
                  <a:lnTo>
                    <a:pt x="18" y="0"/>
                  </a:lnTo>
                  <a:lnTo>
                    <a:pt x="28" y="4"/>
                  </a:lnTo>
                  <a:lnTo>
                    <a:pt x="38" y="9"/>
                  </a:lnTo>
                  <a:lnTo>
                    <a:pt x="46" y="10"/>
                  </a:lnTo>
                  <a:lnTo>
                    <a:pt x="56" y="18"/>
                  </a:lnTo>
                  <a:lnTo>
                    <a:pt x="89" y="31"/>
                  </a:lnTo>
                  <a:lnTo>
                    <a:pt x="119" y="38"/>
                  </a:lnTo>
                  <a:lnTo>
                    <a:pt x="134" y="43"/>
                  </a:lnTo>
                  <a:lnTo>
                    <a:pt x="148" y="46"/>
                  </a:lnTo>
                  <a:lnTo>
                    <a:pt x="153" y="51"/>
                  </a:lnTo>
                  <a:lnTo>
                    <a:pt x="157" y="57"/>
                  </a:lnTo>
                  <a:lnTo>
                    <a:pt x="158" y="65"/>
                  </a:lnTo>
                  <a:lnTo>
                    <a:pt x="188" y="99"/>
                  </a:lnTo>
                  <a:lnTo>
                    <a:pt x="189" y="101"/>
                  </a:lnTo>
                  <a:lnTo>
                    <a:pt x="188" y="106"/>
                  </a:lnTo>
                  <a:lnTo>
                    <a:pt x="190" y="112"/>
                  </a:lnTo>
                  <a:lnTo>
                    <a:pt x="194" y="116"/>
                  </a:lnTo>
                  <a:lnTo>
                    <a:pt x="206" y="126"/>
                  </a:lnTo>
                  <a:lnTo>
                    <a:pt x="215" y="129"/>
                  </a:lnTo>
                  <a:lnTo>
                    <a:pt x="225" y="131"/>
                  </a:lnTo>
                  <a:lnTo>
                    <a:pt x="228" y="134"/>
                  </a:lnTo>
                  <a:lnTo>
                    <a:pt x="236" y="137"/>
                  </a:lnTo>
                  <a:lnTo>
                    <a:pt x="250" y="151"/>
                  </a:lnTo>
                  <a:lnTo>
                    <a:pt x="253" y="160"/>
                  </a:lnTo>
                  <a:lnTo>
                    <a:pt x="260" y="174"/>
                  </a:lnTo>
                  <a:lnTo>
                    <a:pt x="261" y="180"/>
                  </a:lnTo>
                  <a:lnTo>
                    <a:pt x="264" y="189"/>
                  </a:lnTo>
                  <a:lnTo>
                    <a:pt x="266" y="194"/>
                  </a:lnTo>
                  <a:lnTo>
                    <a:pt x="269" y="188"/>
                  </a:lnTo>
                  <a:lnTo>
                    <a:pt x="275" y="202"/>
                  </a:lnTo>
                  <a:lnTo>
                    <a:pt x="272" y="203"/>
                  </a:lnTo>
                  <a:lnTo>
                    <a:pt x="271" y="209"/>
                  </a:lnTo>
                  <a:lnTo>
                    <a:pt x="264" y="214"/>
                  </a:lnTo>
                  <a:lnTo>
                    <a:pt x="258" y="214"/>
                  </a:lnTo>
                  <a:lnTo>
                    <a:pt x="239" y="207"/>
                  </a:lnTo>
                  <a:lnTo>
                    <a:pt x="222" y="198"/>
                  </a:lnTo>
                  <a:lnTo>
                    <a:pt x="222" y="196"/>
                  </a:lnTo>
                  <a:lnTo>
                    <a:pt x="217" y="193"/>
                  </a:lnTo>
                  <a:lnTo>
                    <a:pt x="211" y="196"/>
                  </a:lnTo>
                  <a:lnTo>
                    <a:pt x="196" y="189"/>
                  </a:lnTo>
                  <a:lnTo>
                    <a:pt x="196" y="185"/>
                  </a:lnTo>
                  <a:lnTo>
                    <a:pt x="200" y="180"/>
                  </a:lnTo>
                  <a:lnTo>
                    <a:pt x="202" y="175"/>
                  </a:lnTo>
                  <a:lnTo>
                    <a:pt x="199" y="176"/>
                  </a:lnTo>
                  <a:lnTo>
                    <a:pt x="196" y="182"/>
                  </a:lnTo>
                  <a:lnTo>
                    <a:pt x="190" y="183"/>
                  </a:lnTo>
                  <a:lnTo>
                    <a:pt x="182" y="176"/>
                  </a:lnTo>
                  <a:lnTo>
                    <a:pt x="179" y="172"/>
                  </a:lnTo>
                  <a:lnTo>
                    <a:pt x="179" y="167"/>
                  </a:lnTo>
                  <a:lnTo>
                    <a:pt x="184" y="165"/>
                  </a:lnTo>
                  <a:lnTo>
                    <a:pt x="190" y="160"/>
                  </a:lnTo>
                  <a:lnTo>
                    <a:pt x="184" y="159"/>
                  </a:lnTo>
                  <a:lnTo>
                    <a:pt x="178" y="155"/>
                  </a:lnTo>
                  <a:lnTo>
                    <a:pt x="173" y="161"/>
                  </a:lnTo>
                  <a:lnTo>
                    <a:pt x="166" y="160"/>
                  </a:lnTo>
                  <a:lnTo>
                    <a:pt x="153" y="162"/>
                  </a:lnTo>
                  <a:lnTo>
                    <a:pt x="143" y="154"/>
                  </a:lnTo>
                  <a:lnTo>
                    <a:pt x="147" y="155"/>
                  </a:lnTo>
                  <a:lnTo>
                    <a:pt x="157" y="153"/>
                  </a:lnTo>
                  <a:lnTo>
                    <a:pt x="153" y="145"/>
                  </a:lnTo>
                  <a:lnTo>
                    <a:pt x="143" y="135"/>
                  </a:lnTo>
                  <a:lnTo>
                    <a:pt x="132" y="134"/>
                  </a:lnTo>
                  <a:lnTo>
                    <a:pt x="130" y="129"/>
                  </a:lnTo>
                  <a:lnTo>
                    <a:pt x="120" y="124"/>
                  </a:lnTo>
                  <a:lnTo>
                    <a:pt x="109" y="126"/>
                  </a:lnTo>
                  <a:lnTo>
                    <a:pt x="104" y="124"/>
                  </a:lnTo>
                  <a:lnTo>
                    <a:pt x="100" y="112"/>
                  </a:lnTo>
                  <a:lnTo>
                    <a:pt x="105" y="108"/>
                  </a:lnTo>
                  <a:lnTo>
                    <a:pt x="118" y="110"/>
                  </a:lnTo>
                  <a:lnTo>
                    <a:pt x="129" y="105"/>
                  </a:lnTo>
                  <a:lnTo>
                    <a:pt x="119" y="100"/>
                  </a:lnTo>
                  <a:lnTo>
                    <a:pt x="109" y="102"/>
                  </a:lnTo>
                  <a:lnTo>
                    <a:pt x="107" y="100"/>
                  </a:lnTo>
                  <a:lnTo>
                    <a:pt x="105" y="94"/>
                  </a:lnTo>
                  <a:lnTo>
                    <a:pt x="99" y="99"/>
                  </a:lnTo>
                  <a:lnTo>
                    <a:pt x="96" y="89"/>
                  </a:lnTo>
                  <a:lnTo>
                    <a:pt x="86" y="83"/>
                  </a:lnTo>
                  <a:lnTo>
                    <a:pt x="82" y="84"/>
                  </a:lnTo>
                  <a:lnTo>
                    <a:pt x="80" y="80"/>
                  </a:lnTo>
                  <a:lnTo>
                    <a:pt x="72" y="86"/>
                  </a:lnTo>
                  <a:lnTo>
                    <a:pt x="65" y="80"/>
                  </a:lnTo>
                  <a:lnTo>
                    <a:pt x="66" y="7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0" y="61"/>
                  </a:lnTo>
                  <a:lnTo>
                    <a:pt x="56" y="70"/>
                  </a:lnTo>
                  <a:lnTo>
                    <a:pt x="49" y="61"/>
                  </a:lnTo>
                  <a:lnTo>
                    <a:pt x="45" y="62"/>
                  </a:lnTo>
                  <a:lnTo>
                    <a:pt x="40" y="59"/>
                  </a:lnTo>
                  <a:lnTo>
                    <a:pt x="34" y="67"/>
                  </a:lnTo>
                  <a:lnTo>
                    <a:pt x="29" y="64"/>
                  </a:lnTo>
                  <a:lnTo>
                    <a:pt x="27" y="62"/>
                  </a:lnTo>
                  <a:lnTo>
                    <a:pt x="29" y="57"/>
                  </a:lnTo>
                  <a:lnTo>
                    <a:pt x="30" y="48"/>
                  </a:lnTo>
                  <a:lnTo>
                    <a:pt x="24" y="45"/>
                  </a:lnTo>
                  <a:lnTo>
                    <a:pt x="23" y="37"/>
                  </a:lnTo>
                  <a:lnTo>
                    <a:pt x="33" y="35"/>
                  </a:lnTo>
                  <a:lnTo>
                    <a:pt x="41" y="36"/>
                  </a:lnTo>
                  <a:lnTo>
                    <a:pt x="45" y="4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2" name="Freeform 287"/>
            <p:cNvSpPr>
              <a:spLocks noChangeAspect="1"/>
            </p:cNvSpPr>
            <p:nvPr/>
          </p:nvSpPr>
          <p:spPr bwMode="gray">
            <a:xfrm>
              <a:off x="3891194" y="1343771"/>
              <a:ext cx="85465" cy="87858"/>
            </a:xfrm>
            <a:custGeom>
              <a:avLst/>
              <a:gdLst/>
              <a:ahLst/>
              <a:cxnLst>
                <a:cxn ang="0">
                  <a:pos x="132" y="38"/>
                </a:cxn>
                <a:cxn ang="0">
                  <a:pos x="118" y="33"/>
                </a:cxn>
                <a:cxn ang="0">
                  <a:pos x="118" y="18"/>
                </a:cxn>
                <a:cxn ang="0">
                  <a:pos x="104" y="4"/>
                </a:cxn>
                <a:cxn ang="0">
                  <a:pos x="86" y="0"/>
                </a:cxn>
                <a:cxn ang="0">
                  <a:pos x="73" y="20"/>
                </a:cxn>
                <a:cxn ang="0">
                  <a:pos x="71" y="52"/>
                </a:cxn>
                <a:cxn ang="0">
                  <a:pos x="66" y="51"/>
                </a:cxn>
                <a:cxn ang="0">
                  <a:pos x="53" y="57"/>
                </a:cxn>
                <a:cxn ang="0">
                  <a:pos x="53" y="73"/>
                </a:cxn>
                <a:cxn ang="0">
                  <a:pos x="50" y="98"/>
                </a:cxn>
                <a:cxn ang="0">
                  <a:pos x="40" y="109"/>
                </a:cxn>
                <a:cxn ang="0">
                  <a:pos x="11" y="119"/>
                </a:cxn>
                <a:cxn ang="0">
                  <a:pos x="0" y="136"/>
                </a:cxn>
                <a:cxn ang="0">
                  <a:pos x="10" y="163"/>
                </a:cxn>
                <a:cxn ang="0">
                  <a:pos x="21" y="158"/>
                </a:cxn>
                <a:cxn ang="0">
                  <a:pos x="32" y="152"/>
                </a:cxn>
                <a:cxn ang="0">
                  <a:pos x="44" y="167"/>
                </a:cxn>
                <a:cxn ang="0">
                  <a:pos x="55" y="175"/>
                </a:cxn>
                <a:cxn ang="0">
                  <a:pos x="62" y="165"/>
                </a:cxn>
                <a:cxn ang="0">
                  <a:pos x="71" y="180"/>
                </a:cxn>
                <a:cxn ang="0">
                  <a:pos x="89" y="180"/>
                </a:cxn>
                <a:cxn ang="0">
                  <a:pos x="109" y="202"/>
                </a:cxn>
                <a:cxn ang="0">
                  <a:pos x="132" y="210"/>
                </a:cxn>
                <a:cxn ang="0">
                  <a:pos x="136" y="202"/>
                </a:cxn>
                <a:cxn ang="0">
                  <a:pos x="167" y="221"/>
                </a:cxn>
                <a:cxn ang="0">
                  <a:pos x="186" y="195"/>
                </a:cxn>
                <a:cxn ang="0">
                  <a:pos x="209" y="179"/>
                </a:cxn>
                <a:cxn ang="0">
                  <a:pos x="216" y="186"/>
                </a:cxn>
                <a:cxn ang="0">
                  <a:pos x="233" y="174"/>
                </a:cxn>
                <a:cxn ang="0">
                  <a:pos x="231" y="163"/>
                </a:cxn>
                <a:cxn ang="0">
                  <a:pos x="207" y="153"/>
                </a:cxn>
                <a:cxn ang="0">
                  <a:pos x="202" y="132"/>
                </a:cxn>
                <a:cxn ang="0">
                  <a:pos x="179" y="100"/>
                </a:cxn>
                <a:cxn ang="0">
                  <a:pos x="143" y="60"/>
                </a:cxn>
              </a:cxnLst>
              <a:rect l="0" t="0" r="r" b="b"/>
              <a:pathLst>
                <a:path w="236" h="221">
                  <a:moveTo>
                    <a:pt x="141" y="55"/>
                  </a:moveTo>
                  <a:lnTo>
                    <a:pt x="132" y="38"/>
                  </a:lnTo>
                  <a:lnTo>
                    <a:pt x="126" y="33"/>
                  </a:lnTo>
                  <a:lnTo>
                    <a:pt x="118" y="33"/>
                  </a:lnTo>
                  <a:lnTo>
                    <a:pt x="120" y="24"/>
                  </a:lnTo>
                  <a:lnTo>
                    <a:pt x="118" y="18"/>
                  </a:lnTo>
                  <a:lnTo>
                    <a:pt x="108" y="14"/>
                  </a:lnTo>
                  <a:lnTo>
                    <a:pt x="104" y="4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84" y="11"/>
                  </a:lnTo>
                  <a:lnTo>
                    <a:pt x="73" y="20"/>
                  </a:lnTo>
                  <a:lnTo>
                    <a:pt x="65" y="44"/>
                  </a:lnTo>
                  <a:lnTo>
                    <a:pt x="71" y="52"/>
                  </a:lnTo>
                  <a:lnTo>
                    <a:pt x="71" y="57"/>
                  </a:lnTo>
                  <a:lnTo>
                    <a:pt x="66" y="51"/>
                  </a:lnTo>
                  <a:lnTo>
                    <a:pt x="56" y="51"/>
                  </a:lnTo>
                  <a:lnTo>
                    <a:pt x="53" y="57"/>
                  </a:lnTo>
                  <a:lnTo>
                    <a:pt x="54" y="62"/>
                  </a:lnTo>
                  <a:lnTo>
                    <a:pt x="53" y="73"/>
                  </a:lnTo>
                  <a:lnTo>
                    <a:pt x="57" y="90"/>
                  </a:lnTo>
                  <a:lnTo>
                    <a:pt x="50" y="98"/>
                  </a:lnTo>
                  <a:lnTo>
                    <a:pt x="48" y="108"/>
                  </a:lnTo>
                  <a:lnTo>
                    <a:pt x="40" y="109"/>
                  </a:lnTo>
                  <a:lnTo>
                    <a:pt x="24" y="117"/>
                  </a:lnTo>
                  <a:lnTo>
                    <a:pt x="11" y="119"/>
                  </a:lnTo>
                  <a:lnTo>
                    <a:pt x="2" y="125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0" y="163"/>
                  </a:lnTo>
                  <a:lnTo>
                    <a:pt x="21" y="168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32" y="152"/>
                  </a:lnTo>
                  <a:lnTo>
                    <a:pt x="41" y="158"/>
                  </a:lnTo>
                  <a:lnTo>
                    <a:pt x="44" y="167"/>
                  </a:lnTo>
                  <a:lnTo>
                    <a:pt x="51" y="170"/>
                  </a:lnTo>
                  <a:lnTo>
                    <a:pt x="55" y="175"/>
                  </a:lnTo>
                  <a:lnTo>
                    <a:pt x="60" y="172"/>
                  </a:lnTo>
                  <a:lnTo>
                    <a:pt x="62" y="165"/>
                  </a:lnTo>
                  <a:lnTo>
                    <a:pt x="71" y="172"/>
                  </a:lnTo>
                  <a:lnTo>
                    <a:pt x="71" y="180"/>
                  </a:lnTo>
                  <a:lnTo>
                    <a:pt x="77" y="183"/>
                  </a:lnTo>
                  <a:lnTo>
                    <a:pt x="89" y="180"/>
                  </a:lnTo>
                  <a:lnTo>
                    <a:pt x="99" y="196"/>
                  </a:lnTo>
                  <a:lnTo>
                    <a:pt x="109" y="202"/>
                  </a:lnTo>
                  <a:lnTo>
                    <a:pt x="129" y="206"/>
                  </a:lnTo>
                  <a:lnTo>
                    <a:pt x="132" y="210"/>
                  </a:lnTo>
                  <a:lnTo>
                    <a:pt x="134" y="202"/>
                  </a:lnTo>
                  <a:lnTo>
                    <a:pt x="136" y="202"/>
                  </a:lnTo>
                  <a:lnTo>
                    <a:pt x="152" y="213"/>
                  </a:lnTo>
                  <a:lnTo>
                    <a:pt x="167" y="221"/>
                  </a:lnTo>
                  <a:lnTo>
                    <a:pt x="177" y="216"/>
                  </a:lnTo>
                  <a:lnTo>
                    <a:pt x="186" y="195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16" y="178"/>
                  </a:lnTo>
                  <a:lnTo>
                    <a:pt x="216" y="186"/>
                  </a:lnTo>
                  <a:lnTo>
                    <a:pt x="223" y="183"/>
                  </a:lnTo>
                  <a:lnTo>
                    <a:pt x="233" y="174"/>
                  </a:lnTo>
                  <a:lnTo>
                    <a:pt x="236" y="164"/>
                  </a:lnTo>
                  <a:lnTo>
                    <a:pt x="231" y="163"/>
                  </a:lnTo>
                  <a:lnTo>
                    <a:pt x="220" y="169"/>
                  </a:lnTo>
                  <a:lnTo>
                    <a:pt x="207" y="153"/>
                  </a:lnTo>
                  <a:lnTo>
                    <a:pt x="202" y="142"/>
                  </a:lnTo>
                  <a:lnTo>
                    <a:pt x="202" y="132"/>
                  </a:lnTo>
                  <a:lnTo>
                    <a:pt x="190" y="110"/>
                  </a:lnTo>
                  <a:lnTo>
                    <a:pt x="179" y="100"/>
                  </a:lnTo>
                  <a:lnTo>
                    <a:pt x="174" y="89"/>
                  </a:lnTo>
                  <a:lnTo>
                    <a:pt x="143" y="60"/>
                  </a:lnTo>
                  <a:lnTo>
                    <a:pt x="141" y="5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3" name="Freeform 288"/>
            <p:cNvSpPr>
              <a:spLocks noChangeAspect="1"/>
            </p:cNvSpPr>
            <p:nvPr/>
          </p:nvSpPr>
          <p:spPr bwMode="gray">
            <a:xfrm>
              <a:off x="3362041" y="1004318"/>
              <a:ext cx="212752" cy="259582"/>
            </a:xfrm>
            <a:custGeom>
              <a:avLst/>
              <a:gdLst/>
              <a:ahLst/>
              <a:cxnLst>
                <a:cxn ang="0">
                  <a:pos x="109" y="137"/>
                </a:cxn>
                <a:cxn ang="0">
                  <a:pos x="97" y="189"/>
                </a:cxn>
                <a:cxn ang="0">
                  <a:pos x="84" y="213"/>
                </a:cxn>
                <a:cxn ang="0">
                  <a:pos x="72" y="242"/>
                </a:cxn>
                <a:cxn ang="0">
                  <a:pos x="66" y="272"/>
                </a:cxn>
                <a:cxn ang="0">
                  <a:pos x="55" y="288"/>
                </a:cxn>
                <a:cxn ang="0">
                  <a:pos x="66" y="305"/>
                </a:cxn>
                <a:cxn ang="0">
                  <a:pos x="72" y="321"/>
                </a:cxn>
                <a:cxn ang="0">
                  <a:pos x="41" y="333"/>
                </a:cxn>
                <a:cxn ang="0">
                  <a:pos x="46" y="358"/>
                </a:cxn>
                <a:cxn ang="0">
                  <a:pos x="44" y="380"/>
                </a:cxn>
                <a:cxn ang="0">
                  <a:pos x="44" y="391"/>
                </a:cxn>
                <a:cxn ang="0">
                  <a:pos x="40" y="409"/>
                </a:cxn>
                <a:cxn ang="0">
                  <a:pos x="27" y="430"/>
                </a:cxn>
                <a:cxn ang="0">
                  <a:pos x="30" y="449"/>
                </a:cxn>
                <a:cxn ang="0">
                  <a:pos x="18" y="465"/>
                </a:cxn>
                <a:cxn ang="0">
                  <a:pos x="11" y="479"/>
                </a:cxn>
                <a:cxn ang="0">
                  <a:pos x="0" y="500"/>
                </a:cxn>
                <a:cxn ang="0">
                  <a:pos x="49" y="504"/>
                </a:cxn>
                <a:cxn ang="0">
                  <a:pos x="41" y="511"/>
                </a:cxn>
                <a:cxn ang="0">
                  <a:pos x="66" y="519"/>
                </a:cxn>
                <a:cxn ang="0">
                  <a:pos x="99" y="541"/>
                </a:cxn>
                <a:cxn ang="0">
                  <a:pos x="124" y="585"/>
                </a:cxn>
                <a:cxn ang="0">
                  <a:pos x="163" y="650"/>
                </a:cxn>
                <a:cxn ang="0">
                  <a:pos x="215" y="603"/>
                </a:cxn>
                <a:cxn ang="0">
                  <a:pos x="238" y="587"/>
                </a:cxn>
                <a:cxn ang="0">
                  <a:pos x="249" y="601"/>
                </a:cxn>
                <a:cxn ang="0">
                  <a:pos x="264" y="581"/>
                </a:cxn>
                <a:cxn ang="0">
                  <a:pos x="279" y="587"/>
                </a:cxn>
                <a:cxn ang="0">
                  <a:pos x="298" y="549"/>
                </a:cxn>
                <a:cxn ang="0">
                  <a:pos x="299" y="511"/>
                </a:cxn>
                <a:cxn ang="0">
                  <a:pos x="313" y="461"/>
                </a:cxn>
                <a:cxn ang="0">
                  <a:pos x="328" y="455"/>
                </a:cxn>
                <a:cxn ang="0">
                  <a:pos x="362" y="433"/>
                </a:cxn>
                <a:cxn ang="0">
                  <a:pos x="371" y="381"/>
                </a:cxn>
                <a:cxn ang="0">
                  <a:pos x="406" y="357"/>
                </a:cxn>
                <a:cxn ang="0">
                  <a:pos x="462" y="309"/>
                </a:cxn>
                <a:cxn ang="0">
                  <a:pos x="514" y="267"/>
                </a:cxn>
                <a:cxn ang="0">
                  <a:pos x="581" y="203"/>
                </a:cxn>
                <a:cxn ang="0">
                  <a:pos x="552" y="176"/>
                </a:cxn>
                <a:cxn ang="0">
                  <a:pos x="506" y="119"/>
                </a:cxn>
                <a:cxn ang="0">
                  <a:pos x="462" y="69"/>
                </a:cxn>
                <a:cxn ang="0">
                  <a:pos x="385" y="78"/>
                </a:cxn>
                <a:cxn ang="0">
                  <a:pos x="384" y="105"/>
                </a:cxn>
                <a:cxn ang="0">
                  <a:pos x="368" y="108"/>
                </a:cxn>
                <a:cxn ang="0">
                  <a:pos x="373" y="78"/>
                </a:cxn>
                <a:cxn ang="0">
                  <a:pos x="352" y="86"/>
                </a:cxn>
                <a:cxn ang="0">
                  <a:pos x="338" y="102"/>
                </a:cxn>
                <a:cxn ang="0">
                  <a:pos x="304" y="52"/>
                </a:cxn>
                <a:cxn ang="0">
                  <a:pos x="276" y="13"/>
                </a:cxn>
                <a:cxn ang="0">
                  <a:pos x="224" y="14"/>
                </a:cxn>
                <a:cxn ang="0">
                  <a:pos x="157" y="19"/>
                </a:cxn>
                <a:cxn ang="0">
                  <a:pos x="158" y="46"/>
                </a:cxn>
                <a:cxn ang="0">
                  <a:pos x="150" y="21"/>
                </a:cxn>
                <a:cxn ang="0">
                  <a:pos x="139" y="27"/>
                </a:cxn>
                <a:cxn ang="0">
                  <a:pos x="120" y="27"/>
                </a:cxn>
                <a:cxn ang="0">
                  <a:pos x="99" y="31"/>
                </a:cxn>
                <a:cxn ang="0">
                  <a:pos x="75" y="42"/>
                </a:cxn>
                <a:cxn ang="0">
                  <a:pos x="84" y="78"/>
                </a:cxn>
              </a:cxnLst>
              <a:rect l="0" t="0" r="r" b="b"/>
              <a:pathLst>
                <a:path w="582" h="653">
                  <a:moveTo>
                    <a:pt x="93" y="117"/>
                  </a:moveTo>
                  <a:lnTo>
                    <a:pt x="100" y="129"/>
                  </a:lnTo>
                  <a:lnTo>
                    <a:pt x="109" y="137"/>
                  </a:lnTo>
                  <a:lnTo>
                    <a:pt x="113" y="148"/>
                  </a:lnTo>
                  <a:lnTo>
                    <a:pt x="105" y="161"/>
                  </a:lnTo>
                  <a:lnTo>
                    <a:pt x="97" y="189"/>
                  </a:lnTo>
                  <a:lnTo>
                    <a:pt x="93" y="198"/>
                  </a:lnTo>
                  <a:lnTo>
                    <a:pt x="84" y="208"/>
                  </a:lnTo>
                  <a:lnTo>
                    <a:pt x="84" y="213"/>
                  </a:lnTo>
                  <a:lnTo>
                    <a:pt x="81" y="225"/>
                  </a:lnTo>
                  <a:lnTo>
                    <a:pt x="76" y="229"/>
                  </a:lnTo>
                  <a:lnTo>
                    <a:pt x="72" y="242"/>
                  </a:lnTo>
                  <a:lnTo>
                    <a:pt x="72" y="251"/>
                  </a:lnTo>
                  <a:lnTo>
                    <a:pt x="65" y="263"/>
                  </a:lnTo>
                  <a:lnTo>
                    <a:pt x="66" y="272"/>
                  </a:lnTo>
                  <a:lnTo>
                    <a:pt x="64" y="275"/>
                  </a:lnTo>
                  <a:lnTo>
                    <a:pt x="60" y="284"/>
                  </a:lnTo>
                  <a:lnTo>
                    <a:pt x="55" y="288"/>
                  </a:lnTo>
                  <a:lnTo>
                    <a:pt x="57" y="299"/>
                  </a:lnTo>
                  <a:lnTo>
                    <a:pt x="64" y="298"/>
                  </a:lnTo>
                  <a:lnTo>
                    <a:pt x="66" y="305"/>
                  </a:lnTo>
                  <a:lnTo>
                    <a:pt x="72" y="309"/>
                  </a:lnTo>
                  <a:lnTo>
                    <a:pt x="73" y="315"/>
                  </a:lnTo>
                  <a:lnTo>
                    <a:pt x="72" y="321"/>
                  </a:lnTo>
                  <a:lnTo>
                    <a:pt x="51" y="331"/>
                  </a:lnTo>
                  <a:lnTo>
                    <a:pt x="43" y="327"/>
                  </a:lnTo>
                  <a:lnTo>
                    <a:pt x="41" y="333"/>
                  </a:lnTo>
                  <a:lnTo>
                    <a:pt x="44" y="342"/>
                  </a:lnTo>
                  <a:lnTo>
                    <a:pt x="46" y="345"/>
                  </a:lnTo>
                  <a:lnTo>
                    <a:pt x="46" y="358"/>
                  </a:lnTo>
                  <a:lnTo>
                    <a:pt x="48" y="359"/>
                  </a:lnTo>
                  <a:lnTo>
                    <a:pt x="48" y="366"/>
                  </a:lnTo>
                  <a:lnTo>
                    <a:pt x="44" y="380"/>
                  </a:lnTo>
                  <a:lnTo>
                    <a:pt x="49" y="377"/>
                  </a:lnTo>
                  <a:lnTo>
                    <a:pt x="50" y="387"/>
                  </a:lnTo>
                  <a:lnTo>
                    <a:pt x="44" y="391"/>
                  </a:lnTo>
                  <a:lnTo>
                    <a:pt x="38" y="400"/>
                  </a:lnTo>
                  <a:lnTo>
                    <a:pt x="45" y="404"/>
                  </a:lnTo>
                  <a:lnTo>
                    <a:pt x="40" y="409"/>
                  </a:lnTo>
                  <a:lnTo>
                    <a:pt x="33" y="406"/>
                  </a:lnTo>
                  <a:lnTo>
                    <a:pt x="27" y="418"/>
                  </a:lnTo>
                  <a:lnTo>
                    <a:pt x="27" y="430"/>
                  </a:lnTo>
                  <a:lnTo>
                    <a:pt x="21" y="435"/>
                  </a:lnTo>
                  <a:lnTo>
                    <a:pt x="22" y="441"/>
                  </a:lnTo>
                  <a:lnTo>
                    <a:pt x="30" y="449"/>
                  </a:lnTo>
                  <a:lnTo>
                    <a:pt x="12" y="455"/>
                  </a:lnTo>
                  <a:lnTo>
                    <a:pt x="17" y="457"/>
                  </a:lnTo>
                  <a:lnTo>
                    <a:pt x="18" y="465"/>
                  </a:lnTo>
                  <a:lnTo>
                    <a:pt x="13" y="463"/>
                  </a:lnTo>
                  <a:lnTo>
                    <a:pt x="10" y="471"/>
                  </a:lnTo>
                  <a:lnTo>
                    <a:pt x="11" y="479"/>
                  </a:lnTo>
                  <a:lnTo>
                    <a:pt x="16" y="482"/>
                  </a:lnTo>
                  <a:lnTo>
                    <a:pt x="8" y="499"/>
                  </a:lnTo>
                  <a:lnTo>
                    <a:pt x="0" y="500"/>
                  </a:lnTo>
                  <a:lnTo>
                    <a:pt x="3" y="509"/>
                  </a:lnTo>
                  <a:lnTo>
                    <a:pt x="30" y="499"/>
                  </a:lnTo>
                  <a:lnTo>
                    <a:pt x="49" y="504"/>
                  </a:lnTo>
                  <a:lnTo>
                    <a:pt x="51" y="509"/>
                  </a:lnTo>
                  <a:lnTo>
                    <a:pt x="41" y="505"/>
                  </a:lnTo>
                  <a:lnTo>
                    <a:pt x="41" y="511"/>
                  </a:lnTo>
                  <a:lnTo>
                    <a:pt x="60" y="522"/>
                  </a:lnTo>
                  <a:lnTo>
                    <a:pt x="66" y="530"/>
                  </a:lnTo>
                  <a:lnTo>
                    <a:pt x="66" y="519"/>
                  </a:lnTo>
                  <a:lnTo>
                    <a:pt x="75" y="520"/>
                  </a:lnTo>
                  <a:lnTo>
                    <a:pt x="75" y="531"/>
                  </a:lnTo>
                  <a:lnTo>
                    <a:pt x="99" y="541"/>
                  </a:lnTo>
                  <a:lnTo>
                    <a:pt x="113" y="560"/>
                  </a:lnTo>
                  <a:lnTo>
                    <a:pt x="116" y="575"/>
                  </a:lnTo>
                  <a:lnTo>
                    <a:pt x="124" y="585"/>
                  </a:lnTo>
                  <a:lnTo>
                    <a:pt x="139" y="632"/>
                  </a:lnTo>
                  <a:lnTo>
                    <a:pt x="151" y="653"/>
                  </a:lnTo>
                  <a:lnTo>
                    <a:pt x="163" y="650"/>
                  </a:lnTo>
                  <a:lnTo>
                    <a:pt x="180" y="628"/>
                  </a:lnTo>
                  <a:lnTo>
                    <a:pt x="194" y="624"/>
                  </a:lnTo>
                  <a:lnTo>
                    <a:pt x="215" y="603"/>
                  </a:lnTo>
                  <a:lnTo>
                    <a:pt x="223" y="592"/>
                  </a:lnTo>
                  <a:lnTo>
                    <a:pt x="229" y="580"/>
                  </a:lnTo>
                  <a:lnTo>
                    <a:pt x="238" y="587"/>
                  </a:lnTo>
                  <a:lnTo>
                    <a:pt x="239" y="592"/>
                  </a:lnTo>
                  <a:lnTo>
                    <a:pt x="238" y="600"/>
                  </a:lnTo>
                  <a:lnTo>
                    <a:pt x="249" y="601"/>
                  </a:lnTo>
                  <a:lnTo>
                    <a:pt x="259" y="600"/>
                  </a:lnTo>
                  <a:lnTo>
                    <a:pt x="263" y="591"/>
                  </a:lnTo>
                  <a:lnTo>
                    <a:pt x="264" y="581"/>
                  </a:lnTo>
                  <a:lnTo>
                    <a:pt x="269" y="590"/>
                  </a:lnTo>
                  <a:lnTo>
                    <a:pt x="272" y="591"/>
                  </a:lnTo>
                  <a:lnTo>
                    <a:pt x="279" y="587"/>
                  </a:lnTo>
                  <a:lnTo>
                    <a:pt x="291" y="575"/>
                  </a:lnTo>
                  <a:lnTo>
                    <a:pt x="298" y="562"/>
                  </a:lnTo>
                  <a:lnTo>
                    <a:pt x="298" y="549"/>
                  </a:lnTo>
                  <a:lnTo>
                    <a:pt x="301" y="542"/>
                  </a:lnTo>
                  <a:lnTo>
                    <a:pt x="298" y="537"/>
                  </a:lnTo>
                  <a:lnTo>
                    <a:pt x="299" y="511"/>
                  </a:lnTo>
                  <a:lnTo>
                    <a:pt x="297" y="501"/>
                  </a:lnTo>
                  <a:lnTo>
                    <a:pt x="310" y="474"/>
                  </a:lnTo>
                  <a:lnTo>
                    <a:pt x="313" y="461"/>
                  </a:lnTo>
                  <a:lnTo>
                    <a:pt x="314" y="449"/>
                  </a:lnTo>
                  <a:lnTo>
                    <a:pt x="317" y="446"/>
                  </a:lnTo>
                  <a:lnTo>
                    <a:pt x="328" y="455"/>
                  </a:lnTo>
                  <a:lnTo>
                    <a:pt x="336" y="446"/>
                  </a:lnTo>
                  <a:lnTo>
                    <a:pt x="346" y="444"/>
                  </a:lnTo>
                  <a:lnTo>
                    <a:pt x="362" y="433"/>
                  </a:lnTo>
                  <a:lnTo>
                    <a:pt x="366" y="412"/>
                  </a:lnTo>
                  <a:lnTo>
                    <a:pt x="371" y="395"/>
                  </a:lnTo>
                  <a:lnTo>
                    <a:pt x="371" y="381"/>
                  </a:lnTo>
                  <a:lnTo>
                    <a:pt x="379" y="370"/>
                  </a:lnTo>
                  <a:lnTo>
                    <a:pt x="392" y="361"/>
                  </a:lnTo>
                  <a:lnTo>
                    <a:pt x="406" y="357"/>
                  </a:lnTo>
                  <a:lnTo>
                    <a:pt x="416" y="343"/>
                  </a:lnTo>
                  <a:lnTo>
                    <a:pt x="438" y="330"/>
                  </a:lnTo>
                  <a:lnTo>
                    <a:pt x="462" y="309"/>
                  </a:lnTo>
                  <a:lnTo>
                    <a:pt x="474" y="304"/>
                  </a:lnTo>
                  <a:lnTo>
                    <a:pt x="481" y="294"/>
                  </a:lnTo>
                  <a:lnTo>
                    <a:pt x="514" y="267"/>
                  </a:lnTo>
                  <a:lnTo>
                    <a:pt x="550" y="251"/>
                  </a:lnTo>
                  <a:lnTo>
                    <a:pt x="582" y="224"/>
                  </a:lnTo>
                  <a:lnTo>
                    <a:pt x="581" y="203"/>
                  </a:lnTo>
                  <a:lnTo>
                    <a:pt x="573" y="198"/>
                  </a:lnTo>
                  <a:lnTo>
                    <a:pt x="561" y="180"/>
                  </a:lnTo>
                  <a:lnTo>
                    <a:pt x="552" y="176"/>
                  </a:lnTo>
                  <a:lnTo>
                    <a:pt x="535" y="150"/>
                  </a:lnTo>
                  <a:lnTo>
                    <a:pt x="512" y="129"/>
                  </a:lnTo>
                  <a:lnTo>
                    <a:pt x="506" y="119"/>
                  </a:lnTo>
                  <a:lnTo>
                    <a:pt x="487" y="95"/>
                  </a:lnTo>
                  <a:lnTo>
                    <a:pt x="478" y="89"/>
                  </a:lnTo>
                  <a:lnTo>
                    <a:pt x="462" y="69"/>
                  </a:lnTo>
                  <a:lnTo>
                    <a:pt x="420" y="59"/>
                  </a:lnTo>
                  <a:lnTo>
                    <a:pt x="390" y="73"/>
                  </a:lnTo>
                  <a:lnTo>
                    <a:pt x="385" y="78"/>
                  </a:lnTo>
                  <a:lnTo>
                    <a:pt x="382" y="86"/>
                  </a:lnTo>
                  <a:lnTo>
                    <a:pt x="389" y="96"/>
                  </a:lnTo>
                  <a:lnTo>
                    <a:pt x="384" y="105"/>
                  </a:lnTo>
                  <a:lnTo>
                    <a:pt x="382" y="115"/>
                  </a:lnTo>
                  <a:lnTo>
                    <a:pt x="371" y="121"/>
                  </a:lnTo>
                  <a:lnTo>
                    <a:pt x="368" y="108"/>
                  </a:lnTo>
                  <a:lnTo>
                    <a:pt x="374" y="101"/>
                  </a:lnTo>
                  <a:lnTo>
                    <a:pt x="374" y="85"/>
                  </a:lnTo>
                  <a:lnTo>
                    <a:pt x="373" y="78"/>
                  </a:lnTo>
                  <a:lnTo>
                    <a:pt x="358" y="75"/>
                  </a:lnTo>
                  <a:lnTo>
                    <a:pt x="352" y="81"/>
                  </a:lnTo>
                  <a:lnTo>
                    <a:pt x="352" y="86"/>
                  </a:lnTo>
                  <a:lnTo>
                    <a:pt x="345" y="92"/>
                  </a:lnTo>
                  <a:lnTo>
                    <a:pt x="340" y="111"/>
                  </a:lnTo>
                  <a:lnTo>
                    <a:pt x="338" y="102"/>
                  </a:lnTo>
                  <a:lnTo>
                    <a:pt x="336" y="90"/>
                  </a:lnTo>
                  <a:lnTo>
                    <a:pt x="345" y="76"/>
                  </a:lnTo>
                  <a:lnTo>
                    <a:pt x="304" y="52"/>
                  </a:lnTo>
                  <a:lnTo>
                    <a:pt x="291" y="33"/>
                  </a:lnTo>
                  <a:lnTo>
                    <a:pt x="279" y="24"/>
                  </a:lnTo>
                  <a:lnTo>
                    <a:pt x="276" y="13"/>
                  </a:lnTo>
                  <a:lnTo>
                    <a:pt x="244" y="0"/>
                  </a:lnTo>
                  <a:lnTo>
                    <a:pt x="231" y="3"/>
                  </a:lnTo>
                  <a:lnTo>
                    <a:pt x="224" y="14"/>
                  </a:lnTo>
                  <a:lnTo>
                    <a:pt x="213" y="9"/>
                  </a:lnTo>
                  <a:lnTo>
                    <a:pt x="197" y="16"/>
                  </a:lnTo>
                  <a:lnTo>
                    <a:pt x="157" y="19"/>
                  </a:lnTo>
                  <a:lnTo>
                    <a:pt x="156" y="24"/>
                  </a:lnTo>
                  <a:lnTo>
                    <a:pt x="158" y="36"/>
                  </a:lnTo>
                  <a:lnTo>
                    <a:pt x="158" y="46"/>
                  </a:lnTo>
                  <a:lnTo>
                    <a:pt x="154" y="36"/>
                  </a:lnTo>
                  <a:lnTo>
                    <a:pt x="151" y="3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29"/>
                  </a:lnTo>
                  <a:lnTo>
                    <a:pt x="139" y="27"/>
                  </a:lnTo>
                  <a:lnTo>
                    <a:pt x="136" y="20"/>
                  </a:lnTo>
                  <a:lnTo>
                    <a:pt x="120" y="24"/>
                  </a:lnTo>
                  <a:lnTo>
                    <a:pt x="120" y="27"/>
                  </a:lnTo>
                  <a:lnTo>
                    <a:pt x="105" y="24"/>
                  </a:lnTo>
                  <a:lnTo>
                    <a:pt x="99" y="25"/>
                  </a:lnTo>
                  <a:lnTo>
                    <a:pt x="99" y="31"/>
                  </a:lnTo>
                  <a:lnTo>
                    <a:pt x="83" y="33"/>
                  </a:lnTo>
                  <a:lnTo>
                    <a:pt x="70" y="40"/>
                  </a:lnTo>
                  <a:lnTo>
                    <a:pt x="75" y="42"/>
                  </a:lnTo>
                  <a:lnTo>
                    <a:pt x="80" y="63"/>
                  </a:lnTo>
                  <a:lnTo>
                    <a:pt x="93" y="73"/>
                  </a:lnTo>
                  <a:lnTo>
                    <a:pt x="84" y="78"/>
                  </a:lnTo>
                  <a:lnTo>
                    <a:pt x="83" y="89"/>
                  </a:lnTo>
                  <a:lnTo>
                    <a:pt x="93" y="11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4" name="Freeform 289"/>
            <p:cNvSpPr>
              <a:spLocks noChangeAspect="1"/>
            </p:cNvSpPr>
            <p:nvPr/>
          </p:nvSpPr>
          <p:spPr bwMode="gray">
            <a:xfrm>
              <a:off x="3500239" y="1102160"/>
              <a:ext cx="363679" cy="327472"/>
            </a:xfrm>
            <a:custGeom>
              <a:avLst/>
              <a:gdLst/>
              <a:ahLst/>
              <a:cxnLst>
                <a:cxn ang="0">
                  <a:pos x="126" y="657"/>
                </a:cxn>
                <a:cxn ang="0">
                  <a:pos x="169" y="549"/>
                </a:cxn>
                <a:cxn ang="0">
                  <a:pos x="358" y="544"/>
                </a:cxn>
                <a:cxn ang="0">
                  <a:pos x="368" y="506"/>
                </a:cxn>
                <a:cxn ang="0">
                  <a:pos x="282" y="473"/>
                </a:cxn>
                <a:cxn ang="0">
                  <a:pos x="101" y="478"/>
                </a:cxn>
                <a:cxn ang="0">
                  <a:pos x="62" y="396"/>
                </a:cxn>
                <a:cxn ang="0">
                  <a:pos x="178" y="361"/>
                </a:cxn>
                <a:cxn ang="0">
                  <a:pos x="133" y="340"/>
                </a:cxn>
                <a:cxn ang="0">
                  <a:pos x="79" y="345"/>
                </a:cxn>
                <a:cxn ang="0">
                  <a:pos x="47" y="338"/>
                </a:cxn>
                <a:cxn ang="0">
                  <a:pos x="29" y="309"/>
                </a:cxn>
                <a:cxn ang="0">
                  <a:pos x="52" y="209"/>
                </a:cxn>
                <a:cxn ang="0">
                  <a:pos x="46" y="135"/>
                </a:cxn>
                <a:cxn ang="0">
                  <a:pos x="239" y="0"/>
                </a:cxn>
                <a:cxn ang="0">
                  <a:pos x="272" y="94"/>
                </a:cxn>
                <a:cxn ang="0">
                  <a:pos x="244" y="146"/>
                </a:cxn>
                <a:cxn ang="0">
                  <a:pos x="300" y="81"/>
                </a:cxn>
                <a:cxn ang="0">
                  <a:pos x="406" y="106"/>
                </a:cxn>
                <a:cxn ang="0">
                  <a:pos x="415" y="173"/>
                </a:cxn>
                <a:cxn ang="0">
                  <a:pos x="446" y="157"/>
                </a:cxn>
                <a:cxn ang="0">
                  <a:pos x="486" y="144"/>
                </a:cxn>
                <a:cxn ang="0">
                  <a:pos x="503" y="123"/>
                </a:cxn>
                <a:cxn ang="0">
                  <a:pos x="504" y="76"/>
                </a:cxn>
                <a:cxn ang="0">
                  <a:pos x="546" y="121"/>
                </a:cxn>
                <a:cxn ang="0">
                  <a:pos x="570" y="205"/>
                </a:cxn>
                <a:cxn ang="0">
                  <a:pos x="606" y="310"/>
                </a:cxn>
                <a:cxn ang="0">
                  <a:pos x="627" y="247"/>
                </a:cxn>
                <a:cxn ang="0">
                  <a:pos x="617" y="166"/>
                </a:cxn>
                <a:cxn ang="0">
                  <a:pos x="600" y="49"/>
                </a:cxn>
                <a:cxn ang="0">
                  <a:pos x="602" y="8"/>
                </a:cxn>
                <a:cxn ang="0">
                  <a:pos x="669" y="31"/>
                </a:cxn>
                <a:cxn ang="0">
                  <a:pos x="691" y="44"/>
                </a:cxn>
                <a:cxn ang="0">
                  <a:pos x="751" y="110"/>
                </a:cxn>
                <a:cxn ang="0">
                  <a:pos x="766" y="200"/>
                </a:cxn>
                <a:cxn ang="0">
                  <a:pos x="805" y="336"/>
                </a:cxn>
                <a:cxn ang="0">
                  <a:pos x="815" y="428"/>
                </a:cxn>
                <a:cxn ang="0">
                  <a:pos x="881" y="478"/>
                </a:cxn>
                <a:cxn ang="0">
                  <a:pos x="963" y="543"/>
                </a:cxn>
                <a:cxn ang="0">
                  <a:pos x="999" y="584"/>
                </a:cxn>
                <a:cxn ang="0">
                  <a:pos x="961" y="616"/>
                </a:cxn>
                <a:cxn ang="0">
                  <a:pos x="934" y="597"/>
                </a:cxn>
                <a:cxn ang="0">
                  <a:pos x="906" y="632"/>
                </a:cxn>
                <a:cxn ang="0">
                  <a:pos x="880" y="677"/>
                </a:cxn>
                <a:cxn ang="0">
                  <a:pos x="940" y="671"/>
                </a:cxn>
                <a:cxn ang="0">
                  <a:pos x="933" y="711"/>
                </a:cxn>
                <a:cxn ang="0">
                  <a:pos x="949" y="734"/>
                </a:cxn>
                <a:cxn ang="0">
                  <a:pos x="893" y="767"/>
                </a:cxn>
                <a:cxn ang="0">
                  <a:pos x="809" y="749"/>
                </a:cxn>
                <a:cxn ang="0">
                  <a:pos x="758" y="724"/>
                </a:cxn>
                <a:cxn ang="0">
                  <a:pos x="697" y="677"/>
                </a:cxn>
                <a:cxn ang="0">
                  <a:pos x="655" y="718"/>
                </a:cxn>
                <a:cxn ang="0">
                  <a:pos x="521" y="796"/>
                </a:cxn>
                <a:cxn ang="0">
                  <a:pos x="425" y="805"/>
                </a:cxn>
                <a:cxn ang="0">
                  <a:pos x="320" y="819"/>
                </a:cxn>
                <a:cxn ang="0">
                  <a:pos x="300" y="732"/>
                </a:cxn>
                <a:cxn ang="0">
                  <a:pos x="230" y="698"/>
                </a:cxn>
              </a:cxnLst>
              <a:rect l="0" t="0" r="r" b="b"/>
              <a:pathLst>
                <a:path w="999" h="819">
                  <a:moveTo>
                    <a:pt x="230" y="698"/>
                  </a:moveTo>
                  <a:lnTo>
                    <a:pt x="225" y="704"/>
                  </a:lnTo>
                  <a:lnTo>
                    <a:pt x="203" y="704"/>
                  </a:lnTo>
                  <a:lnTo>
                    <a:pt x="196" y="698"/>
                  </a:lnTo>
                  <a:lnTo>
                    <a:pt x="173" y="697"/>
                  </a:lnTo>
                  <a:lnTo>
                    <a:pt x="137" y="671"/>
                  </a:lnTo>
                  <a:lnTo>
                    <a:pt x="137" y="660"/>
                  </a:lnTo>
                  <a:lnTo>
                    <a:pt x="126" y="657"/>
                  </a:lnTo>
                  <a:lnTo>
                    <a:pt x="118" y="650"/>
                  </a:lnTo>
                  <a:lnTo>
                    <a:pt x="116" y="630"/>
                  </a:lnTo>
                  <a:lnTo>
                    <a:pt x="105" y="622"/>
                  </a:lnTo>
                  <a:lnTo>
                    <a:pt x="101" y="613"/>
                  </a:lnTo>
                  <a:lnTo>
                    <a:pt x="94" y="593"/>
                  </a:lnTo>
                  <a:lnTo>
                    <a:pt x="91" y="581"/>
                  </a:lnTo>
                  <a:lnTo>
                    <a:pt x="112" y="571"/>
                  </a:lnTo>
                  <a:lnTo>
                    <a:pt x="169" y="549"/>
                  </a:lnTo>
                  <a:lnTo>
                    <a:pt x="209" y="539"/>
                  </a:lnTo>
                  <a:lnTo>
                    <a:pt x="232" y="538"/>
                  </a:lnTo>
                  <a:lnTo>
                    <a:pt x="253" y="530"/>
                  </a:lnTo>
                  <a:lnTo>
                    <a:pt x="266" y="528"/>
                  </a:lnTo>
                  <a:lnTo>
                    <a:pt x="279" y="536"/>
                  </a:lnTo>
                  <a:lnTo>
                    <a:pt x="318" y="539"/>
                  </a:lnTo>
                  <a:lnTo>
                    <a:pt x="339" y="546"/>
                  </a:lnTo>
                  <a:lnTo>
                    <a:pt x="358" y="544"/>
                  </a:lnTo>
                  <a:lnTo>
                    <a:pt x="369" y="533"/>
                  </a:lnTo>
                  <a:lnTo>
                    <a:pt x="365" y="526"/>
                  </a:lnTo>
                  <a:lnTo>
                    <a:pt x="365" y="522"/>
                  </a:lnTo>
                  <a:lnTo>
                    <a:pt x="374" y="527"/>
                  </a:lnTo>
                  <a:lnTo>
                    <a:pt x="382" y="525"/>
                  </a:lnTo>
                  <a:lnTo>
                    <a:pt x="381" y="520"/>
                  </a:lnTo>
                  <a:lnTo>
                    <a:pt x="375" y="510"/>
                  </a:lnTo>
                  <a:lnTo>
                    <a:pt x="368" y="506"/>
                  </a:lnTo>
                  <a:lnTo>
                    <a:pt x="348" y="503"/>
                  </a:lnTo>
                  <a:lnTo>
                    <a:pt x="344" y="495"/>
                  </a:lnTo>
                  <a:lnTo>
                    <a:pt x="332" y="495"/>
                  </a:lnTo>
                  <a:lnTo>
                    <a:pt x="317" y="488"/>
                  </a:lnTo>
                  <a:lnTo>
                    <a:pt x="312" y="482"/>
                  </a:lnTo>
                  <a:lnTo>
                    <a:pt x="296" y="479"/>
                  </a:lnTo>
                  <a:lnTo>
                    <a:pt x="289" y="480"/>
                  </a:lnTo>
                  <a:lnTo>
                    <a:pt x="282" y="473"/>
                  </a:lnTo>
                  <a:lnTo>
                    <a:pt x="248" y="479"/>
                  </a:lnTo>
                  <a:lnTo>
                    <a:pt x="196" y="499"/>
                  </a:lnTo>
                  <a:lnTo>
                    <a:pt x="188" y="493"/>
                  </a:lnTo>
                  <a:lnTo>
                    <a:pt x="172" y="493"/>
                  </a:lnTo>
                  <a:lnTo>
                    <a:pt x="162" y="488"/>
                  </a:lnTo>
                  <a:lnTo>
                    <a:pt x="158" y="480"/>
                  </a:lnTo>
                  <a:lnTo>
                    <a:pt x="118" y="489"/>
                  </a:lnTo>
                  <a:lnTo>
                    <a:pt x="101" y="478"/>
                  </a:lnTo>
                  <a:lnTo>
                    <a:pt x="83" y="482"/>
                  </a:lnTo>
                  <a:lnTo>
                    <a:pt x="81" y="476"/>
                  </a:lnTo>
                  <a:lnTo>
                    <a:pt x="81" y="472"/>
                  </a:lnTo>
                  <a:lnTo>
                    <a:pt x="68" y="467"/>
                  </a:lnTo>
                  <a:lnTo>
                    <a:pt x="57" y="452"/>
                  </a:lnTo>
                  <a:lnTo>
                    <a:pt x="46" y="434"/>
                  </a:lnTo>
                  <a:lnTo>
                    <a:pt x="42" y="418"/>
                  </a:lnTo>
                  <a:lnTo>
                    <a:pt x="62" y="396"/>
                  </a:lnTo>
                  <a:lnTo>
                    <a:pt x="83" y="387"/>
                  </a:lnTo>
                  <a:lnTo>
                    <a:pt x="103" y="385"/>
                  </a:lnTo>
                  <a:lnTo>
                    <a:pt x="122" y="377"/>
                  </a:lnTo>
                  <a:lnTo>
                    <a:pt x="142" y="363"/>
                  </a:lnTo>
                  <a:lnTo>
                    <a:pt x="161" y="358"/>
                  </a:lnTo>
                  <a:lnTo>
                    <a:pt x="160" y="361"/>
                  </a:lnTo>
                  <a:lnTo>
                    <a:pt x="165" y="364"/>
                  </a:lnTo>
                  <a:lnTo>
                    <a:pt x="178" y="361"/>
                  </a:lnTo>
                  <a:lnTo>
                    <a:pt x="185" y="358"/>
                  </a:lnTo>
                  <a:lnTo>
                    <a:pt x="181" y="353"/>
                  </a:lnTo>
                  <a:lnTo>
                    <a:pt x="165" y="352"/>
                  </a:lnTo>
                  <a:lnTo>
                    <a:pt x="173" y="342"/>
                  </a:lnTo>
                  <a:lnTo>
                    <a:pt x="187" y="339"/>
                  </a:lnTo>
                  <a:lnTo>
                    <a:pt x="193" y="334"/>
                  </a:lnTo>
                  <a:lnTo>
                    <a:pt x="194" y="329"/>
                  </a:lnTo>
                  <a:lnTo>
                    <a:pt x="133" y="340"/>
                  </a:lnTo>
                  <a:lnTo>
                    <a:pt x="122" y="345"/>
                  </a:lnTo>
                  <a:lnTo>
                    <a:pt x="111" y="347"/>
                  </a:lnTo>
                  <a:lnTo>
                    <a:pt x="105" y="352"/>
                  </a:lnTo>
                  <a:lnTo>
                    <a:pt x="96" y="352"/>
                  </a:lnTo>
                  <a:lnTo>
                    <a:pt x="91" y="348"/>
                  </a:lnTo>
                  <a:lnTo>
                    <a:pt x="90" y="344"/>
                  </a:lnTo>
                  <a:lnTo>
                    <a:pt x="83" y="343"/>
                  </a:lnTo>
                  <a:lnTo>
                    <a:pt x="79" y="345"/>
                  </a:lnTo>
                  <a:lnTo>
                    <a:pt x="83" y="348"/>
                  </a:lnTo>
                  <a:lnTo>
                    <a:pt x="83" y="354"/>
                  </a:lnTo>
                  <a:lnTo>
                    <a:pt x="68" y="354"/>
                  </a:lnTo>
                  <a:lnTo>
                    <a:pt x="64" y="359"/>
                  </a:lnTo>
                  <a:lnTo>
                    <a:pt x="51" y="360"/>
                  </a:lnTo>
                  <a:lnTo>
                    <a:pt x="45" y="355"/>
                  </a:lnTo>
                  <a:lnTo>
                    <a:pt x="43" y="347"/>
                  </a:lnTo>
                  <a:lnTo>
                    <a:pt x="47" y="338"/>
                  </a:lnTo>
                  <a:lnTo>
                    <a:pt x="53" y="333"/>
                  </a:lnTo>
                  <a:lnTo>
                    <a:pt x="69" y="332"/>
                  </a:lnTo>
                  <a:lnTo>
                    <a:pt x="67" y="310"/>
                  </a:lnTo>
                  <a:lnTo>
                    <a:pt x="53" y="313"/>
                  </a:lnTo>
                  <a:lnTo>
                    <a:pt x="41" y="322"/>
                  </a:lnTo>
                  <a:lnTo>
                    <a:pt x="35" y="320"/>
                  </a:lnTo>
                  <a:lnTo>
                    <a:pt x="33" y="311"/>
                  </a:lnTo>
                  <a:lnTo>
                    <a:pt x="29" y="309"/>
                  </a:lnTo>
                  <a:lnTo>
                    <a:pt x="8" y="313"/>
                  </a:lnTo>
                  <a:lnTo>
                    <a:pt x="6" y="304"/>
                  </a:lnTo>
                  <a:lnTo>
                    <a:pt x="2" y="290"/>
                  </a:lnTo>
                  <a:lnTo>
                    <a:pt x="0" y="273"/>
                  </a:lnTo>
                  <a:lnTo>
                    <a:pt x="6" y="256"/>
                  </a:lnTo>
                  <a:lnTo>
                    <a:pt x="22" y="234"/>
                  </a:lnTo>
                  <a:lnTo>
                    <a:pt x="32" y="218"/>
                  </a:lnTo>
                  <a:lnTo>
                    <a:pt x="52" y="209"/>
                  </a:lnTo>
                  <a:lnTo>
                    <a:pt x="53" y="202"/>
                  </a:lnTo>
                  <a:lnTo>
                    <a:pt x="51" y="194"/>
                  </a:lnTo>
                  <a:lnTo>
                    <a:pt x="48" y="189"/>
                  </a:lnTo>
                  <a:lnTo>
                    <a:pt x="36" y="189"/>
                  </a:lnTo>
                  <a:lnTo>
                    <a:pt x="32" y="182"/>
                  </a:lnTo>
                  <a:lnTo>
                    <a:pt x="31" y="165"/>
                  </a:lnTo>
                  <a:lnTo>
                    <a:pt x="36" y="151"/>
                  </a:lnTo>
                  <a:lnTo>
                    <a:pt x="46" y="135"/>
                  </a:lnTo>
                  <a:lnTo>
                    <a:pt x="85" y="94"/>
                  </a:lnTo>
                  <a:lnTo>
                    <a:pt x="122" y="68"/>
                  </a:lnTo>
                  <a:lnTo>
                    <a:pt x="129" y="59"/>
                  </a:lnTo>
                  <a:lnTo>
                    <a:pt x="142" y="55"/>
                  </a:lnTo>
                  <a:lnTo>
                    <a:pt x="148" y="44"/>
                  </a:lnTo>
                  <a:lnTo>
                    <a:pt x="162" y="42"/>
                  </a:lnTo>
                  <a:lnTo>
                    <a:pt x="194" y="22"/>
                  </a:lnTo>
                  <a:lnTo>
                    <a:pt x="239" y="0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1" y="14"/>
                  </a:lnTo>
                  <a:lnTo>
                    <a:pt x="262" y="21"/>
                  </a:lnTo>
                  <a:lnTo>
                    <a:pt x="269" y="31"/>
                  </a:lnTo>
                  <a:lnTo>
                    <a:pt x="272" y="43"/>
                  </a:lnTo>
                  <a:lnTo>
                    <a:pt x="273" y="71"/>
                  </a:lnTo>
                  <a:lnTo>
                    <a:pt x="272" y="94"/>
                  </a:lnTo>
                  <a:lnTo>
                    <a:pt x="259" y="101"/>
                  </a:lnTo>
                  <a:lnTo>
                    <a:pt x="255" y="111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2" y="127"/>
                  </a:lnTo>
                  <a:lnTo>
                    <a:pt x="239" y="133"/>
                  </a:lnTo>
                  <a:lnTo>
                    <a:pt x="237" y="138"/>
                  </a:lnTo>
                  <a:lnTo>
                    <a:pt x="244" y="146"/>
                  </a:lnTo>
                  <a:lnTo>
                    <a:pt x="268" y="126"/>
                  </a:lnTo>
                  <a:lnTo>
                    <a:pt x="274" y="126"/>
                  </a:lnTo>
                  <a:lnTo>
                    <a:pt x="277" y="135"/>
                  </a:lnTo>
                  <a:lnTo>
                    <a:pt x="295" y="127"/>
                  </a:lnTo>
                  <a:lnTo>
                    <a:pt x="300" y="113"/>
                  </a:lnTo>
                  <a:lnTo>
                    <a:pt x="294" y="110"/>
                  </a:lnTo>
                  <a:lnTo>
                    <a:pt x="294" y="97"/>
                  </a:lnTo>
                  <a:lnTo>
                    <a:pt x="300" y="81"/>
                  </a:lnTo>
                  <a:lnTo>
                    <a:pt x="309" y="76"/>
                  </a:lnTo>
                  <a:lnTo>
                    <a:pt x="310" y="69"/>
                  </a:lnTo>
                  <a:lnTo>
                    <a:pt x="315" y="64"/>
                  </a:lnTo>
                  <a:lnTo>
                    <a:pt x="329" y="62"/>
                  </a:lnTo>
                  <a:lnTo>
                    <a:pt x="355" y="80"/>
                  </a:lnTo>
                  <a:lnTo>
                    <a:pt x="388" y="91"/>
                  </a:lnTo>
                  <a:lnTo>
                    <a:pt x="396" y="101"/>
                  </a:lnTo>
                  <a:lnTo>
                    <a:pt x="406" y="106"/>
                  </a:lnTo>
                  <a:lnTo>
                    <a:pt x="415" y="113"/>
                  </a:lnTo>
                  <a:lnTo>
                    <a:pt x="424" y="128"/>
                  </a:lnTo>
                  <a:lnTo>
                    <a:pt x="427" y="145"/>
                  </a:lnTo>
                  <a:lnTo>
                    <a:pt x="408" y="171"/>
                  </a:lnTo>
                  <a:lnTo>
                    <a:pt x="388" y="189"/>
                  </a:lnTo>
                  <a:lnTo>
                    <a:pt x="388" y="192"/>
                  </a:lnTo>
                  <a:lnTo>
                    <a:pt x="406" y="188"/>
                  </a:lnTo>
                  <a:lnTo>
                    <a:pt x="415" y="173"/>
                  </a:lnTo>
                  <a:lnTo>
                    <a:pt x="427" y="166"/>
                  </a:lnTo>
                  <a:lnTo>
                    <a:pt x="425" y="173"/>
                  </a:lnTo>
                  <a:lnTo>
                    <a:pt x="420" y="187"/>
                  </a:lnTo>
                  <a:lnTo>
                    <a:pt x="433" y="192"/>
                  </a:lnTo>
                  <a:lnTo>
                    <a:pt x="435" y="187"/>
                  </a:lnTo>
                  <a:lnTo>
                    <a:pt x="439" y="167"/>
                  </a:lnTo>
                  <a:lnTo>
                    <a:pt x="440" y="161"/>
                  </a:lnTo>
                  <a:lnTo>
                    <a:pt x="446" y="157"/>
                  </a:lnTo>
                  <a:lnTo>
                    <a:pt x="454" y="148"/>
                  </a:lnTo>
                  <a:lnTo>
                    <a:pt x="465" y="150"/>
                  </a:lnTo>
                  <a:lnTo>
                    <a:pt x="472" y="146"/>
                  </a:lnTo>
                  <a:lnTo>
                    <a:pt x="486" y="164"/>
                  </a:lnTo>
                  <a:lnTo>
                    <a:pt x="488" y="157"/>
                  </a:lnTo>
                  <a:lnTo>
                    <a:pt x="486" y="148"/>
                  </a:lnTo>
                  <a:lnTo>
                    <a:pt x="483" y="145"/>
                  </a:lnTo>
                  <a:lnTo>
                    <a:pt x="486" y="144"/>
                  </a:lnTo>
                  <a:lnTo>
                    <a:pt x="494" y="151"/>
                  </a:lnTo>
                  <a:lnTo>
                    <a:pt x="499" y="148"/>
                  </a:lnTo>
                  <a:lnTo>
                    <a:pt x="497" y="138"/>
                  </a:lnTo>
                  <a:lnTo>
                    <a:pt x="484" y="129"/>
                  </a:lnTo>
                  <a:lnTo>
                    <a:pt x="484" y="123"/>
                  </a:lnTo>
                  <a:lnTo>
                    <a:pt x="486" y="122"/>
                  </a:lnTo>
                  <a:lnTo>
                    <a:pt x="498" y="132"/>
                  </a:lnTo>
                  <a:lnTo>
                    <a:pt x="503" y="123"/>
                  </a:lnTo>
                  <a:lnTo>
                    <a:pt x="488" y="103"/>
                  </a:lnTo>
                  <a:lnTo>
                    <a:pt x="481" y="100"/>
                  </a:lnTo>
                  <a:lnTo>
                    <a:pt x="473" y="90"/>
                  </a:lnTo>
                  <a:lnTo>
                    <a:pt x="470" y="78"/>
                  </a:lnTo>
                  <a:lnTo>
                    <a:pt x="468" y="68"/>
                  </a:lnTo>
                  <a:lnTo>
                    <a:pt x="477" y="67"/>
                  </a:lnTo>
                  <a:lnTo>
                    <a:pt x="494" y="71"/>
                  </a:lnTo>
                  <a:lnTo>
                    <a:pt x="504" y="76"/>
                  </a:lnTo>
                  <a:lnTo>
                    <a:pt x="508" y="87"/>
                  </a:lnTo>
                  <a:lnTo>
                    <a:pt x="519" y="86"/>
                  </a:lnTo>
                  <a:lnTo>
                    <a:pt x="519" y="92"/>
                  </a:lnTo>
                  <a:lnTo>
                    <a:pt x="526" y="108"/>
                  </a:lnTo>
                  <a:lnTo>
                    <a:pt x="533" y="113"/>
                  </a:lnTo>
                  <a:lnTo>
                    <a:pt x="540" y="111"/>
                  </a:lnTo>
                  <a:lnTo>
                    <a:pt x="546" y="117"/>
                  </a:lnTo>
                  <a:lnTo>
                    <a:pt x="546" y="121"/>
                  </a:lnTo>
                  <a:lnTo>
                    <a:pt x="554" y="127"/>
                  </a:lnTo>
                  <a:lnTo>
                    <a:pt x="553" y="133"/>
                  </a:lnTo>
                  <a:lnTo>
                    <a:pt x="551" y="135"/>
                  </a:lnTo>
                  <a:lnTo>
                    <a:pt x="560" y="139"/>
                  </a:lnTo>
                  <a:lnTo>
                    <a:pt x="568" y="155"/>
                  </a:lnTo>
                  <a:lnTo>
                    <a:pt x="567" y="186"/>
                  </a:lnTo>
                  <a:lnTo>
                    <a:pt x="568" y="197"/>
                  </a:lnTo>
                  <a:lnTo>
                    <a:pt x="570" y="205"/>
                  </a:lnTo>
                  <a:lnTo>
                    <a:pt x="575" y="214"/>
                  </a:lnTo>
                  <a:lnTo>
                    <a:pt x="578" y="243"/>
                  </a:lnTo>
                  <a:lnTo>
                    <a:pt x="592" y="258"/>
                  </a:lnTo>
                  <a:lnTo>
                    <a:pt x="585" y="273"/>
                  </a:lnTo>
                  <a:lnTo>
                    <a:pt x="585" y="295"/>
                  </a:lnTo>
                  <a:lnTo>
                    <a:pt x="591" y="296"/>
                  </a:lnTo>
                  <a:lnTo>
                    <a:pt x="600" y="311"/>
                  </a:lnTo>
                  <a:lnTo>
                    <a:pt x="606" y="310"/>
                  </a:lnTo>
                  <a:lnTo>
                    <a:pt x="608" y="301"/>
                  </a:lnTo>
                  <a:lnTo>
                    <a:pt x="616" y="297"/>
                  </a:lnTo>
                  <a:lnTo>
                    <a:pt x="622" y="295"/>
                  </a:lnTo>
                  <a:lnTo>
                    <a:pt x="629" y="285"/>
                  </a:lnTo>
                  <a:lnTo>
                    <a:pt x="630" y="274"/>
                  </a:lnTo>
                  <a:lnTo>
                    <a:pt x="639" y="270"/>
                  </a:lnTo>
                  <a:lnTo>
                    <a:pt x="639" y="264"/>
                  </a:lnTo>
                  <a:lnTo>
                    <a:pt x="627" y="247"/>
                  </a:lnTo>
                  <a:lnTo>
                    <a:pt x="624" y="236"/>
                  </a:lnTo>
                  <a:lnTo>
                    <a:pt x="624" y="225"/>
                  </a:lnTo>
                  <a:lnTo>
                    <a:pt x="619" y="220"/>
                  </a:lnTo>
                  <a:lnTo>
                    <a:pt x="617" y="203"/>
                  </a:lnTo>
                  <a:lnTo>
                    <a:pt x="614" y="187"/>
                  </a:lnTo>
                  <a:lnTo>
                    <a:pt x="618" y="186"/>
                  </a:lnTo>
                  <a:lnTo>
                    <a:pt x="617" y="177"/>
                  </a:lnTo>
                  <a:lnTo>
                    <a:pt x="617" y="166"/>
                  </a:lnTo>
                  <a:lnTo>
                    <a:pt x="613" y="160"/>
                  </a:lnTo>
                  <a:lnTo>
                    <a:pt x="612" y="139"/>
                  </a:lnTo>
                  <a:lnTo>
                    <a:pt x="610" y="121"/>
                  </a:lnTo>
                  <a:lnTo>
                    <a:pt x="605" y="103"/>
                  </a:lnTo>
                  <a:lnTo>
                    <a:pt x="597" y="68"/>
                  </a:lnTo>
                  <a:lnTo>
                    <a:pt x="595" y="62"/>
                  </a:lnTo>
                  <a:lnTo>
                    <a:pt x="599" y="62"/>
                  </a:lnTo>
                  <a:lnTo>
                    <a:pt x="600" y="49"/>
                  </a:lnTo>
                  <a:lnTo>
                    <a:pt x="596" y="49"/>
                  </a:lnTo>
                  <a:lnTo>
                    <a:pt x="592" y="38"/>
                  </a:lnTo>
                  <a:lnTo>
                    <a:pt x="596" y="33"/>
                  </a:lnTo>
                  <a:lnTo>
                    <a:pt x="606" y="33"/>
                  </a:lnTo>
                  <a:lnTo>
                    <a:pt x="608" y="27"/>
                  </a:lnTo>
                  <a:lnTo>
                    <a:pt x="597" y="16"/>
                  </a:lnTo>
                  <a:lnTo>
                    <a:pt x="599" y="8"/>
                  </a:lnTo>
                  <a:lnTo>
                    <a:pt x="602" y="8"/>
                  </a:lnTo>
                  <a:lnTo>
                    <a:pt x="602" y="3"/>
                  </a:lnTo>
                  <a:lnTo>
                    <a:pt x="608" y="3"/>
                  </a:lnTo>
                  <a:lnTo>
                    <a:pt x="630" y="9"/>
                  </a:lnTo>
                  <a:lnTo>
                    <a:pt x="632" y="15"/>
                  </a:lnTo>
                  <a:lnTo>
                    <a:pt x="650" y="33"/>
                  </a:lnTo>
                  <a:lnTo>
                    <a:pt x="665" y="40"/>
                  </a:lnTo>
                  <a:lnTo>
                    <a:pt x="667" y="37"/>
                  </a:lnTo>
                  <a:lnTo>
                    <a:pt x="669" y="31"/>
                  </a:lnTo>
                  <a:lnTo>
                    <a:pt x="662" y="28"/>
                  </a:lnTo>
                  <a:lnTo>
                    <a:pt x="661" y="21"/>
                  </a:lnTo>
                  <a:lnTo>
                    <a:pt x="661" y="15"/>
                  </a:lnTo>
                  <a:lnTo>
                    <a:pt x="666" y="14"/>
                  </a:lnTo>
                  <a:lnTo>
                    <a:pt x="676" y="19"/>
                  </a:lnTo>
                  <a:lnTo>
                    <a:pt x="678" y="25"/>
                  </a:lnTo>
                  <a:lnTo>
                    <a:pt x="687" y="28"/>
                  </a:lnTo>
                  <a:lnTo>
                    <a:pt x="691" y="44"/>
                  </a:lnTo>
                  <a:lnTo>
                    <a:pt x="696" y="52"/>
                  </a:lnTo>
                  <a:lnTo>
                    <a:pt x="720" y="67"/>
                  </a:lnTo>
                  <a:lnTo>
                    <a:pt x="720" y="74"/>
                  </a:lnTo>
                  <a:lnTo>
                    <a:pt x="734" y="81"/>
                  </a:lnTo>
                  <a:lnTo>
                    <a:pt x="741" y="91"/>
                  </a:lnTo>
                  <a:lnTo>
                    <a:pt x="742" y="96"/>
                  </a:lnTo>
                  <a:lnTo>
                    <a:pt x="750" y="102"/>
                  </a:lnTo>
                  <a:lnTo>
                    <a:pt x="751" y="110"/>
                  </a:lnTo>
                  <a:lnTo>
                    <a:pt x="745" y="123"/>
                  </a:lnTo>
                  <a:lnTo>
                    <a:pt x="751" y="123"/>
                  </a:lnTo>
                  <a:lnTo>
                    <a:pt x="756" y="140"/>
                  </a:lnTo>
                  <a:lnTo>
                    <a:pt x="756" y="151"/>
                  </a:lnTo>
                  <a:lnTo>
                    <a:pt x="755" y="156"/>
                  </a:lnTo>
                  <a:lnTo>
                    <a:pt x="758" y="166"/>
                  </a:lnTo>
                  <a:lnTo>
                    <a:pt x="759" y="177"/>
                  </a:lnTo>
                  <a:lnTo>
                    <a:pt x="766" y="200"/>
                  </a:lnTo>
                  <a:lnTo>
                    <a:pt x="768" y="246"/>
                  </a:lnTo>
                  <a:lnTo>
                    <a:pt x="771" y="250"/>
                  </a:lnTo>
                  <a:lnTo>
                    <a:pt x="775" y="273"/>
                  </a:lnTo>
                  <a:lnTo>
                    <a:pt x="791" y="294"/>
                  </a:lnTo>
                  <a:lnTo>
                    <a:pt x="799" y="306"/>
                  </a:lnTo>
                  <a:lnTo>
                    <a:pt x="804" y="322"/>
                  </a:lnTo>
                  <a:lnTo>
                    <a:pt x="802" y="329"/>
                  </a:lnTo>
                  <a:lnTo>
                    <a:pt x="805" y="336"/>
                  </a:lnTo>
                  <a:lnTo>
                    <a:pt x="806" y="353"/>
                  </a:lnTo>
                  <a:lnTo>
                    <a:pt x="804" y="353"/>
                  </a:lnTo>
                  <a:lnTo>
                    <a:pt x="796" y="358"/>
                  </a:lnTo>
                  <a:lnTo>
                    <a:pt x="798" y="383"/>
                  </a:lnTo>
                  <a:lnTo>
                    <a:pt x="794" y="396"/>
                  </a:lnTo>
                  <a:lnTo>
                    <a:pt x="798" y="409"/>
                  </a:lnTo>
                  <a:lnTo>
                    <a:pt x="812" y="419"/>
                  </a:lnTo>
                  <a:lnTo>
                    <a:pt x="815" y="428"/>
                  </a:lnTo>
                  <a:lnTo>
                    <a:pt x="829" y="455"/>
                  </a:lnTo>
                  <a:lnTo>
                    <a:pt x="847" y="460"/>
                  </a:lnTo>
                  <a:lnTo>
                    <a:pt x="854" y="479"/>
                  </a:lnTo>
                  <a:lnTo>
                    <a:pt x="860" y="483"/>
                  </a:lnTo>
                  <a:lnTo>
                    <a:pt x="870" y="484"/>
                  </a:lnTo>
                  <a:lnTo>
                    <a:pt x="876" y="492"/>
                  </a:lnTo>
                  <a:lnTo>
                    <a:pt x="881" y="487"/>
                  </a:lnTo>
                  <a:lnTo>
                    <a:pt x="881" y="478"/>
                  </a:lnTo>
                  <a:lnTo>
                    <a:pt x="885" y="476"/>
                  </a:lnTo>
                  <a:lnTo>
                    <a:pt x="896" y="480"/>
                  </a:lnTo>
                  <a:lnTo>
                    <a:pt x="901" y="485"/>
                  </a:lnTo>
                  <a:lnTo>
                    <a:pt x="898" y="494"/>
                  </a:lnTo>
                  <a:lnTo>
                    <a:pt x="938" y="531"/>
                  </a:lnTo>
                  <a:lnTo>
                    <a:pt x="946" y="536"/>
                  </a:lnTo>
                  <a:lnTo>
                    <a:pt x="958" y="536"/>
                  </a:lnTo>
                  <a:lnTo>
                    <a:pt x="963" y="543"/>
                  </a:lnTo>
                  <a:lnTo>
                    <a:pt x="962" y="552"/>
                  </a:lnTo>
                  <a:lnTo>
                    <a:pt x="963" y="560"/>
                  </a:lnTo>
                  <a:lnTo>
                    <a:pt x="972" y="562"/>
                  </a:lnTo>
                  <a:lnTo>
                    <a:pt x="978" y="558"/>
                  </a:lnTo>
                  <a:lnTo>
                    <a:pt x="981" y="562"/>
                  </a:lnTo>
                  <a:lnTo>
                    <a:pt x="989" y="558"/>
                  </a:lnTo>
                  <a:lnTo>
                    <a:pt x="994" y="560"/>
                  </a:lnTo>
                  <a:lnTo>
                    <a:pt x="999" y="584"/>
                  </a:lnTo>
                  <a:lnTo>
                    <a:pt x="994" y="596"/>
                  </a:lnTo>
                  <a:lnTo>
                    <a:pt x="997" y="622"/>
                  </a:lnTo>
                  <a:lnTo>
                    <a:pt x="992" y="635"/>
                  </a:lnTo>
                  <a:lnTo>
                    <a:pt x="984" y="638"/>
                  </a:lnTo>
                  <a:lnTo>
                    <a:pt x="977" y="635"/>
                  </a:lnTo>
                  <a:lnTo>
                    <a:pt x="967" y="617"/>
                  </a:lnTo>
                  <a:lnTo>
                    <a:pt x="967" y="595"/>
                  </a:lnTo>
                  <a:lnTo>
                    <a:pt x="961" y="616"/>
                  </a:lnTo>
                  <a:lnTo>
                    <a:pt x="958" y="635"/>
                  </a:lnTo>
                  <a:lnTo>
                    <a:pt x="956" y="640"/>
                  </a:lnTo>
                  <a:lnTo>
                    <a:pt x="952" y="629"/>
                  </a:lnTo>
                  <a:lnTo>
                    <a:pt x="946" y="627"/>
                  </a:lnTo>
                  <a:lnTo>
                    <a:pt x="944" y="633"/>
                  </a:lnTo>
                  <a:lnTo>
                    <a:pt x="938" y="623"/>
                  </a:lnTo>
                  <a:lnTo>
                    <a:pt x="934" y="611"/>
                  </a:lnTo>
                  <a:lnTo>
                    <a:pt x="934" y="597"/>
                  </a:lnTo>
                  <a:lnTo>
                    <a:pt x="931" y="605"/>
                  </a:lnTo>
                  <a:lnTo>
                    <a:pt x="925" y="606"/>
                  </a:lnTo>
                  <a:lnTo>
                    <a:pt x="924" y="602"/>
                  </a:lnTo>
                  <a:lnTo>
                    <a:pt x="918" y="617"/>
                  </a:lnTo>
                  <a:lnTo>
                    <a:pt x="914" y="617"/>
                  </a:lnTo>
                  <a:lnTo>
                    <a:pt x="902" y="624"/>
                  </a:lnTo>
                  <a:lnTo>
                    <a:pt x="902" y="632"/>
                  </a:lnTo>
                  <a:lnTo>
                    <a:pt x="906" y="632"/>
                  </a:lnTo>
                  <a:lnTo>
                    <a:pt x="907" y="656"/>
                  </a:lnTo>
                  <a:lnTo>
                    <a:pt x="899" y="657"/>
                  </a:lnTo>
                  <a:lnTo>
                    <a:pt x="895" y="652"/>
                  </a:lnTo>
                  <a:lnTo>
                    <a:pt x="881" y="651"/>
                  </a:lnTo>
                  <a:lnTo>
                    <a:pt x="874" y="654"/>
                  </a:lnTo>
                  <a:lnTo>
                    <a:pt x="872" y="657"/>
                  </a:lnTo>
                  <a:lnTo>
                    <a:pt x="879" y="670"/>
                  </a:lnTo>
                  <a:lnTo>
                    <a:pt x="880" y="677"/>
                  </a:lnTo>
                  <a:lnTo>
                    <a:pt x="877" y="694"/>
                  </a:lnTo>
                  <a:lnTo>
                    <a:pt x="879" y="700"/>
                  </a:lnTo>
                  <a:lnTo>
                    <a:pt x="888" y="681"/>
                  </a:lnTo>
                  <a:lnTo>
                    <a:pt x="902" y="672"/>
                  </a:lnTo>
                  <a:lnTo>
                    <a:pt x="906" y="663"/>
                  </a:lnTo>
                  <a:lnTo>
                    <a:pt x="929" y="662"/>
                  </a:lnTo>
                  <a:lnTo>
                    <a:pt x="931" y="668"/>
                  </a:lnTo>
                  <a:lnTo>
                    <a:pt x="940" y="671"/>
                  </a:lnTo>
                  <a:lnTo>
                    <a:pt x="936" y="677"/>
                  </a:lnTo>
                  <a:lnTo>
                    <a:pt x="935" y="684"/>
                  </a:lnTo>
                  <a:lnTo>
                    <a:pt x="929" y="691"/>
                  </a:lnTo>
                  <a:lnTo>
                    <a:pt x="930" y="695"/>
                  </a:lnTo>
                  <a:lnTo>
                    <a:pt x="925" y="694"/>
                  </a:lnTo>
                  <a:lnTo>
                    <a:pt x="923" y="700"/>
                  </a:lnTo>
                  <a:lnTo>
                    <a:pt x="927" y="710"/>
                  </a:lnTo>
                  <a:lnTo>
                    <a:pt x="933" y="711"/>
                  </a:lnTo>
                  <a:lnTo>
                    <a:pt x="935" y="700"/>
                  </a:lnTo>
                  <a:lnTo>
                    <a:pt x="947" y="706"/>
                  </a:lnTo>
                  <a:lnTo>
                    <a:pt x="958" y="708"/>
                  </a:lnTo>
                  <a:lnTo>
                    <a:pt x="961" y="719"/>
                  </a:lnTo>
                  <a:lnTo>
                    <a:pt x="960" y="727"/>
                  </a:lnTo>
                  <a:lnTo>
                    <a:pt x="954" y="729"/>
                  </a:lnTo>
                  <a:lnTo>
                    <a:pt x="951" y="726"/>
                  </a:lnTo>
                  <a:lnTo>
                    <a:pt x="949" y="734"/>
                  </a:lnTo>
                  <a:lnTo>
                    <a:pt x="944" y="740"/>
                  </a:lnTo>
                  <a:lnTo>
                    <a:pt x="944" y="745"/>
                  </a:lnTo>
                  <a:lnTo>
                    <a:pt x="936" y="743"/>
                  </a:lnTo>
                  <a:lnTo>
                    <a:pt x="917" y="751"/>
                  </a:lnTo>
                  <a:lnTo>
                    <a:pt x="914" y="761"/>
                  </a:lnTo>
                  <a:lnTo>
                    <a:pt x="901" y="761"/>
                  </a:lnTo>
                  <a:lnTo>
                    <a:pt x="895" y="757"/>
                  </a:lnTo>
                  <a:lnTo>
                    <a:pt x="893" y="767"/>
                  </a:lnTo>
                  <a:lnTo>
                    <a:pt x="887" y="770"/>
                  </a:lnTo>
                  <a:lnTo>
                    <a:pt x="885" y="774"/>
                  </a:lnTo>
                  <a:lnTo>
                    <a:pt x="876" y="769"/>
                  </a:lnTo>
                  <a:lnTo>
                    <a:pt x="861" y="775"/>
                  </a:lnTo>
                  <a:lnTo>
                    <a:pt x="836" y="769"/>
                  </a:lnTo>
                  <a:lnTo>
                    <a:pt x="831" y="761"/>
                  </a:lnTo>
                  <a:lnTo>
                    <a:pt x="814" y="756"/>
                  </a:lnTo>
                  <a:lnTo>
                    <a:pt x="809" y="749"/>
                  </a:lnTo>
                  <a:lnTo>
                    <a:pt x="800" y="749"/>
                  </a:lnTo>
                  <a:lnTo>
                    <a:pt x="795" y="758"/>
                  </a:lnTo>
                  <a:lnTo>
                    <a:pt x="771" y="754"/>
                  </a:lnTo>
                  <a:lnTo>
                    <a:pt x="758" y="749"/>
                  </a:lnTo>
                  <a:lnTo>
                    <a:pt x="757" y="742"/>
                  </a:lnTo>
                  <a:lnTo>
                    <a:pt x="773" y="726"/>
                  </a:lnTo>
                  <a:lnTo>
                    <a:pt x="768" y="720"/>
                  </a:lnTo>
                  <a:lnTo>
                    <a:pt x="758" y="724"/>
                  </a:lnTo>
                  <a:lnTo>
                    <a:pt x="742" y="722"/>
                  </a:lnTo>
                  <a:lnTo>
                    <a:pt x="740" y="715"/>
                  </a:lnTo>
                  <a:lnTo>
                    <a:pt x="726" y="711"/>
                  </a:lnTo>
                  <a:lnTo>
                    <a:pt x="721" y="714"/>
                  </a:lnTo>
                  <a:lnTo>
                    <a:pt x="697" y="710"/>
                  </a:lnTo>
                  <a:lnTo>
                    <a:pt x="696" y="700"/>
                  </a:lnTo>
                  <a:lnTo>
                    <a:pt x="699" y="693"/>
                  </a:lnTo>
                  <a:lnTo>
                    <a:pt x="697" y="677"/>
                  </a:lnTo>
                  <a:lnTo>
                    <a:pt x="693" y="666"/>
                  </a:lnTo>
                  <a:lnTo>
                    <a:pt x="682" y="662"/>
                  </a:lnTo>
                  <a:lnTo>
                    <a:pt x="678" y="670"/>
                  </a:lnTo>
                  <a:lnTo>
                    <a:pt x="673" y="678"/>
                  </a:lnTo>
                  <a:lnTo>
                    <a:pt x="660" y="684"/>
                  </a:lnTo>
                  <a:lnTo>
                    <a:pt x="665" y="702"/>
                  </a:lnTo>
                  <a:lnTo>
                    <a:pt x="665" y="710"/>
                  </a:lnTo>
                  <a:lnTo>
                    <a:pt x="655" y="718"/>
                  </a:lnTo>
                  <a:lnTo>
                    <a:pt x="639" y="741"/>
                  </a:lnTo>
                  <a:lnTo>
                    <a:pt x="612" y="748"/>
                  </a:lnTo>
                  <a:lnTo>
                    <a:pt x="572" y="748"/>
                  </a:lnTo>
                  <a:lnTo>
                    <a:pt x="578" y="753"/>
                  </a:lnTo>
                  <a:lnTo>
                    <a:pt x="567" y="770"/>
                  </a:lnTo>
                  <a:lnTo>
                    <a:pt x="552" y="781"/>
                  </a:lnTo>
                  <a:lnTo>
                    <a:pt x="535" y="788"/>
                  </a:lnTo>
                  <a:lnTo>
                    <a:pt x="521" y="796"/>
                  </a:lnTo>
                  <a:lnTo>
                    <a:pt x="503" y="799"/>
                  </a:lnTo>
                  <a:lnTo>
                    <a:pt x="495" y="795"/>
                  </a:lnTo>
                  <a:lnTo>
                    <a:pt x="482" y="801"/>
                  </a:lnTo>
                  <a:lnTo>
                    <a:pt x="467" y="797"/>
                  </a:lnTo>
                  <a:lnTo>
                    <a:pt x="460" y="802"/>
                  </a:lnTo>
                  <a:lnTo>
                    <a:pt x="455" y="796"/>
                  </a:lnTo>
                  <a:lnTo>
                    <a:pt x="440" y="802"/>
                  </a:lnTo>
                  <a:lnTo>
                    <a:pt x="425" y="805"/>
                  </a:lnTo>
                  <a:lnTo>
                    <a:pt x="423" y="807"/>
                  </a:lnTo>
                  <a:lnTo>
                    <a:pt x="430" y="807"/>
                  </a:lnTo>
                  <a:lnTo>
                    <a:pt x="429" y="812"/>
                  </a:lnTo>
                  <a:lnTo>
                    <a:pt x="415" y="812"/>
                  </a:lnTo>
                  <a:lnTo>
                    <a:pt x="393" y="818"/>
                  </a:lnTo>
                  <a:lnTo>
                    <a:pt x="387" y="815"/>
                  </a:lnTo>
                  <a:lnTo>
                    <a:pt x="369" y="815"/>
                  </a:lnTo>
                  <a:lnTo>
                    <a:pt x="320" y="819"/>
                  </a:lnTo>
                  <a:lnTo>
                    <a:pt x="321" y="816"/>
                  </a:lnTo>
                  <a:lnTo>
                    <a:pt x="332" y="807"/>
                  </a:lnTo>
                  <a:lnTo>
                    <a:pt x="314" y="796"/>
                  </a:lnTo>
                  <a:lnTo>
                    <a:pt x="305" y="783"/>
                  </a:lnTo>
                  <a:lnTo>
                    <a:pt x="301" y="770"/>
                  </a:lnTo>
                  <a:lnTo>
                    <a:pt x="296" y="758"/>
                  </a:lnTo>
                  <a:lnTo>
                    <a:pt x="296" y="743"/>
                  </a:lnTo>
                  <a:lnTo>
                    <a:pt x="300" y="732"/>
                  </a:lnTo>
                  <a:lnTo>
                    <a:pt x="300" y="729"/>
                  </a:lnTo>
                  <a:lnTo>
                    <a:pt x="291" y="724"/>
                  </a:lnTo>
                  <a:lnTo>
                    <a:pt x="290" y="719"/>
                  </a:lnTo>
                  <a:lnTo>
                    <a:pt x="287" y="713"/>
                  </a:lnTo>
                  <a:lnTo>
                    <a:pt x="277" y="706"/>
                  </a:lnTo>
                  <a:lnTo>
                    <a:pt x="277" y="702"/>
                  </a:lnTo>
                  <a:lnTo>
                    <a:pt x="259" y="697"/>
                  </a:lnTo>
                  <a:lnTo>
                    <a:pt x="230" y="6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5" name="Freeform 291"/>
            <p:cNvSpPr>
              <a:spLocks noChangeAspect="1"/>
            </p:cNvSpPr>
            <p:nvPr/>
          </p:nvSpPr>
          <p:spPr bwMode="gray">
            <a:xfrm>
              <a:off x="3831187" y="1060227"/>
              <a:ext cx="121833" cy="193688"/>
            </a:xfrm>
            <a:custGeom>
              <a:avLst/>
              <a:gdLst/>
              <a:ahLst/>
              <a:cxnLst>
                <a:cxn ang="0">
                  <a:pos x="124" y="351"/>
                </a:cxn>
                <a:cxn ang="0">
                  <a:pos x="109" y="334"/>
                </a:cxn>
                <a:cxn ang="0">
                  <a:pos x="87" y="317"/>
                </a:cxn>
                <a:cxn ang="0">
                  <a:pos x="55" y="322"/>
                </a:cxn>
                <a:cxn ang="0">
                  <a:pos x="40" y="291"/>
                </a:cxn>
                <a:cxn ang="0">
                  <a:pos x="1" y="245"/>
                </a:cxn>
                <a:cxn ang="0">
                  <a:pos x="6" y="189"/>
                </a:cxn>
                <a:cxn ang="0">
                  <a:pos x="35" y="189"/>
                </a:cxn>
                <a:cxn ang="0">
                  <a:pos x="42" y="202"/>
                </a:cxn>
                <a:cxn ang="0">
                  <a:pos x="64" y="217"/>
                </a:cxn>
                <a:cxn ang="0">
                  <a:pos x="71" y="244"/>
                </a:cxn>
                <a:cxn ang="0">
                  <a:pos x="99" y="236"/>
                </a:cxn>
                <a:cxn ang="0">
                  <a:pos x="124" y="223"/>
                </a:cxn>
                <a:cxn ang="0">
                  <a:pos x="120" y="196"/>
                </a:cxn>
                <a:cxn ang="0">
                  <a:pos x="132" y="190"/>
                </a:cxn>
                <a:cxn ang="0">
                  <a:pos x="116" y="171"/>
                </a:cxn>
                <a:cxn ang="0">
                  <a:pos x="110" y="144"/>
                </a:cxn>
                <a:cxn ang="0">
                  <a:pos x="137" y="151"/>
                </a:cxn>
                <a:cxn ang="0">
                  <a:pos x="114" y="119"/>
                </a:cxn>
                <a:cxn ang="0">
                  <a:pos x="93" y="134"/>
                </a:cxn>
                <a:cxn ang="0">
                  <a:pos x="61" y="105"/>
                </a:cxn>
                <a:cxn ang="0">
                  <a:pos x="80" y="78"/>
                </a:cxn>
                <a:cxn ang="0">
                  <a:pos x="99" y="98"/>
                </a:cxn>
                <a:cxn ang="0">
                  <a:pos x="98" y="71"/>
                </a:cxn>
                <a:cxn ang="0">
                  <a:pos x="71" y="59"/>
                </a:cxn>
                <a:cxn ang="0">
                  <a:pos x="96" y="21"/>
                </a:cxn>
                <a:cxn ang="0">
                  <a:pos x="124" y="39"/>
                </a:cxn>
                <a:cxn ang="0">
                  <a:pos x="113" y="19"/>
                </a:cxn>
                <a:cxn ang="0">
                  <a:pos x="129" y="0"/>
                </a:cxn>
                <a:cxn ang="0">
                  <a:pos x="152" y="22"/>
                </a:cxn>
                <a:cxn ang="0">
                  <a:pos x="188" y="34"/>
                </a:cxn>
                <a:cxn ang="0">
                  <a:pos x="248" y="8"/>
                </a:cxn>
                <a:cxn ang="0">
                  <a:pos x="288" y="26"/>
                </a:cxn>
                <a:cxn ang="0">
                  <a:pos x="284" y="66"/>
                </a:cxn>
                <a:cxn ang="0">
                  <a:pos x="270" y="76"/>
                </a:cxn>
                <a:cxn ang="0">
                  <a:pos x="282" y="112"/>
                </a:cxn>
                <a:cxn ang="0">
                  <a:pos x="250" y="130"/>
                </a:cxn>
                <a:cxn ang="0">
                  <a:pos x="228" y="164"/>
                </a:cxn>
                <a:cxn ang="0">
                  <a:pos x="220" y="195"/>
                </a:cxn>
                <a:cxn ang="0">
                  <a:pos x="265" y="173"/>
                </a:cxn>
                <a:cxn ang="0">
                  <a:pos x="282" y="204"/>
                </a:cxn>
                <a:cxn ang="0">
                  <a:pos x="293" y="222"/>
                </a:cxn>
                <a:cxn ang="0">
                  <a:pos x="290" y="248"/>
                </a:cxn>
                <a:cxn ang="0">
                  <a:pos x="315" y="222"/>
                </a:cxn>
                <a:cxn ang="0">
                  <a:pos x="324" y="247"/>
                </a:cxn>
                <a:cxn ang="0">
                  <a:pos x="329" y="288"/>
                </a:cxn>
                <a:cxn ang="0">
                  <a:pos x="320" y="313"/>
                </a:cxn>
                <a:cxn ang="0">
                  <a:pos x="323" y="344"/>
                </a:cxn>
                <a:cxn ang="0">
                  <a:pos x="325" y="360"/>
                </a:cxn>
                <a:cxn ang="0">
                  <a:pos x="322" y="389"/>
                </a:cxn>
                <a:cxn ang="0">
                  <a:pos x="303" y="410"/>
                </a:cxn>
                <a:cxn ang="0">
                  <a:pos x="249" y="426"/>
                </a:cxn>
                <a:cxn ang="0">
                  <a:pos x="248" y="444"/>
                </a:cxn>
                <a:cxn ang="0">
                  <a:pos x="229" y="475"/>
                </a:cxn>
                <a:cxn ang="0">
                  <a:pos x="205" y="464"/>
                </a:cxn>
                <a:cxn ang="0">
                  <a:pos x="187" y="473"/>
                </a:cxn>
                <a:cxn ang="0">
                  <a:pos x="172" y="424"/>
                </a:cxn>
                <a:cxn ang="0">
                  <a:pos x="144" y="384"/>
                </a:cxn>
              </a:cxnLst>
              <a:rect l="0" t="0" r="r" b="b"/>
              <a:pathLst>
                <a:path w="331" h="484">
                  <a:moveTo>
                    <a:pt x="137" y="376"/>
                  </a:moveTo>
                  <a:lnTo>
                    <a:pt x="132" y="371"/>
                  </a:lnTo>
                  <a:lnTo>
                    <a:pt x="124" y="351"/>
                  </a:lnTo>
                  <a:lnTo>
                    <a:pt x="123" y="344"/>
                  </a:lnTo>
                  <a:lnTo>
                    <a:pt x="116" y="336"/>
                  </a:lnTo>
                  <a:lnTo>
                    <a:pt x="109" y="334"/>
                  </a:lnTo>
                  <a:lnTo>
                    <a:pt x="99" y="341"/>
                  </a:lnTo>
                  <a:lnTo>
                    <a:pt x="94" y="328"/>
                  </a:lnTo>
                  <a:lnTo>
                    <a:pt x="87" y="317"/>
                  </a:lnTo>
                  <a:lnTo>
                    <a:pt x="81" y="317"/>
                  </a:lnTo>
                  <a:lnTo>
                    <a:pt x="78" y="325"/>
                  </a:lnTo>
                  <a:lnTo>
                    <a:pt x="55" y="322"/>
                  </a:lnTo>
                  <a:lnTo>
                    <a:pt x="51" y="307"/>
                  </a:lnTo>
                  <a:lnTo>
                    <a:pt x="42" y="297"/>
                  </a:lnTo>
                  <a:lnTo>
                    <a:pt x="40" y="291"/>
                  </a:lnTo>
                  <a:lnTo>
                    <a:pt x="22" y="275"/>
                  </a:lnTo>
                  <a:lnTo>
                    <a:pt x="18" y="268"/>
                  </a:lnTo>
                  <a:lnTo>
                    <a:pt x="1" y="245"/>
                  </a:lnTo>
                  <a:lnTo>
                    <a:pt x="0" y="227"/>
                  </a:lnTo>
                  <a:lnTo>
                    <a:pt x="2" y="205"/>
                  </a:lnTo>
                  <a:lnTo>
                    <a:pt x="6" y="189"/>
                  </a:lnTo>
                  <a:lnTo>
                    <a:pt x="15" y="182"/>
                  </a:lnTo>
                  <a:lnTo>
                    <a:pt x="28" y="179"/>
                  </a:lnTo>
                  <a:lnTo>
                    <a:pt x="35" y="189"/>
                  </a:lnTo>
                  <a:lnTo>
                    <a:pt x="43" y="194"/>
                  </a:lnTo>
                  <a:lnTo>
                    <a:pt x="44" y="195"/>
                  </a:lnTo>
                  <a:lnTo>
                    <a:pt x="42" y="202"/>
                  </a:lnTo>
                  <a:lnTo>
                    <a:pt x="48" y="209"/>
                  </a:lnTo>
                  <a:lnTo>
                    <a:pt x="59" y="212"/>
                  </a:lnTo>
                  <a:lnTo>
                    <a:pt x="64" y="217"/>
                  </a:lnTo>
                  <a:lnTo>
                    <a:pt x="65" y="228"/>
                  </a:lnTo>
                  <a:lnTo>
                    <a:pt x="69" y="236"/>
                  </a:lnTo>
                  <a:lnTo>
                    <a:pt x="71" y="244"/>
                  </a:lnTo>
                  <a:lnTo>
                    <a:pt x="89" y="245"/>
                  </a:lnTo>
                  <a:lnTo>
                    <a:pt x="97" y="241"/>
                  </a:lnTo>
                  <a:lnTo>
                    <a:pt x="99" y="236"/>
                  </a:lnTo>
                  <a:lnTo>
                    <a:pt x="105" y="238"/>
                  </a:lnTo>
                  <a:lnTo>
                    <a:pt x="113" y="236"/>
                  </a:lnTo>
                  <a:lnTo>
                    <a:pt x="124" y="223"/>
                  </a:lnTo>
                  <a:lnTo>
                    <a:pt x="119" y="214"/>
                  </a:lnTo>
                  <a:lnTo>
                    <a:pt x="116" y="196"/>
                  </a:lnTo>
                  <a:lnTo>
                    <a:pt x="120" y="196"/>
                  </a:lnTo>
                  <a:lnTo>
                    <a:pt x="128" y="206"/>
                  </a:lnTo>
                  <a:lnTo>
                    <a:pt x="132" y="204"/>
                  </a:lnTo>
                  <a:lnTo>
                    <a:pt x="132" y="190"/>
                  </a:lnTo>
                  <a:lnTo>
                    <a:pt x="129" y="183"/>
                  </a:lnTo>
                  <a:lnTo>
                    <a:pt x="119" y="182"/>
                  </a:lnTo>
                  <a:lnTo>
                    <a:pt x="116" y="171"/>
                  </a:lnTo>
                  <a:lnTo>
                    <a:pt x="112" y="168"/>
                  </a:lnTo>
                  <a:lnTo>
                    <a:pt x="112" y="155"/>
                  </a:lnTo>
                  <a:lnTo>
                    <a:pt x="110" y="144"/>
                  </a:lnTo>
                  <a:lnTo>
                    <a:pt x="112" y="140"/>
                  </a:lnTo>
                  <a:lnTo>
                    <a:pt x="121" y="137"/>
                  </a:lnTo>
                  <a:lnTo>
                    <a:pt x="137" y="151"/>
                  </a:lnTo>
                  <a:lnTo>
                    <a:pt x="140" y="146"/>
                  </a:lnTo>
                  <a:lnTo>
                    <a:pt x="118" y="113"/>
                  </a:lnTo>
                  <a:lnTo>
                    <a:pt x="114" y="119"/>
                  </a:lnTo>
                  <a:lnTo>
                    <a:pt x="113" y="128"/>
                  </a:lnTo>
                  <a:lnTo>
                    <a:pt x="104" y="131"/>
                  </a:lnTo>
                  <a:lnTo>
                    <a:pt x="93" y="134"/>
                  </a:lnTo>
                  <a:lnTo>
                    <a:pt x="77" y="123"/>
                  </a:lnTo>
                  <a:lnTo>
                    <a:pt x="69" y="107"/>
                  </a:lnTo>
                  <a:lnTo>
                    <a:pt x="61" y="105"/>
                  </a:lnTo>
                  <a:lnTo>
                    <a:pt x="59" y="89"/>
                  </a:lnTo>
                  <a:lnTo>
                    <a:pt x="60" y="78"/>
                  </a:lnTo>
                  <a:lnTo>
                    <a:pt x="80" y="78"/>
                  </a:lnTo>
                  <a:lnTo>
                    <a:pt x="87" y="85"/>
                  </a:lnTo>
                  <a:lnTo>
                    <a:pt x="89" y="92"/>
                  </a:lnTo>
                  <a:lnTo>
                    <a:pt x="99" y="98"/>
                  </a:lnTo>
                  <a:lnTo>
                    <a:pt x="102" y="92"/>
                  </a:lnTo>
                  <a:lnTo>
                    <a:pt x="98" y="80"/>
                  </a:lnTo>
                  <a:lnTo>
                    <a:pt x="98" y="71"/>
                  </a:lnTo>
                  <a:lnTo>
                    <a:pt x="85" y="67"/>
                  </a:lnTo>
                  <a:lnTo>
                    <a:pt x="80" y="59"/>
                  </a:lnTo>
                  <a:lnTo>
                    <a:pt x="71" y="59"/>
                  </a:lnTo>
                  <a:lnTo>
                    <a:pt x="66" y="45"/>
                  </a:lnTo>
                  <a:lnTo>
                    <a:pt x="77" y="32"/>
                  </a:lnTo>
                  <a:lnTo>
                    <a:pt x="96" y="21"/>
                  </a:lnTo>
                  <a:lnTo>
                    <a:pt x="101" y="28"/>
                  </a:lnTo>
                  <a:lnTo>
                    <a:pt x="114" y="32"/>
                  </a:lnTo>
                  <a:lnTo>
                    <a:pt x="124" y="39"/>
                  </a:lnTo>
                  <a:lnTo>
                    <a:pt x="126" y="32"/>
                  </a:lnTo>
                  <a:lnTo>
                    <a:pt x="126" y="24"/>
                  </a:lnTo>
                  <a:lnTo>
                    <a:pt x="113" y="19"/>
                  </a:lnTo>
                  <a:lnTo>
                    <a:pt x="109" y="12"/>
                  </a:lnTo>
                  <a:lnTo>
                    <a:pt x="119" y="5"/>
                  </a:lnTo>
                  <a:lnTo>
                    <a:pt x="129" y="0"/>
                  </a:lnTo>
                  <a:lnTo>
                    <a:pt x="135" y="5"/>
                  </a:lnTo>
                  <a:lnTo>
                    <a:pt x="144" y="21"/>
                  </a:lnTo>
                  <a:lnTo>
                    <a:pt x="152" y="22"/>
                  </a:lnTo>
                  <a:lnTo>
                    <a:pt x="164" y="32"/>
                  </a:lnTo>
                  <a:lnTo>
                    <a:pt x="175" y="37"/>
                  </a:lnTo>
                  <a:lnTo>
                    <a:pt x="188" y="34"/>
                  </a:lnTo>
                  <a:lnTo>
                    <a:pt x="193" y="38"/>
                  </a:lnTo>
                  <a:lnTo>
                    <a:pt x="217" y="31"/>
                  </a:lnTo>
                  <a:lnTo>
                    <a:pt x="248" y="8"/>
                  </a:lnTo>
                  <a:lnTo>
                    <a:pt x="274" y="1"/>
                  </a:lnTo>
                  <a:lnTo>
                    <a:pt x="276" y="8"/>
                  </a:lnTo>
                  <a:lnTo>
                    <a:pt x="288" y="26"/>
                  </a:lnTo>
                  <a:lnTo>
                    <a:pt x="295" y="28"/>
                  </a:lnTo>
                  <a:lnTo>
                    <a:pt x="293" y="51"/>
                  </a:lnTo>
                  <a:lnTo>
                    <a:pt x="284" y="66"/>
                  </a:lnTo>
                  <a:lnTo>
                    <a:pt x="270" y="69"/>
                  </a:lnTo>
                  <a:lnTo>
                    <a:pt x="266" y="75"/>
                  </a:lnTo>
                  <a:lnTo>
                    <a:pt x="270" y="76"/>
                  </a:lnTo>
                  <a:lnTo>
                    <a:pt x="281" y="86"/>
                  </a:lnTo>
                  <a:lnTo>
                    <a:pt x="284" y="94"/>
                  </a:lnTo>
                  <a:lnTo>
                    <a:pt x="282" y="112"/>
                  </a:lnTo>
                  <a:lnTo>
                    <a:pt x="279" y="108"/>
                  </a:lnTo>
                  <a:lnTo>
                    <a:pt x="268" y="112"/>
                  </a:lnTo>
                  <a:lnTo>
                    <a:pt x="250" y="130"/>
                  </a:lnTo>
                  <a:lnTo>
                    <a:pt x="241" y="148"/>
                  </a:lnTo>
                  <a:lnTo>
                    <a:pt x="233" y="155"/>
                  </a:lnTo>
                  <a:lnTo>
                    <a:pt x="228" y="164"/>
                  </a:lnTo>
                  <a:lnTo>
                    <a:pt x="221" y="172"/>
                  </a:lnTo>
                  <a:lnTo>
                    <a:pt x="220" y="184"/>
                  </a:lnTo>
                  <a:lnTo>
                    <a:pt x="220" y="195"/>
                  </a:lnTo>
                  <a:lnTo>
                    <a:pt x="242" y="172"/>
                  </a:lnTo>
                  <a:lnTo>
                    <a:pt x="257" y="167"/>
                  </a:lnTo>
                  <a:lnTo>
                    <a:pt x="265" y="173"/>
                  </a:lnTo>
                  <a:lnTo>
                    <a:pt x="280" y="189"/>
                  </a:lnTo>
                  <a:lnTo>
                    <a:pt x="279" y="201"/>
                  </a:lnTo>
                  <a:lnTo>
                    <a:pt x="282" y="204"/>
                  </a:lnTo>
                  <a:lnTo>
                    <a:pt x="285" y="215"/>
                  </a:lnTo>
                  <a:lnTo>
                    <a:pt x="290" y="216"/>
                  </a:lnTo>
                  <a:lnTo>
                    <a:pt x="293" y="222"/>
                  </a:lnTo>
                  <a:lnTo>
                    <a:pt x="295" y="228"/>
                  </a:lnTo>
                  <a:lnTo>
                    <a:pt x="290" y="238"/>
                  </a:lnTo>
                  <a:lnTo>
                    <a:pt x="290" y="248"/>
                  </a:lnTo>
                  <a:lnTo>
                    <a:pt x="303" y="236"/>
                  </a:lnTo>
                  <a:lnTo>
                    <a:pt x="314" y="234"/>
                  </a:lnTo>
                  <a:lnTo>
                    <a:pt x="315" y="222"/>
                  </a:lnTo>
                  <a:lnTo>
                    <a:pt x="322" y="232"/>
                  </a:lnTo>
                  <a:lnTo>
                    <a:pt x="322" y="242"/>
                  </a:lnTo>
                  <a:lnTo>
                    <a:pt x="324" y="247"/>
                  </a:lnTo>
                  <a:lnTo>
                    <a:pt x="331" y="274"/>
                  </a:lnTo>
                  <a:lnTo>
                    <a:pt x="331" y="282"/>
                  </a:lnTo>
                  <a:lnTo>
                    <a:pt x="329" y="288"/>
                  </a:lnTo>
                  <a:lnTo>
                    <a:pt x="319" y="300"/>
                  </a:lnTo>
                  <a:lnTo>
                    <a:pt x="314" y="301"/>
                  </a:lnTo>
                  <a:lnTo>
                    <a:pt x="320" y="313"/>
                  </a:lnTo>
                  <a:lnTo>
                    <a:pt x="323" y="322"/>
                  </a:lnTo>
                  <a:lnTo>
                    <a:pt x="324" y="338"/>
                  </a:lnTo>
                  <a:lnTo>
                    <a:pt x="323" y="344"/>
                  </a:lnTo>
                  <a:lnTo>
                    <a:pt x="315" y="355"/>
                  </a:lnTo>
                  <a:lnTo>
                    <a:pt x="323" y="354"/>
                  </a:lnTo>
                  <a:lnTo>
                    <a:pt x="325" y="360"/>
                  </a:lnTo>
                  <a:lnTo>
                    <a:pt x="327" y="373"/>
                  </a:lnTo>
                  <a:lnTo>
                    <a:pt x="327" y="385"/>
                  </a:lnTo>
                  <a:lnTo>
                    <a:pt x="322" y="389"/>
                  </a:lnTo>
                  <a:lnTo>
                    <a:pt x="318" y="384"/>
                  </a:lnTo>
                  <a:lnTo>
                    <a:pt x="307" y="393"/>
                  </a:lnTo>
                  <a:lnTo>
                    <a:pt x="303" y="410"/>
                  </a:lnTo>
                  <a:lnTo>
                    <a:pt x="280" y="428"/>
                  </a:lnTo>
                  <a:lnTo>
                    <a:pt x="266" y="422"/>
                  </a:lnTo>
                  <a:lnTo>
                    <a:pt x="249" y="426"/>
                  </a:lnTo>
                  <a:lnTo>
                    <a:pt x="238" y="422"/>
                  </a:lnTo>
                  <a:lnTo>
                    <a:pt x="236" y="428"/>
                  </a:lnTo>
                  <a:lnTo>
                    <a:pt x="248" y="444"/>
                  </a:lnTo>
                  <a:lnTo>
                    <a:pt x="248" y="454"/>
                  </a:lnTo>
                  <a:lnTo>
                    <a:pt x="231" y="467"/>
                  </a:lnTo>
                  <a:lnTo>
                    <a:pt x="229" y="475"/>
                  </a:lnTo>
                  <a:lnTo>
                    <a:pt x="221" y="483"/>
                  </a:lnTo>
                  <a:lnTo>
                    <a:pt x="212" y="484"/>
                  </a:lnTo>
                  <a:lnTo>
                    <a:pt x="205" y="464"/>
                  </a:lnTo>
                  <a:lnTo>
                    <a:pt x="199" y="465"/>
                  </a:lnTo>
                  <a:lnTo>
                    <a:pt x="195" y="473"/>
                  </a:lnTo>
                  <a:lnTo>
                    <a:pt x="187" y="473"/>
                  </a:lnTo>
                  <a:lnTo>
                    <a:pt x="182" y="454"/>
                  </a:lnTo>
                  <a:lnTo>
                    <a:pt x="178" y="431"/>
                  </a:lnTo>
                  <a:lnTo>
                    <a:pt x="172" y="424"/>
                  </a:lnTo>
                  <a:lnTo>
                    <a:pt x="167" y="406"/>
                  </a:lnTo>
                  <a:lnTo>
                    <a:pt x="158" y="394"/>
                  </a:lnTo>
                  <a:lnTo>
                    <a:pt x="144" y="384"/>
                  </a:lnTo>
                  <a:lnTo>
                    <a:pt x="137" y="37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6" name="Freeform 300"/>
            <p:cNvSpPr>
              <a:spLocks noChangeAspect="1"/>
            </p:cNvSpPr>
            <p:nvPr/>
          </p:nvSpPr>
          <p:spPr bwMode="gray">
            <a:xfrm>
              <a:off x="4134859" y="1575397"/>
              <a:ext cx="140017" cy="13977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110" y="27"/>
                </a:cxn>
                <a:cxn ang="0">
                  <a:pos x="118" y="61"/>
                </a:cxn>
                <a:cxn ang="0">
                  <a:pos x="134" y="70"/>
                </a:cxn>
                <a:cxn ang="0">
                  <a:pos x="161" y="70"/>
                </a:cxn>
                <a:cxn ang="0">
                  <a:pos x="179" y="96"/>
                </a:cxn>
                <a:cxn ang="0">
                  <a:pos x="212" y="116"/>
                </a:cxn>
                <a:cxn ang="0">
                  <a:pos x="243" y="143"/>
                </a:cxn>
                <a:cxn ang="0">
                  <a:pos x="276" y="157"/>
                </a:cxn>
                <a:cxn ang="0">
                  <a:pos x="296" y="183"/>
                </a:cxn>
                <a:cxn ang="0">
                  <a:pos x="303" y="236"/>
                </a:cxn>
                <a:cxn ang="0">
                  <a:pos x="327" y="237"/>
                </a:cxn>
                <a:cxn ang="0">
                  <a:pos x="351" y="232"/>
                </a:cxn>
                <a:cxn ang="0">
                  <a:pos x="364" y="256"/>
                </a:cxn>
                <a:cxn ang="0">
                  <a:pos x="384" y="272"/>
                </a:cxn>
                <a:cxn ang="0">
                  <a:pos x="351" y="296"/>
                </a:cxn>
                <a:cxn ang="0">
                  <a:pos x="319" y="303"/>
                </a:cxn>
                <a:cxn ang="0">
                  <a:pos x="307" y="298"/>
                </a:cxn>
                <a:cxn ang="0">
                  <a:pos x="285" y="283"/>
                </a:cxn>
                <a:cxn ang="0">
                  <a:pos x="263" y="282"/>
                </a:cxn>
                <a:cxn ang="0">
                  <a:pos x="263" y="253"/>
                </a:cxn>
                <a:cxn ang="0">
                  <a:pos x="233" y="247"/>
                </a:cxn>
                <a:cxn ang="0">
                  <a:pos x="230" y="232"/>
                </a:cxn>
                <a:cxn ang="0">
                  <a:pos x="212" y="227"/>
                </a:cxn>
                <a:cxn ang="0">
                  <a:pos x="195" y="256"/>
                </a:cxn>
                <a:cxn ang="0">
                  <a:pos x="189" y="274"/>
                </a:cxn>
                <a:cxn ang="0">
                  <a:pos x="176" y="290"/>
                </a:cxn>
                <a:cxn ang="0">
                  <a:pos x="155" y="307"/>
                </a:cxn>
                <a:cxn ang="0">
                  <a:pos x="147" y="317"/>
                </a:cxn>
                <a:cxn ang="0">
                  <a:pos x="108" y="349"/>
                </a:cxn>
                <a:cxn ang="0">
                  <a:pos x="88" y="331"/>
                </a:cxn>
                <a:cxn ang="0">
                  <a:pos x="85" y="283"/>
                </a:cxn>
                <a:cxn ang="0">
                  <a:pos x="79" y="264"/>
                </a:cxn>
                <a:cxn ang="0">
                  <a:pos x="63" y="286"/>
                </a:cxn>
                <a:cxn ang="0">
                  <a:pos x="37" y="285"/>
                </a:cxn>
                <a:cxn ang="0">
                  <a:pos x="4" y="293"/>
                </a:cxn>
                <a:cxn ang="0">
                  <a:pos x="20" y="249"/>
                </a:cxn>
                <a:cxn ang="0">
                  <a:pos x="51" y="211"/>
                </a:cxn>
                <a:cxn ang="0">
                  <a:pos x="44" y="174"/>
                </a:cxn>
                <a:cxn ang="0">
                  <a:pos x="55" y="125"/>
                </a:cxn>
                <a:cxn ang="0">
                  <a:pos x="59" y="72"/>
                </a:cxn>
                <a:cxn ang="0">
                  <a:pos x="66" y="29"/>
                </a:cxn>
              </a:cxnLst>
              <a:rect l="0" t="0" r="r" b="b"/>
              <a:pathLst>
                <a:path w="384" h="349">
                  <a:moveTo>
                    <a:pt x="77" y="14"/>
                  </a:moveTo>
                  <a:lnTo>
                    <a:pt x="86" y="1"/>
                  </a:lnTo>
                  <a:lnTo>
                    <a:pt x="91" y="0"/>
                  </a:lnTo>
                  <a:lnTo>
                    <a:pt x="93" y="11"/>
                  </a:lnTo>
                  <a:lnTo>
                    <a:pt x="106" y="10"/>
                  </a:lnTo>
                  <a:lnTo>
                    <a:pt x="110" y="27"/>
                  </a:lnTo>
                  <a:lnTo>
                    <a:pt x="119" y="38"/>
                  </a:lnTo>
                  <a:lnTo>
                    <a:pt x="114" y="48"/>
                  </a:lnTo>
                  <a:lnTo>
                    <a:pt x="118" y="61"/>
                  </a:lnTo>
                  <a:lnTo>
                    <a:pt x="120" y="81"/>
                  </a:lnTo>
                  <a:lnTo>
                    <a:pt x="129" y="85"/>
                  </a:lnTo>
                  <a:lnTo>
                    <a:pt x="134" y="70"/>
                  </a:lnTo>
                  <a:lnTo>
                    <a:pt x="142" y="57"/>
                  </a:lnTo>
                  <a:lnTo>
                    <a:pt x="150" y="59"/>
                  </a:lnTo>
                  <a:lnTo>
                    <a:pt x="161" y="70"/>
                  </a:lnTo>
                  <a:lnTo>
                    <a:pt x="169" y="72"/>
                  </a:lnTo>
                  <a:lnTo>
                    <a:pt x="168" y="89"/>
                  </a:lnTo>
                  <a:lnTo>
                    <a:pt x="179" y="96"/>
                  </a:lnTo>
                  <a:lnTo>
                    <a:pt x="207" y="100"/>
                  </a:lnTo>
                  <a:lnTo>
                    <a:pt x="209" y="108"/>
                  </a:lnTo>
                  <a:lnTo>
                    <a:pt x="212" y="116"/>
                  </a:lnTo>
                  <a:lnTo>
                    <a:pt x="222" y="127"/>
                  </a:lnTo>
                  <a:lnTo>
                    <a:pt x="233" y="132"/>
                  </a:lnTo>
                  <a:lnTo>
                    <a:pt x="243" y="143"/>
                  </a:lnTo>
                  <a:lnTo>
                    <a:pt x="255" y="151"/>
                  </a:lnTo>
                  <a:lnTo>
                    <a:pt x="265" y="148"/>
                  </a:lnTo>
                  <a:lnTo>
                    <a:pt x="276" y="157"/>
                  </a:lnTo>
                  <a:lnTo>
                    <a:pt x="286" y="161"/>
                  </a:lnTo>
                  <a:lnTo>
                    <a:pt x="290" y="172"/>
                  </a:lnTo>
                  <a:lnTo>
                    <a:pt x="296" y="183"/>
                  </a:lnTo>
                  <a:lnTo>
                    <a:pt x="301" y="213"/>
                  </a:lnTo>
                  <a:lnTo>
                    <a:pt x="307" y="222"/>
                  </a:lnTo>
                  <a:lnTo>
                    <a:pt x="303" y="236"/>
                  </a:lnTo>
                  <a:lnTo>
                    <a:pt x="308" y="239"/>
                  </a:lnTo>
                  <a:lnTo>
                    <a:pt x="319" y="236"/>
                  </a:lnTo>
                  <a:lnTo>
                    <a:pt x="327" y="237"/>
                  </a:lnTo>
                  <a:lnTo>
                    <a:pt x="329" y="240"/>
                  </a:lnTo>
                  <a:lnTo>
                    <a:pt x="343" y="227"/>
                  </a:lnTo>
                  <a:lnTo>
                    <a:pt x="351" y="232"/>
                  </a:lnTo>
                  <a:lnTo>
                    <a:pt x="356" y="240"/>
                  </a:lnTo>
                  <a:lnTo>
                    <a:pt x="362" y="245"/>
                  </a:lnTo>
                  <a:lnTo>
                    <a:pt x="364" y="256"/>
                  </a:lnTo>
                  <a:lnTo>
                    <a:pt x="362" y="260"/>
                  </a:lnTo>
                  <a:lnTo>
                    <a:pt x="383" y="266"/>
                  </a:lnTo>
                  <a:lnTo>
                    <a:pt x="384" y="272"/>
                  </a:lnTo>
                  <a:lnTo>
                    <a:pt x="376" y="274"/>
                  </a:lnTo>
                  <a:lnTo>
                    <a:pt x="360" y="291"/>
                  </a:lnTo>
                  <a:lnTo>
                    <a:pt x="351" y="296"/>
                  </a:lnTo>
                  <a:lnTo>
                    <a:pt x="343" y="307"/>
                  </a:lnTo>
                  <a:lnTo>
                    <a:pt x="335" y="309"/>
                  </a:lnTo>
                  <a:lnTo>
                    <a:pt x="319" y="303"/>
                  </a:lnTo>
                  <a:lnTo>
                    <a:pt x="314" y="298"/>
                  </a:lnTo>
                  <a:lnTo>
                    <a:pt x="313" y="295"/>
                  </a:lnTo>
                  <a:lnTo>
                    <a:pt x="307" y="298"/>
                  </a:lnTo>
                  <a:lnTo>
                    <a:pt x="302" y="288"/>
                  </a:lnTo>
                  <a:lnTo>
                    <a:pt x="293" y="285"/>
                  </a:lnTo>
                  <a:lnTo>
                    <a:pt x="285" y="283"/>
                  </a:lnTo>
                  <a:lnTo>
                    <a:pt x="280" y="280"/>
                  </a:lnTo>
                  <a:lnTo>
                    <a:pt x="275" y="283"/>
                  </a:lnTo>
                  <a:lnTo>
                    <a:pt x="263" y="282"/>
                  </a:lnTo>
                  <a:lnTo>
                    <a:pt x="260" y="275"/>
                  </a:lnTo>
                  <a:lnTo>
                    <a:pt x="265" y="264"/>
                  </a:lnTo>
                  <a:lnTo>
                    <a:pt x="263" y="253"/>
                  </a:lnTo>
                  <a:lnTo>
                    <a:pt x="255" y="249"/>
                  </a:lnTo>
                  <a:lnTo>
                    <a:pt x="236" y="244"/>
                  </a:lnTo>
                  <a:lnTo>
                    <a:pt x="233" y="247"/>
                  </a:lnTo>
                  <a:lnTo>
                    <a:pt x="233" y="249"/>
                  </a:lnTo>
                  <a:lnTo>
                    <a:pt x="225" y="245"/>
                  </a:lnTo>
                  <a:lnTo>
                    <a:pt x="230" y="232"/>
                  </a:lnTo>
                  <a:lnTo>
                    <a:pt x="236" y="226"/>
                  </a:lnTo>
                  <a:lnTo>
                    <a:pt x="233" y="222"/>
                  </a:lnTo>
                  <a:lnTo>
                    <a:pt x="212" y="227"/>
                  </a:lnTo>
                  <a:lnTo>
                    <a:pt x="198" y="233"/>
                  </a:lnTo>
                  <a:lnTo>
                    <a:pt x="198" y="239"/>
                  </a:lnTo>
                  <a:lnTo>
                    <a:pt x="195" y="256"/>
                  </a:lnTo>
                  <a:lnTo>
                    <a:pt x="198" y="263"/>
                  </a:lnTo>
                  <a:lnTo>
                    <a:pt x="196" y="274"/>
                  </a:lnTo>
                  <a:lnTo>
                    <a:pt x="189" y="274"/>
                  </a:lnTo>
                  <a:lnTo>
                    <a:pt x="185" y="281"/>
                  </a:lnTo>
                  <a:lnTo>
                    <a:pt x="178" y="283"/>
                  </a:lnTo>
                  <a:lnTo>
                    <a:pt x="176" y="290"/>
                  </a:lnTo>
                  <a:lnTo>
                    <a:pt x="171" y="296"/>
                  </a:lnTo>
                  <a:lnTo>
                    <a:pt x="162" y="296"/>
                  </a:lnTo>
                  <a:lnTo>
                    <a:pt x="155" y="307"/>
                  </a:lnTo>
                  <a:lnTo>
                    <a:pt x="151" y="315"/>
                  </a:lnTo>
                  <a:lnTo>
                    <a:pt x="147" y="314"/>
                  </a:lnTo>
                  <a:lnTo>
                    <a:pt x="147" y="317"/>
                  </a:lnTo>
                  <a:lnTo>
                    <a:pt x="145" y="325"/>
                  </a:lnTo>
                  <a:lnTo>
                    <a:pt x="137" y="335"/>
                  </a:lnTo>
                  <a:lnTo>
                    <a:pt x="108" y="349"/>
                  </a:lnTo>
                  <a:lnTo>
                    <a:pt x="104" y="345"/>
                  </a:lnTo>
                  <a:lnTo>
                    <a:pt x="97" y="349"/>
                  </a:lnTo>
                  <a:lnTo>
                    <a:pt x="88" y="331"/>
                  </a:lnTo>
                  <a:lnTo>
                    <a:pt x="86" y="309"/>
                  </a:lnTo>
                  <a:lnTo>
                    <a:pt x="87" y="290"/>
                  </a:lnTo>
                  <a:lnTo>
                    <a:pt x="85" y="283"/>
                  </a:lnTo>
                  <a:lnTo>
                    <a:pt x="83" y="269"/>
                  </a:lnTo>
                  <a:lnTo>
                    <a:pt x="82" y="259"/>
                  </a:lnTo>
                  <a:lnTo>
                    <a:pt x="79" y="264"/>
                  </a:lnTo>
                  <a:lnTo>
                    <a:pt x="76" y="281"/>
                  </a:lnTo>
                  <a:lnTo>
                    <a:pt x="69" y="281"/>
                  </a:lnTo>
                  <a:lnTo>
                    <a:pt x="63" y="286"/>
                  </a:lnTo>
                  <a:lnTo>
                    <a:pt x="47" y="286"/>
                  </a:lnTo>
                  <a:lnTo>
                    <a:pt x="43" y="283"/>
                  </a:lnTo>
                  <a:lnTo>
                    <a:pt x="37" y="285"/>
                  </a:lnTo>
                  <a:lnTo>
                    <a:pt x="23" y="295"/>
                  </a:lnTo>
                  <a:lnTo>
                    <a:pt x="8" y="299"/>
                  </a:lnTo>
                  <a:lnTo>
                    <a:pt x="4" y="293"/>
                  </a:lnTo>
                  <a:lnTo>
                    <a:pt x="0" y="283"/>
                  </a:lnTo>
                  <a:lnTo>
                    <a:pt x="12" y="256"/>
                  </a:lnTo>
                  <a:lnTo>
                    <a:pt x="20" y="249"/>
                  </a:lnTo>
                  <a:lnTo>
                    <a:pt x="32" y="245"/>
                  </a:lnTo>
                  <a:lnTo>
                    <a:pt x="51" y="223"/>
                  </a:lnTo>
                  <a:lnTo>
                    <a:pt x="51" y="211"/>
                  </a:lnTo>
                  <a:lnTo>
                    <a:pt x="48" y="206"/>
                  </a:lnTo>
                  <a:lnTo>
                    <a:pt x="47" y="182"/>
                  </a:lnTo>
                  <a:lnTo>
                    <a:pt x="44" y="174"/>
                  </a:lnTo>
                  <a:lnTo>
                    <a:pt x="47" y="158"/>
                  </a:lnTo>
                  <a:lnTo>
                    <a:pt x="53" y="141"/>
                  </a:lnTo>
                  <a:lnTo>
                    <a:pt x="55" y="125"/>
                  </a:lnTo>
                  <a:lnTo>
                    <a:pt x="55" y="121"/>
                  </a:lnTo>
                  <a:lnTo>
                    <a:pt x="58" y="110"/>
                  </a:lnTo>
                  <a:lnTo>
                    <a:pt x="59" y="72"/>
                  </a:lnTo>
                  <a:lnTo>
                    <a:pt x="59" y="60"/>
                  </a:lnTo>
                  <a:lnTo>
                    <a:pt x="63" y="49"/>
                  </a:lnTo>
                  <a:lnTo>
                    <a:pt x="66" y="29"/>
                  </a:lnTo>
                  <a:lnTo>
                    <a:pt x="72" y="19"/>
                  </a:lnTo>
                  <a:lnTo>
                    <a:pt x="77" y="1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7" name="Freeform 301"/>
            <p:cNvSpPr>
              <a:spLocks noChangeAspect="1"/>
            </p:cNvSpPr>
            <p:nvPr/>
          </p:nvSpPr>
          <p:spPr bwMode="gray">
            <a:xfrm>
              <a:off x="4333065" y="1439616"/>
              <a:ext cx="43642" cy="63897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6" y="0"/>
                </a:cxn>
                <a:cxn ang="0">
                  <a:pos x="59" y="5"/>
                </a:cxn>
                <a:cxn ang="0">
                  <a:pos x="65" y="11"/>
                </a:cxn>
                <a:cxn ang="0">
                  <a:pos x="75" y="3"/>
                </a:cxn>
                <a:cxn ang="0">
                  <a:pos x="87" y="5"/>
                </a:cxn>
                <a:cxn ang="0">
                  <a:pos x="92" y="17"/>
                </a:cxn>
                <a:cxn ang="0">
                  <a:pos x="100" y="19"/>
                </a:cxn>
                <a:cxn ang="0">
                  <a:pos x="111" y="17"/>
                </a:cxn>
                <a:cxn ang="0">
                  <a:pos x="119" y="33"/>
                </a:cxn>
                <a:cxn ang="0">
                  <a:pos x="120" y="49"/>
                </a:cxn>
                <a:cxn ang="0">
                  <a:pos x="119" y="74"/>
                </a:cxn>
                <a:cxn ang="0">
                  <a:pos x="122" y="97"/>
                </a:cxn>
                <a:cxn ang="0">
                  <a:pos x="119" y="119"/>
                </a:cxn>
                <a:cxn ang="0">
                  <a:pos x="104" y="139"/>
                </a:cxn>
                <a:cxn ang="0">
                  <a:pos x="88" y="151"/>
                </a:cxn>
                <a:cxn ang="0">
                  <a:pos x="39" y="161"/>
                </a:cxn>
                <a:cxn ang="0">
                  <a:pos x="33" y="158"/>
                </a:cxn>
                <a:cxn ang="0">
                  <a:pos x="17" y="153"/>
                </a:cxn>
                <a:cxn ang="0">
                  <a:pos x="6" y="132"/>
                </a:cxn>
                <a:cxn ang="0">
                  <a:pos x="1" y="110"/>
                </a:cxn>
                <a:cxn ang="0">
                  <a:pos x="0" y="90"/>
                </a:cxn>
                <a:cxn ang="0">
                  <a:pos x="2" y="72"/>
                </a:cxn>
                <a:cxn ang="0">
                  <a:pos x="8" y="62"/>
                </a:cxn>
                <a:cxn ang="0">
                  <a:pos x="13" y="46"/>
                </a:cxn>
                <a:cxn ang="0">
                  <a:pos x="22" y="27"/>
                </a:cxn>
                <a:cxn ang="0">
                  <a:pos x="33" y="13"/>
                </a:cxn>
                <a:cxn ang="0">
                  <a:pos x="44" y="10"/>
                </a:cxn>
                <a:cxn ang="0">
                  <a:pos x="52" y="4"/>
                </a:cxn>
              </a:cxnLst>
              <a:rect l="0" t="0" r="r" b="b"/>
              <a:pathLst>
                <a:path w="122" h="161">
                  <a:moveTo>
                    <a:pt x="52" y="4"/>
                  </a:moveTo>
                  <a:lnTo>
                    <a:pt x="56" y="0"/>
                  </a:lnTo>
                  <a:lnTo>
                    <a:pt x="59" y="5"/>
                  </a:lnTo>
                  <a:lnTo>
                    <a:pt x="65" y="11"/>
                  </a:lnTo>
                  <a:lnTo>
                    <a:pt x="75" y="3"/>
                  </a:lnTo>
                  <a:lnTo>
                    <a:pt x="87" y="5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11" y="17"/>
                  </a:lnTo>
                  <a:lnTo>
                    <a:pt x="119" y="33"/>
                  </a:lnTo>
                  <a:lnTo>
                    <a:pt x="120" y="49"/>
                  </a:lnTo>
                  <a:lnTo>
                    <a:pt x="119" y="74"/>
                  </a:lnTo>
                  <a:lnTo>
                    <a:pt x="122" y="97"/>
                  </a:lnTo>
                  <a:lnTo>
                    <a:pt x="119" y="119"/>
                  </a:lnTo>
                  <a:lnTo>
                    <a:pt x="104" y="139"/>
                  </a:lnTo>
                  <a:lnTo>
                    <a:pt x="88" y="151"/>
                  </a:lnTo>
                  <a:lnTo>
                    <a:pt x="39" y="161"/>
                  </a:lnTo>
                  <a:lnTo>
                    <a:pt x="33" y="158"/>
                  </a:lnTo>
                  <a:lnTo>
                    <a:pt x="17" y="153"/>
                  </a:lnTo>
                  <a:lnTo>
                    <a:pt x="6" y="132"/>
                  </a:lnTo>
                  <a:lnTo>
                    <a:pt x="1" y="110"/>
                  </a:lnTo>
                  <a:lnTo>
                    <a:pt x="0" y="90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13" y="46"/>
                  </a:lnTo>
                  <a:lnTo>
                    <a:pt x="22" y="27"/>
                  </a:lnTo>
                  <a:lnTo>
                    <a:pt x="33" y="13"/>
                  </a:lnTo>
                  <a:lnTo>
                    <a:pt x="44" y="10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8" name="Freeform 303"/>
            <p:cNvSpPr>
              <a:spLocks noChangeAspect="1"/>
            </p:cNvSpPr>
            <p:nvPr/>
          </p:nvSpPr>
          <p:spPr bwMode="gray">
            <a:xfrm>
              <a:off x="4076671" y="1066218"/>
              <a:ext cx="574614" cy="710855"/>
            </a:xfrm>
            <a:custGeom>
              <a:avLst/>
              <a:gdLst/>
              <a:ahLst/>
              <a:cxnLst>
                <a:cxn ang="0">
                  <a:pos x="1131" y="1671"/>
                </a:cxn>
                <a:cxn ang="0">
                  <a:pos x="1196" y="1735"/>
                </a:cxn>
                <a:cxn ang="0">
                  <a:pos x="1317" y="1753"/>
                </a:cxn>
                <a:cxn ang="0">
                  <a:pos x="1220" y="1622"/>
                </a:cxn>
                <a:cxn ang="0">
                  <a:pos x="1258" y="1612"/>
                </a:cxn>
                <a:cxn ang="0">
                  <a:pos x="1376" y="1663"/>
                </a:cxn>
                <a:cxn ang="0">
                  <a:pos x="1400" y="1662"/>
                </a:cxn>
                <a:cxn ang="0">
                  <a:pos x="1406" y="1612"/>
                </a:cxn>
                <a:cxn ang="0">
                  <a:pos x="1383" y="1464"/>
                </a:cxn>
                <a:cxn ang="0">
                  <a:pos x="1312" y="1405"/>
                </a:cxn>
                <a:cxn ang="0">
                  <a:pos x="1253" y="1334"/>
                </a:cxn>
                <a:cxn ang="0">
                  <a:pos x="1242" y="1240"/>
                </a:cxn>
                <a:cxn ang="0">
                  <a:pos x="1265" y="1192"/>
                </a:cxn>
                <a:cxn ang="0">
                  <a:pos x="1384" y="1340"/>
                </a:cxn>
                <a:cxn ang="0">
                  <a:pos x="1470" y="1359"/>
                </a:cxn>
                <a:cxn ang="0">
                  <a:pos x="1512" y="1254"/>
                </a:cxn>
                <a:cxn ang="0">
                  <a:pos x="1581" y="1182"/>
                </a:cxn>
                <a:cxn ang="0">
                  <a:pos x="1471" y="1095"/>
                </a:cxn>
                <a:cxn ang="0">
                  <a:pos x="1374" y="1010"/>
                </a:cxn>
                <a:cxn ang="0">
                  <a:pos x="1283" y="958"/>
                </a:cxn>
                <a:cxn ang="0">
                  <a:pos x="1226" y="870"/>
                </a:cxn>
                <a:cxn ang="0">
                  <a:pos x="1248" y="812"/>
                </a:cxn>
                <a:cxn ang="0">
                  <a:pos x="1178" y="743"/>
                </a:cxn>
                <a:cxn ang="0">
                  <a:pos x="1201" y="661"/>
                </a:cxn>
                <a:cxn ang="0">
                  <a:pos x="1190" y="606"/>
                </a:cxn>
                <a:cxn ang="0">
                  <a:pos x="1102" y="546"/>
                </a:cxn>
                <a:cxn ang="0">
                  <a:pos x="1018" y="500"/>
                </a:cxn>
                <a:cxn ang="0">
                  <a:pos x="928" y="454"/>
                </a:cxn>
                <a:cxn ang="0">
                  <a:pos x="867" y="385"/>
                </a:cxn>
                <a:cxn ang="0">
                  <a:pos x="828" y="289"/>
                </a:cxn>
                <a:cxn ang="0">
                  <a:pos x="618" y="285"/>
                </a:cxn>
                <a:cxn ang="0">
                  <a:pos x="503" y="357"/>
                </a:cxn>
                <a:cxn ang="0">
                  <a:pos x="510" y="176"/>
                </a:cxn>
                <a:cxn ang="0">
                  <a:pos x="390" y="33"/>
                </a:cxn>
                <a:cxn ang="0">
                  <a:pos x="291" y="94"/>
                </a:cxn>
                <a:cxn ang="0">
                  <a:pos x="293" y="177"/>
                </a:cxn>
                <a:cxn ang="0">
                  <a:pos x="279" y="274"/>
                </a:cxn>
                <a:cxn ang="0">
                  <a:pos x="280" y="406"/>
                </a:cxn>
                <a:cxn ang="0">
                  <a:pos x="277" y="485"/>
                </a:cxn>
                <a:cxn ang="0">
                  <a:pos x="281" y="460"/>
                </a:cxn>
                <a:cxn ang="0">
                  <a:pos x="222" y="102"/>
                </a:cxn>
                <a:cxn ang="0">
                  <a:pos x="75" y="101"/>
                </a:cxn>
                <a:cxn ang="0">
                  <a:pos x="7" y="274"/>
                </a:cxn>
                <a:cxn ang="0">
                  <a:pos x="115" y="476"/>
                </a:cxn>
                <a:cxn ang="0">
                  <a:pos x="83" y="602"/>
                </a:cxn>
                <a:cxn ang="0">
                  <a:pos x="265" y="682"/>
                </a:cxn>
                <a:cxn ang="0">
                  <a:pos x="448" y="709"/>
                </a:cxn>
                <a:cxn ang="0">
                  <a:pos x="549" y="682"/>
                </a:cxn>
                <a:cxn ang="0">
                  <a:pos x="658" y="638"/>
                </a:cxn>
                <a:cxn ang="0">
                  <a:pos x="750" y="759"/>
                </a:cxn>
                <a:cxn ang="0">
                  <a:pos x="849" y="829"/>
                </a:cxn>
                <a:cxn ang="0">
                  <a:pos x="912" y="949"/>
                </a:cxn>
                <a:cxn ang="0">
                  <a:pos x="951" y="1121"/>
                </a:cxn>
                <a:cxn ang="0">
                  <a:pos x="908" y="1313"/>
                </a:cxn>
                <a:cxn ang="0">
                  <a:pos x="743" y="1348"/>
                </a:cxn>
                <a:cxn ang="0">
                  <a:pos x="668" y="1462"/>
                </a:cxn>
                <a:cxn ang="0">
                  <a:pos x="780" y="1452"/>
                </a:cxn>
                <a:cxn ang="0">
                  <a:pos x="846" y="1419"/>
                </a:cxn>
                <a:cxn ang="0">
                  <a:pos x="919" y="1456"/>
                </a:cxn>
                <a:cxn ang="0">
                  <a:pos x="968" y="1547"/>
                </a:cxn>
                <a:cxn ang="0">
                  <a:pos x="1003" y="1593"/>
                </a:cxn>
              </a:cxnLst>
              <a:rect l="0" t="0" r="r" b="b"/>
              <a:pathLst>
                <a:path w="1581" h="1779">
                  <a:moveTo>
                    <a:pt x="1037" y="1646"/>
                  </a:moveTo>
                  <a:lnTo>
                    <a:pt x="1053" y="1650"/>
                  </a:lnTo>
                  <a:lnTo>
                    <a:pt x="1071" y="1657"/>
                  </a:lnTo>
                  <a:lnTo>
                    <a:pt x="1072" y="1665"/>
                  </a:lnTo>
                  <a:lnTo>
                    <a:pt x="1078" y="1665"/>
                  </a:lnTo>
                  <a:lnTo>
                    <a:pt x="1091" y="1673"/>
                  </a:lnTo>
                  <a:lnTo>
                    <a:pt x="1102" y="1667"/>
                  </a:lnTo>
                  <a:lnTo>
                    <a:pt x="1109" y="1654"/>
                  </a:lnTo>
                  <a:lnTo>
                    <a:pt x="1111" y="1659"/>
                  </a:lnTo>
                  <a:lnTo>
                    <a:pt x="1109" y="1672"/>
                  </a:lnTo>
                  <a:lnTo>
                    <a:pt x="1118" y="1677"/>
                  </a:lnTo>
                  <a:lnTo>
                    <a:pt x="1121" y="1668"/>
                  </a:lnTo>
                  <a:lnTo>
                    <a:pt x="1131" y="1671"/>
                  </a:lnTo>
                  <a:lnTo>
                    <a:pt x="1137" y="1667"/>
                  </a:lnTo>
                  <a:lnTo>
                    <a:pt x="1135" y="1678"/>
                  </a:lnTo>
                  <a:lnTo>
                    <a:pt x="1138" y="1688"/>
                  </a:lnTo>
                  <a:lnTo>
                    <a:pt x="1145" y="1688"/>
                  </a:lnTo>
                  <a:lnTo>
                    <a:pt x="1148" y="1693"/>
                  </a:lnTo>
                  <a:lnTo>
                    <a:pt x="1150" y="1703"/>
                  </a:lnTo>
                  <a:lnTo>
                    <a:pt x="1159" y="1716"/>
                  </a:lnTo>
                  <a:lnTo>
                    <a:pt x="1170" y="1720"/>
                  </a:lnTo>
                  <a:lnTo>
                    <a:pt x="1175" y="1708"/>
                  </a:lnTo>
                  <a:lnTo>
                    <a:pt x="1175" y="1720"/>
                  </a:lnTo>
                  <a:lnTo>
                    <a:pt x="1181" y="1722"/>
                  </a:lnTo>
                  <a:lnTo>
                    <a:pt x="1185" y="1730"/>
                  </a:lnTo>
                  <a:lnTo>
                    <a:pt x="1196" y="1735"/>
                  </a:lnTo>
                  <a:lnTo>
                    <a:pt x="1205" y="1732"/>
                  </a:lnTo>
                  <a:lnTo>
                    <a:pt x="1213" y="1740"/>
                  </a:lnTo>
                  <a:lnTo>
                    <a:pt x="1236" y="1741"/>
                  </a:lnTo>
                  <a:lnTo>
                    <a:pt x="1238" y="1748"/>
                  </a:lnTo>
                  <a:lnTo>
                    <a:pt x="1249" y="1758"/>
                  </a:lnTo>
                  <a:lnTo>
                    <a:pt x="1254" y="1759"/>
                  </a:lnTo>
                  <a:lnTo>
                    <a:pt x="1267" y="1758"/>
                  </a:lnTo>
                  <a:lnTo>
                    <a:pt x="1280" y="1751"/>
                  </a:lnTo>
                  <a:lnTo>
                    <a:pt x="1306" y="1779"/>
                  </a:lnTo>
                  <a:lnTo>
                    <a:pt x="1325" y="1776"/>
                  </a:lnTo>
                  <a:lnTo>
                    <a:pt x="1323" y="1768"/>
                  </a:lnTo>
                  <a:lnTo>
                    <a:pt x="1317" y="1759"/>
                  </a:lnTo>
                  <a:lnTo>
                    <a:pt x="1317" y="1753"/>
                  </a:lnTo>
                  <a:lnTo>
                    <a:pt x="1320" y="1747"/>
                  </a:lnTo>
                  <a:lnTo>
                    <a:pt x="1322" y="1735"/>
                  </a:lnTo>
                  <a:lnTo>
                    <a:pt x="1319" y="1726"/>
                  </a:lnTo>
                  <a:lnTo>
                    <a:pt x="1301" y="1705"/>
                  </a:lnTo>
                  <a:lnTo>
                    <a:pt x="1285" y="1692"/>
                  </a:lnTo>
                  <a:lnTo>
                    <a:pt x="1279" y="1683"/>
                  </a:lnTo>
                  <a:lnTo>
                    <a:pt x="1270" y="1679"/>
                  </a:lnTo>
                  <a:lnTo>
                    <a:pt x="1253" y="1665"/>
                  </a:lnTo>
                  <a:lnTo>
                    <a:pt x="1249" y="1652"/>
                  </a:lnTo>
                  <a:lnTo>
                    <a:pt x="1236" y="1645"/>
                  </a:lnTo>
                  <a:lnTo>
                    <a:pt x="1236" y="1633"/>
                  </a:lnTo>
                  <a:lnTo>
                    <a:pt x="1224" y="1635"/>
                  </a:lnTo>
                  <a:lnTo>
                    <a:pt x="1220" y="1622"/>
                  </a:lnTo>
                  <a:lnTo>
                    <a:pt x="1216" y="1619"/>
                  </a:lnTo>
                  <a:lnTo>
                    <a:pt x="1213" y="1622"/>
                  </a:lnTo>
                  <a:lnTo>
                    <a:pt x="1210" y="1618"/>
                  </a:lnTo>
                  <a:lnTo>
                    <a:pt x="1188" y="1587"/>
                  </a:lnTo>
                  <a:lnTo>
                    <a:pt x="1178" y="1577"/>
                  </a:lnTo>
                  <a:lnTo>
                    <a:pt x="1167" y="1557"/>
                  </a:lnTo>
                  <a:lnTo>
                    <a:pt x="1180" y="1552"/>
                  </a:lnTo>
                  <a:lnTo>
                    <a:pt x="1197" y="1565"/>
                  </a:lnTo>
                  <a:lnTo>
                    <a:pt x="1216" y="1587"/>
                  </a:lnTo>
                  <a:lnTo>
                    <a:pt x="1231" y="1590"/>
                  </a:lnTo>
                  <a:lnTo>
                    <a:pt x="1227" y="1579"/>
                  </a:lnTo>
                  <a:lnTo>
                    <a:pt x="1236" y="1576"/>
                  </a:lnTo>
                  <a:lnTo>
                    <a:pt x="1258" y="1612"/>
                  </a:lnTo>
                  <a:lnTo>
                    <a:pt x="1269" y="1618"/>
                  </a:lnTo>
                  <a:lnTo>
                    <a:pt x="1280" y="1619"/>
                  </a:lnTo>
                  <a:lnTo>
                    <a:pt x="1287" y="1641"/>
                  </a:lnTo>
                  <a:lnTo>
                    <a:pt x="1318" y="1641"/>
                  </a:lnTo>
                  <a:lnTo>
                    <a:pt x="1330" y="1657"/>
                  </a:lnTo>
                  <a:lnTo>
                    <a:pt x="1335" y="1649"/>
                  </a:lnTo>
                  <a:lnTo>
                    <a:pt x="1341" y="1654"/>
                  </a:lnTo>
                  <a:lnTo>
                    <a:pt x="1350" y="1657"/>
                  </a:lnTo>
                  <a:lnTo>
                    <a:pt x="1356" y="1649"/>
                  </a:lnTo>
                  <a:lnTo>
                    <a:pt x="1360" y="1651"/>
                  </a:lnTo>
                  <a:lnTo>
                    <a:pt x="1361" y="1657"/>
                  </a:lnTo>
                  <a:lnTo>
                    <a:pt x="1367" y="1668"/>
                  </a:lnTo>
                  <a:lnTo>
                    <a:pt x="1376" y="1663"/>
                  </a:lnTo>
                  <a:lnTo>
                    <a:pt x="1376" y="1670"/>
                  </a:lnTo>
                  <a:lnTo>
                    <a:pt x="1372" y="1679"/>
                  </a:lnTo>
                  <a:lnTo>
                    <a:pt x="1371" y="1684"/>
                  </a:lnTo>
                  <a:lnTo>
                    <a:pt x="1382" y="1690"/>
                  </a:lnTo>
                  <a:lnTo>
                    <a:pt x="1387" y="1700"/>
                  </a:lnTo>
                  <a:lnTo>
                    <a:pt x="1394" y="1698"/>
                  </a:lnTo>
                  <a:lnTo>
                    <a:pt x="1390" y="1690"/>
                  </a:lnTo>
                  <a:lnTo>
                    <a:pt x="1389" y="1683"/>
                  </a:lnTo>
                  <a:lnTo>
                    <a:pt x="1382" y="1666"/>
                  </a:lnTo>
                  <a:lnTo>
                    <a:pt x="1380" y="1659"/>
                  </a:lnTo>
                  <a:lnTo>
                    <a:pt x="1384" y="1651"/>
                  </a:lnTo>
                  <a:lnTo>
                    <a:pt x="1393" y="1654"/>
                  </a:lnTo>
                  <a:lnTo>
                    <a:pt x="1400" y="1662"/>
                  </a:lnTo>
                  <a:lnTo>
                    <a:pt x="1410" y="1665"/>
                  </a:lnTo>
                  <a:lnTo>
                    <a:pt x="1412" y="1657"/>
                  </a:lnTo>
                  <a:lnTo>
                    <a:pt x="1411" y="1651"/>
                  </a:lnTo>
                  <a:lnTo>
                    <a:pt x="1408" y="1649"/>
                  </a:lnTo>
                  <a:lnTo>
                    <a:pt x="1408" y="1645"/>
                  </a:lnTo>
                  <a:lnTo>
                    <a:pt x="1403" y="1643"/>
                  </a:lnTo>
                  <a:lnTo>
                    <a:pt x="1393" y="1644"/>
                  </a:lnTo>
                  <a:lnTo>
                    <a:pt x="1387" y="1625"/>
                  </a:lnTo>
                  <a:lnTo>
                    <a:pt x="1380" y="1613"/>
                  </a:lnTo>
                  <a:lnTo>
                    <a:pt x="1383" y="1606"/>
                  </a:lnTo>
                  <a:lnTo>
                    <a:pt x="1383" y="1589"/>
                  </a:lnTo>
                  <a:lnTo>
                    <a:pt x="1395" y="1598"/>
                  </a:lnTo>
                  <a:lnTo>
                    <a:pt x="1406" y="1612"/>
                  </a:lnTo>
                  <a:lnTo>
                    <a:pt x="1408" y="1607"/>
                  </a:lnTo>
                  <a:lnTo>
                    <a:pt x="1405" y="1593"/>
                  </a:lnTo>
                  <a:lnTo>
                    <a:pt x="1409" y="1589"/>
                  </a:lnTo>
                  <a:lnTo>
                    <a:pt x="1409" y="1570"/>
                  </a:lnTo>
                  <a:lnTo>
                    <a:pt x="1411" y="1560"/>
                  </a:lnTo>
                  <a:lnTo>
                    <a:pt x="1405" y="1547"/>
                  </a:lnTo>
                  <a:lnTo>
                    <a:pt x="1401" y="1520"/>
                  </a:lnTo>
                  <a:lnTo>
                    <a:pt x="1388" y="1518"/>
                  </a:lnTo>
                  <a:lnTo>
                    <a:pt x="1374" y="1511"/>
                  </a:lnTo>
                  <a:lnTo>
                    <a:pt x="1368" y="1505"/>
                  </a:lnTo>
                  <a:lnTo>
                    <a:pt x="1367" y="1485"/>
                  </a:lnTo>
                  <a:lnTo>
                    <a:pt x="1379" y="1482"/>
                  </a:lnTo>
                  <a:lnTo>
                    <a:pt x="1383" y="1464"/>
                  </a:lnTo>
                  <a:lnTo>
                    <a:pt x="1380" y="1450"/>
                  </a:lnTo>
                  <a:lnTo>
                    <a:pt x="1367" y="1453"/>
                  </a:lnTo>
                  <a:lnTo>
                    <a:pt x="1368" y="1445"/>
                  </a:lnTo>
                  <a:lnTo>
                    <a:pt x="1366" y="1436"/>
                  </a:lnTo>
                  <a:lnTo>
                    <a:pt x="1362" y="1434"/>
                  </a:lnTo>
                  <a:lnTo>
                    <a:pt x="1346" y="1447"/>
                  </a:lnTo>
                  <a:lnTo>
                    <a:pt x="1346" y="1425"/>
                  </a:lnTo>
                  <a:lnTo>
                    <a:pt x="1344" y="1414"/>
                  </a:lnTo>
                  <a:lnTo>
                    <a:pt x="1331" y="1413"/>
                  </a:lnTo>
                  <a:lnTo>
                    <a:pt x="1315" y="1426"/>
                  </a:lnTo>
                  <a:lnTo>
                    <a:pt x="1308" y="1420"/>
                  </a:lnTo>
                  <a:lnTo>
                    <a:pt x="1320" y="1404"/>
                  </a:lnTo>
                  <a:lnTo>
                    <a:pt x="1312" y="1405"/>
                  </a:lnTo>
                  <a:lnTo>
                    <a:pt x="1299" y="1402"/>
                  </a:lnTo>
                  <a:lnTo>
                    <a:pt x="1291" y="1404"/>
                  </a:lnTo>
                  <a:lnTo>
                    <a:pt x="1288" y="1421"/>
                  </a:lnTo>
                  <a:lnTo>
                    <a:pt x="1283" y="1402"/>
                  </a:lnTo>
                  <a:lnTo>
                    <a:pt x="1275" y="1388"/>
                  </a:lnTo>
                  <a:lnTo>
                    <a:pt x="1275" y="1382"/>
                  </a:lnTo>
                  <a:lnTo>
                    <a:pt x="1271" y="1371"/>
                  </a:lnTo>
                  <a:lnTo>
                    <a:pt x="1258" y="1367"/>
                  </a:lnTo>
                  <a:lnTo>
                    <a:pt x="1258" y="1363"/>
                  </a:lnTo>
                  <a:lnTo>
                    <a:pt x="1263" y="1354"/>
                  </a:lnTo>
                  <a:lnTo>
                    <a:pt x="1256" y="1347"/>
                  </a:lnTo>
                  <a:lnTo>
                    <a:pt x="1263" y="1344"/>
                  </a:lnTo>
                  <a:lnTo>
                    <a:pt x="1253" y="1334"/>
                  </a:lnTo>
                  <a:lnTo>
                    <a:pt x="1252" y="1326"/>
                  </a:lnTo>
                  <a:lnTo>
                    <a:pt x="1256" y="1316"/>
                  </a:lnTo>
                  <a:lnTo>
                    <a:pt x="1240" y="1311"/>
                  </a:lnTo>
                  <a:lnTo>
                    <a:pt x="1221" y="1321"/>
                  </a:lnTo>
                  <a:lnTo>
                    <a:pt x="1220" y="1316"/>
                  </a:lnTo>
                  <a:lnTo>
                    <a:pt x="1224" y="1299"/>
                  </a:lnTo>
                  <a:lnTo>
                    <a:pt x="1221" y="1280"/>
                  </a:lnTo>
                  <a:lnTo>
                    <a:pt x="1229" y="1278"/>
                  </a:lnTo>
                  <a:lnTo>
                    <a:pt x="1236" y="1280"/>
                  </a:lnTo>
                  <a:lnTo>
                    <a:pt x="1252" y="1272"/>
                  </a:lnTo>
                  <a:lnTo>
                    <a:pt x="1263" y="1272"/>
                  </a:lnTo>
                  <a:lnTo>
                    <a:pt x="1256" y="1254"/>
                  </a:lnTo>
                  <a:lnTo>
                    <a:pt x="1242" y="1240"/>
                  </a:lnTo>
                  <a:lnTo>
                    <a:pt x="1222" y="1236"/>
                  </a:lnTo>
                  <a:lnTo>
                    <a:pt x="1215" y="1230"/>
                  </a:lnTo>
                  <a:lnTo>
                    <a:pt x="1209" y="1211"/>
                  </a:lnTo>
                  <a:lnTo>
                    <a:pt x="1226" y="1213"/>
                  </a:lnTo>
                  <a:lnTo>
                    <a:pt x="1221" y="1203"/>
                  </a:lnTo>
                  <a:lnTo>
                    <a:pt x="1231" y="1202"/>
                  </a:lnTo>
                  <a:lnTo>
                    <a:pt x="1253" y="1224"/>
                  </a:lnTo>
                  <a:lnTo>
                    <a:pt x="1260" y="1224"/>
                  </a:lnTo>
                  <a:lnTo>
                    <a:pt x="1252" y="1204"/>
                  </a:lnTo>
                  <a:lnTo>
                    <a:pt x="1260" y="1205"/>
                  </a:lnTo>
                  <a:lnTo>
                    <a:pt x="1247" y="1192"/>
                  </a:lnTo>
                  <a:lnTo>
                    <a:pt x="1253" y="1183"/>
                  </a:lnTo>
                  <a:lnTo>
                    <a:pt x="1265" y="1192"/>
                  </a:lnTo>
                  <a:lnTo>
                    <a:pt x="1277" y="1194"/>
                  </a:lnTo>
                  <a:lnTo>
                    <a:pt x="1279" y="1211"/>
                  </a:lnTo>
                  <a:lnTo>
                    <a:pt x="1272" y="1220"/>
                  </a:lnTo>
                  <a:lnTo>
                    <a:pt x="1288" y="1224"/>
                  </a:lnTo>
                  <a:lnTo>
                    <a:pt x="1317" y="1245"/>
                  </a:lnTo>
                  <a:lnTo>
                    <a:pt x="1329" y="1251"/>
                  </a:lnTo>
                  <a:lnTo>
                    <a:pt x="1333" y="1272"/>
                  </a:lnTo>
                  <a:lnTo>
                    <a:pt x="1350" y="1272"/>
                  </a:lnTo>
                  <a:lnTo>
                    <a:pt x="1362" y="1265"/>
                  </a:lnTo>
                  <a:lnTo>
                    <a:pt x="1358" y="1283"/>
                  </a:lnTo>
                  <a:lnTo>
                    <a:pt x="1362" y="1306"/>
                  </a:lnTo>
                  <a:lnTo>
                    <a:pt x="1366" y="1315"/>
                  </a:lnTo>
                  <a:lnTo>
                    <a:pt x="1384" y="1340"/>
                  </a:lnTo>
                  <a:lnTo>
                    <a:pt x="1400" y="1332"/>
                  </a:lnTo>
                  <a:lnTo>
                    <a:pt x="1403" y="1343"/>
                  </a:lnTo>
                  <a:lnTo>
                    <a:pt x="1395" y="1359"/>
                  </a:lnTo>
                  <a:lnTo>
                    <a:pt x="1405" y="1375"/>
                  </a:lnTo>
                  <a:lnTo>
                    <a:pt x="1422" y="1365"/>
                  </a:lnTo>
                  <a:lnTo>
                    <a:pt x="1430" y="1388"/>
                  </a:lnTo>
                  <a:lnTo>
                    <a:pt x="1442" y="1380"/>
                  </a:lnTo>
                  <a:lnTo>
                    <a:pt x="1446" y="1392"/>
                  </a:lnTo>
                  <a:lnTo>
                    <a:pt x="1451" y="1403"/>
                  </a:lnTo>
                  <a:lnTo>
                    <a:pt x="1459" y="1409"/>
                  </a:lnTo>
                  <a:lnTo>
                    <a:pt x="1465" y="1386"/>
                  </a:lnTo>
                  <a:lnTo>
                    <a:pt x="1466" y="1374"/>
                  </a:lnTo>
                  <a:lnTo>
                    <a:pt x="1470" y="1359"/>
                  </a:lnTo>
                  <a:lnTo>
                    <a:pt x="1479" y="1358"/>
                  </a:lnTo>
                  <a:lnTo>
                    <a:pt x="1475" y="1339"/>
                  </a:lnTo>
                  <a:lnTo>
                    <a:pt x="1466" y="1311"/>
                  </a:lnTo>
                  <a:lnTo>
                    <a:pt x="1468" y="1297"/>
                  </a:lnTo>
                  <a:lnTo>
                    <a:pt x="1491" y="1320"/>
                  </a:lnTo>
                  <a:lnTo>
                    <a:pt x="1506" y="1321"/>
                  </a:lnTo>
                  <a:lnTo>
                    <a:pt x="1508" y="1310"/>
                  </a:lnTo>
                  <a:lnTo>
                    <a:pt x="1512" y="1299"/>
                  </a:lnTo>
                  <a:lnTo>
                    <a:pt x="1523" y="1294"/>
                  </a:lnTo>
                  <a:lnTo>
                    <a:pt x="1524" y="1269"/>
                  </a:lnTo>
                  <a:lnTo>
                    <a:pt x="1541" y="1263"/>
                  </a:lnTo>
                  <a:lnTo>
                    <a:pt x="1533" y="1251"/>
                  </a:lnTo>
                  <a:lnTo>
                    <a:pt x="1512" y="1254"/>
                  </a:lnTo>
                  <a:lnTo>
                    <a:pt x="1514" y="1241"/>
                  </a:lnTo>
                  <a:lnTo>
                    <a:pt x="1527" y="1242"/>
                  </a:lnTo>
                  <a:lnTo>
                    <a:pt x="1529" y="1229"/>
                  </a:lnTo>
                  <a:lnTo>
                    <a:pt x="1513" y="1224"/>
                  </a:lnTo>
                  <a:lnTo>
                    <a:pt x="1525" y="1218"/>
                  </a:lnTo>
                  <a:lnTo>
                    <a:pt x="1549" y="1232"/>
                  </a:lnTo>
                  <a:lnTo>
                    <a:pt x="1562" y="1232"/>
                  </a:lnTo>
                  <a:lnTo>
                    <a:pt x="1567" y="1224"/>
                  </a:lnTo>
                  <a:lnTo>
                    <a:pt x="1557" y="1211"/>
                  </a:lnTo>
                  <a:lnTo>
                    <a:pt x="1560" y="1207"/>
                  </a:lnTo>
                  <a:lnTo>
                    <a:pt x="1564" y="1197"/>
                  </a:lnTo>
                  <a:lnTo>
                    <a:pt x="1573" y="1193"/>
                  </a:lnTo>
                  <a:lnTo>
                    <a:pt x="1581" y="1182"/>
                  </a:lnTo>
                  <a:lnTo>
                    <a:pt x="1573" y="1165"/>
                  </a:lnTo>
                  <a:lnTo>
                    <a:pt x="1555" y="1144"/>
                  </a:lnTo>
                  <a:lnTo>
                    <a:pt x="1544" y="1139"/>
                  </a:lnTo>
                  <a:lnTo>
                    <a:pt x="1535" y="1132"/>
                  </a:lnTo>
                  <a:lnTo>
                    <a:pt x="1523" y="1134"/>
                  </a:lnTo>
                  <a:lnTo>
                    <a:pt x="1513" y="1130"/>
                  </a:lnTo>
                  <a:lnTo>
                    <a:pt x="1496" y="1132"/>
                  </a:lnTo>
                  <a:lnTo>
                    <a:pt x="1474" y="1144"/>
                  </a:lnTo>
                  <a:lnTo>
                    <a:pt x="1480" y="1112"/>
                  </a:lnTo>
                  <a:lnTo>
                    <a:pt x="1490" y="1100"/>
                  </a:lnTo>
                  <a:lnTo>
                    <a:pt x="1489" y="1089"/>
                  </a:lnTo>
                  <a:lnTo>
                    <a:pt x="1478" y="1087"/>
                  </a:lnTo>
                  <a:lnTo>
                    <a:pt x="1471" y="1095"/>
                  </a:lnTo>
                  <a:lnTo>
                    <a:pt x="1439" y="1100"/>
                  </a:lnTo>
                  <a:lnTo>
                    <a:pt x="1426" y="1098"/>
                  </a:lnTo>
                  <a:lnTo>
                    <a:pt x="1435" y="1091"/>
                  </a:lnTo>
                  <a:lnTo>
                    <a:pt x="1422" y="1087"/>
                  </a:lnTo>
                  <a:lnTo>
                    <a:pt x="1427" y="1081"/>
                  </a:lnTo>
                  <a:lnTo>
                    <a:pt x="1441" y="1080"/>
                  </a:lnTo>
                  <a:lnTo>
                    <a:pt x="1441" y="1070"/>
                  </a:lnTo>
                  <a:lnTo>
                    <a:pt x="1423" y="1035"/>
                  </a:lnTo>
                  <a:lnTo>
                    <a:pt x="1416" y="1022"/>
                  </a:lnTo>
                  <a:lnTo>
                    <a:pt x="1410" y="1017"/>
                  </a:lnTo>
                  <a:lnTo>
                    <a:pt x="1401" y="1011"/>
                  </a:lnTo>
                  <a:lnTo>
                    <a:pt x="1379" y="1016"/>
                  </a:lnTo>
                  <a:lnTo>
                    <a:pt x="1374" y="1010"/>
                  </a:lnTo>
                  <a:lnTo>
                    <a:pt x="1377" y="999"/>
                  </a:lnTo>
                  <a:lnTo>
                    <a:pt x="1382" y="993"/>
                  </a:lnTo>
                  <a:lnTo>
                    <a:pt x="1383" y="979"/>
                  </a:lnTo>
                  <a:lnTo>
                    <a:pt x="1363" y="984"/>
                  </a:lnTo>
                  <a:lnTo>
                    <a:pt x="1342" y="985"/>
                  </a:lnTo>
                  <a:lnTo>
                    <a:pt x="1329" y="1000"/>
                  </a:lnTo>
                  <a:lnTo>
                    <a:pt x="1323" y="989"/>
                  </a:lnTo>
                  <a:lnTo>
                    <a:pt x="1312" y="985"/>
                  </a:lnTo>
                  <a:lnTo>
                    <a:pt x="1314" y="976"/>
                  </a:lnTo>
                  <a:lnTo>
                    <a:pt x="1324" y="968"/>
                  </a:lnTo>
                  <a:lnTo>
                    <a:pt x="1315" y="952"/>
                  </a:lnTo>
                  <a:lnTo>
                    <a:pt x="1297" y="957"/>
                  </a:lnTo>
                  <a:lnTo>
                    <a:pt x="1283" y="958"/>
                  </a:lnTo>
                  <a:lnTo>
                    <a:pt x="1279" y="952"/>
                  </a:lnTo>
                  <a:lnTo>
                    <a:pt x="1285" y="940"/>
                  </a:lnTo>
                  <a:lnTo>
                    <a:pt x="1288" y="929"/>
                  </a:lnTo>
                  <a:lnTo>
                    <a:pt x="1279" y="923"/>
                  </a:lnTo>
                  <a:lnTo>
                    <a:pt x="1252" y="918"/>
                  </a:lnTo>
                  <a:lnTo>
                    <a:pt x="1216" y="908"/>
                  </a:lnTo>
                  <a:lnTo>
                    <a:pt x="1204" y="902"/>
                  </a:lnTo>
                  <a:lnTo>
                    <a:pt x="1199" y="893"/>
                  </a:lnTo>
                  <a:lnTo>
                    <a:pt x="1215" y="893"/>
                  </a:lnTo>
                  <a:lnTo>
                    <a:pt x="1216" y="885"/>
                  </a:lnTo>
                  <a:lnTo>
                    <a:pt x="1233" y="882"/>
                  </a:lnTo>
                  <a:lnTo>
                    <a:pt x="1224" y="875"/>
                  </a:lnTo>
                  <a:lnTo>
                    <a:pt x="1226" y="870"/>
                  </a:lnTo>
                  <a:lnTo>
                    <a:pt x="1209" y="852"/>
                  </a:lnTo>
                  <a:lnTo>
                    <a:pt x="1210" y="842"/>
                  </a:lnTo>
                  <a:lnTo>
                    <a:pt x="1228" y="843"/>
                  </a:lnTo>
                  <a:lnTo>
                    <a:pt x="1231" y="836"/>
                  </a:lnTo>
                  <a:lnTo>
                    <a:pt x="1220" y="826"/>
                  </a:lnTo>
                  <a:lnTo>
                    <a:pt x="1202" y="815"/>
                  </a:lnTo>
                  <a:lnTo>
                    <a:pt x="1188" y="816"/>
                  </a:lnTo>
                  <a:lnTo>
                    <a:pt x="1186" y="807"/>
                  </a:lnTo>
                  <a:lnTo>
                    <a:pt x="1202" y="804"/>
                  </a:lnTo>
                  <a:lnTo>
                    <a:pt x="1207" y="807"/>
                  </a:lnTo>
                  <a:lnTo>
                    <a:pt x="1215" y="804"/>
                  </a:lnTo>
                  <a:lnTo>
                    <a:pt x="1215" y="791"/>
                  </a:lnTo>
                  <a:lnTo>
                    <a:pt x="1248" y="812"/>
                  </a:lnTo>
                  <a:lnTo>
                    <a:pt x="1263" y="812"/>
                  </a:lnTo>
                  <a:lnTo>
                    <a:pt x="1280" y="805"/>
                  </a:lnTo>
                  <a:lnTo>
                    <a:pt x="1295" y="811"/>
                  </a:lnTo>
                  <a:lnTo>
                    <a:pt x="1299" y="802"/>
                  </a:lnTo>
                  <a:lnTo>
                    <a:pt x="1299" y="793"/>
                  </a:lnTo>
                  <a:lnTo>
                    <a:pt x="1286" y="779"/>
                  </a:lnTo>
                  <a:lnTo>
                    <a:pt x="1269" y="768"/>
                  </a:lnTo>
                  <a:lnTo>
                    <a:pt x="1249" y="766"/>
                  </a:lnTo>
                  <a:lnTo>
                    <a:pt x="1228" y="767"/>
                  </a:lnTo>
                  <a:lnTo>
                    <a:pt x="1211" y="757"/>
                  </a:lnTo>
                  <a:lnTo>
                    <a:pt x="1206" y="769"/>
                  </a:lnTo>
                  <a:lnTo>
                    <a:pt x="1191" y="752"/>
                  </a:lnTo>
                  <a:lnTo>
                    <a:pt x="1178" y="743"/>
                  </a:lnTo>
                  <a:lnTo>
                    <a:pt x="1169" y="751"/>
                  </a:lnTo>
                  <a:lnTo>
                    <a:pt x="1180" y="735"/>
                  </a:lnTo>
                  <a:lnTo>
                    <a:pt x="1201" y="736"/>
                  </a:lnTo>
                  <a:lnTo>
                    <a:pt x="1215" y="729"/>
                  </a:lnTo>
                  <a:lnTo>
                    <a:pt x="1222" y="716"/>
                  </a:lnTo>
                  <a:lnTo>
                    <a:pt x="1238" y="713"/>
                  </a:lnTo>
                  <a:lnTo>
                    <a:pt x="1258" y="723"/>
                  </a:lnTo>
                  <a:lnTo>
                    <a:pt x="1267" y="705"/>
                  </a:lnTo>
                  <a:lnTo>
                    <a:pt x="1261" y="691"/>
                  </a:lnTo>
                  <a:lnTo>
                    <a:pt x="1226" y="641"/>
                  </a:lnTo>
                  <a:lnTo>
                    <a:pt x="1207" y="632"/>
                  </a:lnTo>
                  <a:lnTo>
                    <a:pt x="1200" y="646"/>
                  </a:lnTo>
                  <a:lnTo>
                    <a:pt x="1201" y="661"/>
                  </a:lnTo>
                  <a:lnTo>
                    <a:pt x="1185" y="673"/>
                  </a:lnTo>
                  <a:lnTo>
                    <a:pt x="1178" y="688"/>
                  </a:lnTo>
                  <a:lnTo>
                    <a:pt x="1161" y="687"/>
                  </a:lnTo>
                  <a:lnTo>
                    <a:pt x="1178" y="661"/>
                  </a:lnTo>
                  <a:lnTo>
                    <a:pt x="1178" y="649"/>
                  </a:lnTo>
                  <a:lnTo>
                    <a:pt x="1142" y="651"/>
                  </a:lnTo>
                  <a:lnTo>
                    <a:pt x="1130" y="660"/>
                  </a:lnTo>
                  <a:lnTo>
                    <a:pt x="1125" y="653"/>
                  </a:lnTo>
                  <a:lnTo>
                    <a:pt x="1140" y="640"/>
                  </a:lnTo>
                  <a:lnTo>
                    <a:pt x="1169" y="628"/>
                  </a:lnTo>
                  <a:lnTo>
                    <a:pt x="1178" y="606"/>
                  </a:lnTo>
                  <a:lnTo>
                    <a:pt x="1188" y="619"/>
                  </a:lnTo>
                  <a:lnTo>
                    <a:pt x="1190" y="606"/>
                  </a:lnTo>
                  <a:lnTo>
                    <a:pt x="1190" y="585"/>
                  </a:lnTo>
                  <a:lnTo>
                    <a:pt x="1154" y="570"/>
                  </a:lnTo>
                  <a:lnTo>
                    <a:pt x="1143" y="560"/>
                  </a:lnTo>
                  <a:lnTo>
                    <a:pt x="1131" y="557"/>
                  </a:lnTo>
                  <a:lnTo>
                    <a:pt x="1111" y="563"/>
                  </a:lnTo>
                  <a:lnTo>
                    <a:pt x="1099" y="580"/>
                  </a:lnTo>
                  <a:lnTo>
                    <a:pt x="1093" y="585"/>
                  </a:lnTo>
                  <a:lnTo>
                    <a:pt x="1083" y="597"/>
                  </a:lnTo>
                  <a:lnTo>
                    <a:pt x="1083" y="591"/>
                  </a:lnTo>
                  <a:lnTo>
                    <a:pt x="1089" y="575"/>
                  </a:lnTo>
                  <a:lnTo>
                    <a:pt x="1102" y="563"/>
                  </a:lnTo>
                  <a:lnTo>
                    <a:pt x="1110" y="542"/>
                  </a:lnTo>
                  <a:lnTo>
                    <a:pt x="1102" y="546"/>
                  </a:lnTo>
                  <a:lnTo>
                    <a:pt x="1091" y="556"/>
                  </a:lnTo>
                  <a:lnTo>
                    <a:pt x="1076" y="560"/>
                  </a:lnTo>
                  <a:lnTo>
                    <a:pt x="1057" y="575"/>
                  </a:lnTo>
                  <a:lnTo>
                    <a:pt x="1059" y="564"/>
                  </a:lnTo>
                  <a:lnTo>
                    <a:pt x="1066" y="552"/>
                  </a:lnTo>
                  <a:lnTo>
                    <a:pt x="1075" y="528"/>
                  </a:lnTo>
                  <a:lnTo>
                    <a:pt x="1071" y="509"/>
                  </a:lnTo>
                  <a:lnTo>
                    <a:pt x="1060" y="506"/>
                  </a:lnTo>
                  <a:lnTo>
                    <a:pt x="1044" y="520"/>
                  </a:lnTo>
                  <a:lnTo>
                    <a:pt x="1028" y="525"/>
                  </a:lnTo>
                  <a:lnTo>
                    <a:pt x="1021" y="513"/>
                  </a:lnTo>
                  <a:lnTo>
                    <a:pt x="990" y="506"/>
                  </a:lnTo>
                  <a:lnTo>
                    <a:pt x="1018" y="500"/>
                  </a:lnTo>
                  <a:lnTo>
                    <a:pt x="1034" y="501"/>
                  </a:lnTo>
                  <a:lnTo>
                    <a:pt x="1041" y="489"/>
                  </a:lnTo>
                  <a:lnTo>
                    <a:pt x="1048" y="477"/>
                  </a:lnTo>
                  <a:lnTo>
                    <a:pt x="1041" y="455"/>
                  </a:lnTo>
                  <a:lnTo>
                    <a:pt x="1028" y="431"/>
                  </a:lnTo>
                  <a:lnTo>
                    <a:pt x="986" y="412"/>
                  </a:lnTo>
                  <a:lnTo>
                    <a:pt x="968" y="393"/>
                  </a:lnTo>
                  <a:lnTo>
                    <a:pt x="965" y="395"/>
                  </a:lnTo>
                  <a:lnTo>
                    <a:pt x="962" y="412"/>
                  </a:lnTo>
                  <a:lnTo>
                    <a:pt x="949" y="425"/>
                  </a:lnTo>
                  <a:lnTo>
                    <a:pt x="935" y="419"/>
                  </a:lnTo>
                  <a:lnTo>
                    <a:pt x="922" y="423"/>
                  </a:lnTo>
                  <a:lnTo>
                    <a:pt x="928" y="454"/>
                  </a:lnTo>
                  <a:lnTo>
                    <a:pt x="927" y="463"/>
                  </a:lnTo>
                  <a:lnTo>
                    <a:pt x="926" y="455"/>
                  </a:lnTo>
                  <a:lnTo>
                    <a:pt x="914" y="457"/>
                  </a:lnTo>
                  <a:lnTo>
                    <a:pt x="912" y="452"/>
                  </a:lnTo>
                  <a:lnTo>
                    <a:pt x="904" y="443"/>
                  </a:lnTo>
                  <a:lnTo>
                    <a:pt x="906" y="419"/>
                  </a:lnTo>
                  <a:lnTo>
                    <a:pt x="896" y="418"/>
                  </a:lnTo>
                  <a:lnTo>
                    <a:pt x="882" y="438"/>
                  </a:lnTo>
                  <a:lnTo>
                    <a:pt x="895" y="408"/>
                  </a:lnTo>
                  <a:lnTo>
                    <a:pt x="912" y="385"/>
                  </a:lnTo>
                  <a:lnTo>
                    <a:pt x="910" y="379"/>
                  </a:lnTo>
                  <a:lnTo>
                    <a:pt x="883" y="385"/>
                  </a:lnTo>
                  <a:lnTo>
                    <a:pt x="867" y="385"/>
                  </a:lnTo>
                  <a:lnTo>
                    <a:pt x="851" y="406"/>
                  </a:lnTo>
                  <a:lnTo>
                    <a:pt x="844" y="411"/>
                  </a:lnTo>
                  <a:lnTo>
                    <a:pt x="845" y="391"/>
                  </a:lnTo>
                  <a:lnTo>
                    <a:pt x="829" y="401"/>
                  </a:lnTo>
                  <a:lnTo>
                    <a:pt x="846" y="381"/>
                  </a:lnTo>
                  <a:lnTo>
                    <a:pt x="863" y="370"/>
                  </a:lnTo>
                  <a:lnTo>
                    <a:pt x="871" y="357"/>
                  </a:lnTo>
                  <a:lnTo>
                    <a:pt x="867" y="334"/>
                  </a:lnTo>
                  <a:lnTo>
                    <a:pt x="846" y="328"/>
                  </a:lnTo>
                  <a:lnTo>
                    <a:pt x="825" y="328"/>
                  </a:lnTo>
                  <a:lnTo>
                    <a:pt x="819" y="322"/>
                  </a:lnTo>
                  <a:lnTo>
                    <a:pt x="831" y="305"/>
                  </a:lnTo>
                  <a:lnTo>
                    <a:pt x="828" y="289"/>
                  </a:lnTo>
                  <a:lnTo>
                    <a:pt x="818" y="266"/>
                  </a:lnTo>
                  <a:lnTo>
                    <a:pt x="808" y="259"/>
                  </a:lnTo>
                  <a:lnTo>
                    <a:pt x="812" y="250"/>
                  </a:lnTo>
                  <a:lnTo>
                    <a:pt x="791" y="240"/>
                  </a:lnTo>
                  <a:lnTo>
                    <a:pt x="771" y="239"/>
                  </a:lnTo>
                  <a:lnTo>
                    <a:pt x="712" y="209"/>
                  </a:lnTo>
                  <a:lnTo>
                    <a:pt x="685" y="208"/>
                  </a:lnTo>
                  <a:lnTo>
                    <a:pt x="656" y="221"/>
                  </a:lnTo>
                  <a:lnTo>
                    <a:pt x="631" y="245"/>
                  </a:lnTo>
                  <a:lnTo>
                    <a:pt x="630" y="266"/>
                  </a:lnTo>
                  <a:lnTo>
                    <a:pt x="646" y="280"/>
                  </a:lnTo>
                  <a:lnTo>
                    <a:pt x="634" y="285"/>
                  </a:lnTo>
                  <a:lnTo>
                    <a:pt x="618" y="285"/>
                  </a:lnTo>
                  <a:lnTo>
                    <a:pt x="607" y="300"/>
                  </a:lnTo>
                  <a:lnTo>
                    <a:pt x="588" y="274"/>
                  </a:lnTo>
                  <a:lnTo>
                    <a:pt x="575" y="289"/>
                  </a:lnTo>
                  <a:lnTo>
                    <a:pt x="565" y="283"/>
                  </a:lnTo>
                  <a:lnTo>
                    <a:pt x="566" y="267"/>
                  </a:lnTo>
                  <a:lnTo>
                    <a:pt x="562" y="251"/>
                  </a:lnTo>
                  <a:lnTo>
                    <a:pt x="550" y="275"/>
                  </a:lnTo>
                  <a:lnTo>
                    <a:pt x="550" y="283"/>
                  </a:lnTo>
                  <a:lnTo>
                    <a:pt x="545" y="306"/>
                  </a:lnTo>
                  <a:lnTo>
                    <a:pt x="537" y="304"/>
                  </a:lnTo>
                  <a:lnTo>
                    <a:pt x="533" y="322"/>
                  </a:lnTo>
                  <a:lnTo>
                    <a:pt x="519" y="344"/>
                  </a:lnTo>
                  <a:lnTo>
                    <a:pt x="503" y="357"/>
                  </a:lnTo>
                  <a:lnTo>
                    <a:pt x="506" y="347"/>
                  </a:lnTo>
                  <a:lnTo>
                    <a:pt x="498" y="336"/>
                  </a:lnTo>
                  <a:lnTo>
                    <a:pt x="503" y="325"/>
                  </a:lnTo>
                  <a:lnTo>
                    <a:pt x="517" y="328"/>
                  </a:lnTo>
                  <a:lnTo>
                    <a:pt x="519" y="323"/>
                  </a:lnTo>
                  <a:lnTo>
                    <a:pt x="511" y="312"/>
                  </a:lnTo>
                  <a:lnTo>
                    <a:pt x="506" y="312"/>
                  </a:lnTo>
                  <a:lnTo>
                    <a:pt x="512" y="289"/>
                  </a:lnTo>
                  <a:lnTo>
                    <a:pt x="518" y="274"/>
                  </a:lnTo>
                  <a:lnTo>
                    <a:pt x="528" y="230"/>
                  </a:lnTo>
                  <a:lnTo>
                    <a:pt x="534" y="212"/>
                  </a:lnTo>
                  <a:lnTo>
                    <a:pt x="518" y="196"/>
                  </a:lnTo>
                  <a:lnTo>
                    <a:pt x="510" y="176"/>
                  </a:lnTo>
                  <a:lnTo>
                    <a:pt x="508" y="167"/>
                  </a:lnTo>
                  <a:lnTo>
                    <a:pt x="518" y="159"/>
                  </a:lnTo>
                  <a:lnTo>
                    <a:pt x="519" y="148"/>
                  </a:lnTo>
                  <a:lnTo>
                    <a:pt x="512" y="134"/>
                  </a:lnTo>
                  <a:lnTo>
                    <a:pt x="496" y="122"/>
                  </a:lnTo>
                  <a:lnTo>
                    <a:pt x="475" y="115"/>
                  </a:lnTo>
                  <a:lnTo>
                    <a:pt x="489" y="99"/>
                  </a:lnTo>
                  <a:lnTo>
                    <a:pt x="484" y="47"/>
                  </a:lnTo>
                  <a:lnTo>
                    <a:pt x="475" y="33"/>
                  </a:lnTo>
                  <a:lnTo>
                    <a:pt x="470" y="22"/>
                  </a:lnTo>
                  <a:lnTo>
                    <a:pt x="417" y="26"/>
                  </a:lnTo>
                  <a:lnTo>
                    <a:pt x="401" y="25"/>
                  </a:lnTo>
                  <a:lnTo>
                    <a:pt x="390" y="33"/>
                  </a:lnTo>
                  <a:lnTo>
                    <a:pt x="378" y="37"/>
                  </a:lnTo>
                  <a:lnTo>
                    <a:pt x="358" y="49"/>
                  </a:lnTo>
                  <a:lnTo>
                    <a:pt x="339" y="68"/>
                  </a:lnTo>
                  <a:lnTo>
                    <a:pt x="355" y="84"/>
                  </a:lnTo>
                  <a:lnTo>
                    <a:pt x="351" y="103"/>
                  </a:lnTo>
                  <a:lnTo>
                    <a:pt x="347" y="92"/>
                  </a:lnTo>
                  <a:lnTo>
                    <a:pt x="340" y="80"/>
                  </a:lnTo>
                  <a:lnTo>
                    <a:pt x="325" y="73"/>
                  </a:lnTo>
                  <a:lnTo>
                    <a:pt x="307" y="81"/>
                  </a:lnTo>
                  <a:lnTo>
                    <a:pt x="304" y="94"/>
                  </a:lnTo>
                  <a:lnTo>
                    <a:pt x="313" y="118"/>
                  </a:lnTo>
                  <a:lnTo>
                    <a:pt x="303" y="112"/>
                  </a:lnTo>
                  <a:lnTo>
                    <a:pt x="291" y="94"/>
                  </a:lnTo>
                  <a:lnTo>
                    <a:pt x="277" y="97"/>
                  </a:lnTo>
                  <a:lnTo>
                    <a:pt x="272" y="115"/>
                  </a:lnTo>
                  <a:lnTo>
                    <a:pt x="285" y="131"/>
                  </a:lnTo>
                  <a:lnTo>
                    <a:pt x="344" y="153"/>
                  </a:lnTo>
                  <a:lnTo>
                    <a:pt x="341" y="160"/>
                  </a:lnTo>
                  <a:lnTo>
                    <a:pt x="324" y="156"/>
                  </a:lnTo>
                  <a:lnTo>
                    <a:pt x="266" y="138"/>
                  </a:lnTo>
                  <a:lnTo>
                    <a:pt x="264" y="148"/>
                  </a:lnTo>
                  <a:lnTo>
                    <a:pt x="258" y="144"/>
                  </a:lnTo>
                  <a:lnTo>
                    <a:pt x="250" y="148"/>
                  </a:lnTo>
                  <a:lnTo>
                    <a:pt x="261" y="156"/>
                  </a:lnTo>
                  <a:lnTo>
                    <a:pt x="276" y="160"/>
                  </a:lnTo>
                  <a:lnTo>
                    <a:pt x="293" y="177"/>
                  </a:lnTo>
                  <a:lnTo>
                    <a:pt x="312" y="186"/>
                  </a:lnTo>
                  <a:lnTo>
                    <a:pt x="331" y="204"/>
                  </a:lnTo>
                  <a:lnTo>
                    <a:pt x="319" y="207"/>
                  </a:lnTo>
                  <a:lnTo>
                    <a:pt x="280" y="176"/>
                  </a:lnTo>
                  <a:lnTo>
                    <a:pt x="255" y="170"/>
                  </a:lnTo>
                  <a:lnTo>
                    <a:pt x="243" y="171"/>
                  </a:lnTo>
                  <a:lnTo>
                    <a:pt x="238" y="181"/>
                  </a:lnTo>
                  <a:lnTo>
                    <a:pt x="239" y="210"/>
                  </a:lnTo>
                  <a:lnTo>
                    <a:pt x="248" y="237"/>
                  </a:lnTo>
                  <a:lnTo>
                    <a:pt x="243" y="246"/>
                  </a:lnTo>
                  <a:lnTo>
                    <a:pt x="250" y="263"/>
                  </a:lnTo>
                  <a:lnTo>
                    <a:pt x="269" y="274"/>
                  </a:lnTo>
                  <a:lnTo>
                    <a:pt x="279" y="274"/>
                  </a:lnTo>
                  <a:lnTo>
                    <a:pt x="285" y="268"/>
                  </a:lnTo>
                  <a:lnTo>
                    <a:pt x="288" y="273"/>
                  </a:lnTo>
                  <a:lnTo>
                    <a:pt x="282" y="291"/>
                  </a:lnTo>
                  <a:lnTo>
                    <a:pt x="272" y="302"/>
                  </a:lnTo>
                  <a:lnTo>
                    <a:pt x="254" y="299"/>
                  </a:lnTo>
                  <a:lnTo>
                    <a:pt x="249" y="314"/>
                  </a:lnTo>
                  <a:lnTo>
                    <a:pt x="248" y="325"/>
                  </a:lnTo>
                  <a:lnTo>
                    <a:pt x="226" y="343"/>
                  </a:lnTo>
                  <a:lnTo>
                    <a:pt x="229" y="354"/>
                  </a:lnTo>
                  <a:lnTo>
                    <a:pt x="245" y="364"/>
                  </a:lnTo>
                  <a:lnTo>
                    <a:pt x="245" y="381"/>
                  </a:lnTo>
                  <a:lnTo>
                    <a:pt x="259" y="398"/>
                  </a:lnTo>
                  <a:lnTo>
                    <a:pt x="280" y="406"/>
                  </a:lnTo>
                  <a:lnTo>
                    <a:pt x="295" y="406"/>
                  </a:lnTo>
                  <a:lnTo>
                    <a:pt x="298" y="419"/>
                  </a:lnTo>
                  <a:lnTo>
                    <a:pt x="295" y="441"/>
                  </a:lnTo>
                  <a:lnTo>
                    <a:pt x="295" y="447"/>
                  </a:lnTo>
                  <a:lnTo>
                    <a:pt x="290" y="455"/>
                  </a:lnTo>
                  <a:lnTo>
                    <a:pt x="291" y="471"/>
                  </a:lnTo>
                  <a:lnTo>
                    <a:pt x="290" y="485"/>
                  </a:lnTo>
                  <a:lnTo>
                    <a:pt x="288" y="504"/>
                  </a:lnTo>
                  <a:lnTo>
                    <a:pt x="281" y="525"/>
                  </a:lnTo>
                  <a:lnTo>
                    <a:pt x="275" y="519"/>
                  </a:lnTo>
                  <a:lnTo>
                    <a:pt x="277" y="500"/>
                  </a:lnTo>
                  <a:lnTo>
                    <a:pt x="281" y="490"/>
                  </a:lnTo>
                  <a:lnTo>
                    <a:pt x="277" y="485"/>
                  </a:lnTo>
                  <a:lnTo>
                    <a:pt x="271" y="489"/>
                  </a:lnTo>
                  <a:lnTo>
                    <a:pt x="254" y="487"/>
                  </a:lnTo>
                  <a:lnTo>
                    <a:pt x="242" y="490"/>
                  </a:lnTo>
                  <a:lnTo>
                    <a:pt x="227" y="498"/>
                  </a:lnTo>
                  <a:lnTo>
                    <a:pt x="207" y="515"/>
                  </a:lnTo>
                  <a:lnTo>
                    <a:pt x="190" y="513"/>
                  </a:lnTo>
                  <a:lnTo>
                    <a:pt x="215" y="495"/>
                  </a:lnTo>
                  <a:lnTo>
                    <a:pt x="227" y="481"/>
                  </a:lnTo>
                  <a:lnTo>
                    <a:pt x="252" y="476"/>
                  </a:lnTo>
                  <a:lnTo>
                    <a:pt x="256" y="470"/>
                  </a:lnTo>
                  <a:lnTo>
                    <a:pt x="268" y="465"/>
                  </a:lnTo>
                  <a:lnTo>
                    <a:pt x="281" y="467"/>
                  </a:lnTo>
                  <a:lnTo>
                    <a:pt x="281" y="460"/>
                  </a:lnTo>
                  <a:lnTo>
                    <a:pt x="277" y="446"/>
                  </a:lnTo>
                  <a:lnTo>
                    <a:pt x="274" y="438"/>
                  </a:lnTo>
                  <a:lnTo>
                    <a:pt x="255" y="433"/>
                  </a:lnTo>
                  <a:lnTo>
                    <a:pt x="205" y="361"/>
                  </a:lnTo>
                  <a:lnTo>
                    <a:pt x="196" y="334"/>
                  </a:lnTo>
                  <a:lnTo>
                    <a:pt x="198" y="306"/>
                  </a:lnTo>
                  <a:lnTo>
                    <a:pt x="206" y="274"/>
                  </a:lnTo>
                  <a:lnTo>
                    <a:pt x="198" y="252"/>
                  </a:lnTo>
                  <a:lnTo>
                    <a:pt x="185" y="229"/>
                  </a:lnTo>
                  <a:lnTo>
                    <a:pt x="186" y="198"/>
                  </a:lnTo>
                  <a:lnTo>
                    <a:pt x="207" y="155"/>
                  </a:lnTo>
                  <a:lnTo>
                    <a:pt x="211" y="124"/>
                  </a:lnTo>
                  <a:lnTo>
                    <a:pt x="222" y="102"/>
                  </a:lnTo>
                  <a:lnTo>
                    <a:pt x="236" y="88"/>
                  </a:lnTo>
                  <a:lnTo>
                    <a:pt x="247" y="67"/>
                  </a:lnTo>
                  <a:lnTo>
                    <a:pt x="275" y="38"/>
                  </a:lnTo>
                  <a:lnTo>
                    <a:pt x="285" y="25"/>
                  </a:lnTo>
                  <a:lnTo>
                    <a:pt x="285" y="21"/>
                  </a:lnTo>
                  <a:lnTo>
                    <a:pt x="279" y="16"/>
                  </a:lnTo>
                  <a:lnTo>
                    <a:pt x="270" y="8"/>
                  </a:lnTo>
                  <a:lnTo>
                    <a:pt x="206" y="0"/>
                  </a:lnTo>
                  <a:lnTo>
                    <a:pt x="190" y="3"/>
                  </a:lnTo>
                  <a:lnTo>
                    <a:pt x="146" y="20"/>
                  </a:lnTo>
                  <a:lnTo>
                    <a:pt x="114" y="42"/>
                  </a:lnTo>
                  <a:lnTo>
                    <a:pt x="81" y="76"/>
                  </a:lnTo>
                  <a:lnTo>
                    <a:pt x="75" y="101"/>
                  </a:lnTo>
                  <a:lnTo>
                    <a:pt x="61" y="118"/>
                  </a:lnTo>
                  <a:lnTo>
                    <a:pt x="55" y="123"/>
                  </a:lnTo>
                  <a:lnTo>
                    <a:pt x="49" y="134"/>
                  </a:lnTo>
                  <a:lnTo>
                    <a:pt x="44" y="149"/>
                  </a:lnTo>
                  <a:lnTo>
                    <a:pt x="51" y="164"/>
                  </a:lnTo>
                  <a:lnTo>
                    <a:pt x="39" y="172"/>
                  </a:lnTo>
                  <a:lnTo>
                    <a:pt x="38" y="199"/>
                  </a:lnTo>
                  <a:lnTo>
                    <a:pt x="48" y="204"/>
                  </a:lnTo>
                  <a:lnTo>
                    <a:pt x="29" y="204"/>
                  </a:lnTo>
                  <a:lnTo>
                    <a:pt x="24" y="230"/>
                  </a:lnTo>
                  <a:lnTo>
                    <a:pt x="16" y="236"/>
                  </a:lnTo>
                  <a:lnTo>
                    <a:pt x="14" y="261"/>
                  </a:lnTo>
                  <a:lnTo>
                    <a:pt x="7" y="274"/>
                  </a:lnTo>
                  <a:lnTo>
                    <a:pt x="12" y="310"/>
                  </a:lnTo>
                  <a:lnTo>
                    <a:pt x="27" y="310"/>
                  </a:lnTo>
                  <a:lnTo>
                    <a:pt x="17" y="316"/>
                  </a:lnTo>
                  <a:lnTo>
                    <a:pt x="7" y="330"/>
                  </a:lnTo>
                  <a:lnTo>
                    <a:pt x="0" y="347"/>
                  </a:lnTo>
                  <a:lnTo>
                    <a:pt x="7" y="369"/>
                  </a:lnTo>
                  <a:lnTo>
                    <a:pt x="13" y="381"/>
                  </a:lnTo>
                  <a:lnTo>
                    <a:pt x="3" y="401"/>
                  </a:lnTo>
                  <a:lnTo>
                    <a:pt x="3" y="441"/>
                  </a:lnTo>
                  <a:lnTo>
                    <a:pt x="8" y="454"/>
                  </a:lnTo>
                  <a:lnTo>
                    <a:pt x="12" y="460"/>
                  </a:lnTo>
                  <a:lnTo>
                    <a:pt x="62" y="471"/>
                  </a:lnTo>
                  <a:lnTo>
                    <a:pt x="115" y="476"/>
                  </a:lnTo>
                  <a:lnTo>
                    <a:pt x="126" y="490"/>
                  </a:lnTo>
                  <a:lnTo>
                    <a:pt x="145" y="506"/>
                  </a:lnTo>
                  <a:lnTo>
                    <a:pt x="162" y="516"/>
                  </a:lnTo>
                  <a:lnTo>
                    <a:pt x="131" y="528"/>
                  </a:lnTo>
                  <a:lnTo>
                    <a:pt x="107" y="530"/>
                  </a:lnTo>
                  <a:lnTo>
                    <a:pt x="73" y="510"/>
                  </a:lnTo>
                  <a:lnTo>
                    <a:pt x="53" y="509"/>
                  </a:lnTo>
                  <a:lnTo>
                    <a:pt x="37" y="504"/>
                  </a:lnTo>
                  <a:lnTo>
                    <a:pt x="45" y="515"/>
                  </a:lnTo>
                  <a:lnTo>
                    <a:pt x="38" y="532"/>
                  </a:lnTo>
                  <a:lnTo>
                    <a:pt x="48" y="548"/>
                  </a:lnTo>
                  <a:lnTo>
                    <a:pt x="61" y="575"/>
                  </a:lnTo>
                  <a:lnTo>
                    <a:pt x="83" y="602"/>
                  </a:lnTo>
                  <a:lnTo>
                    <a:pt x="118" y="624"/>
                  </a:lnTo>
                  <a:lnTo>
                    <a:pt x="105" y="627"/>
                  </a:lnTo>
                  <a:lnTo>
                    <a:pt x="124" y="634"/>
                  </a:lnTo>
                  <a:lnTo>
                    <a:pt x="126" y="628"/>
                  </a:lnTo>
                  <a:lnTo>
                    <a:pt x="141" y="627"/>
                  </a:lnTo>
                  <a:lnTo>
                    <a:pt x="167" y="632"/>
                  </a:lnTo>
                  <a:lnTo>
                    <a:pt x="186" y="627"/>
                  </a:lnTo>
                  <a:lnTo>
                    <a:pt x="194" y="606"/>
                  </a:lnTo>
                  <a:lnTo>
                    <a:pt x="196" y="635"/>
                  </a:lnTo>
                  <a:lnTo>
                    <a:pt x="209" y="656"/>
                  </a:lnTo>
                  <a:lnTo>
                    <a:pt x="226" y="673"/>
                  </a:lnTo>
                  <a:lnTo>
                    <a:pt x="253" y="682"/>
                  </a:lnTo>
                  <a:lnTo>
                    <a:pt x="265" y="682"/>
                  </a:lnTo>
                  <a:lnTo>
                    <a:pt x="250" y="672"/>
                  </a:lnTo>
                  <a:lnTo>
                    <a:pt x="265" y="670"/>
                  </a:lnTo>
                  <a:lnTo>
                    <a:pt x="292" y="680"/>
                  </a:lnTo>
                  <a:lnTo>
                    <a:pt x="344" y="688"/>
                  </a:lnTo>
                  <a:lnTo>
                    <a:pt x="358" y="696"/>
                  </a:lnTo>
                  <a:lnTo>
                    <a:pt x="360" y="689"/>
                  </a:lnTo>
                  <a:lnTo>
                    <a:pt x="384" y="678"/>
                  </a:lnTo>
                  <a:lnTo>
                    <a:pt x="419" y="702"/>
                  </a:lnTo>
                  <a:lnTo>
                    <a:pt x="435" y="703"/>
                  </a:lnTo>
                  <a:lnTo>
                    <a:pt x="437" y="708"/>
                  </a:lnTo>
                  <a:lnTo>
                    <a:pt x="442" y="700"/>
                  </a:lnTo>
                  <a:lnTo>
                    <a:pt x="441" y="702"/>
                  </a:lnTo>
                  <a:lnTo>
                    <a:pt x="448" y="709"/>
                  </a:lnTo>
                  <a:lnTo>
                    <a:pt x="455" y="693"/>
                  </a:lnTo>
                  <a:lnTo>
                    <a:pt x="469" y="687"/>
                  </a:lnTo>
                  <a:lnTo>
                    <a:pt x="483" y="696"/>
                  </a:lnTo>
                  <a:lnTo>
                    <a:pt x="496" y="718"/>
                  </a:lnTo>
                  <a:lnTo>
                    <a:pt x="506" y="718"/>
                  </a:lnTo>
                  <a:lnTo>
                    <a:pt x="501" y="704"/>
                  </a:lnTo>
                  <a:lnTo>
                    <a:pt x="481" y="680"/>
                  </a:lnTo>
                  <a:lnTo>
                    <a:pt x="462" y="672"/>
                  </a:lnTo>
                  <a:lnTo>
                    <a:pt x="464" y="659"/>
                  </a:lnTo>
                  <a:lnTo>
                    <a:pt x="517" y="676"/>
                  </a:lnTo>
                  <a:lnTo>
                    <a:pt x="530" y="682"/>
                  </a:lnTo>
                  <a:lnTo>
                    <a:pt x="543" y="676"/>
                  </a:lnTo>
                  <a:lnTo>
                    <a:pt x="549" y="682"/>
                  </a:lnTo>
                  <a:lnTo>
                    <a:pt x="556" y="682"/>
                  </a:lnTo>
                  <a:lnTo>
                    <a:pt x="569" y="707"/>
                  </a:lnTo>
                  <a:lnTo>
                    <a:pt x="596" y="698"/>
                  </a:lnTo>
                  <a:lnTo>
                    <a:pt x="618" y="696"/>
                  </a:lnTo>
                  <a:lnTo>
                    <a:pt x="625" y="684"/>
                  </a:lnTo>
                  <a:lnTo>
                    <a:pt x="620" y="659"/>
                  </a:lnTo>
                  <a:lnTo>
                    <a:pt x="605" y="624"/>
                  </a:lnTo>
                  <a:lnTo>
                    <a:pt x="591" y="626"/>
                  </a:lnTo>
                  <a:lnTo>
                    <a:pt x="581" y="618"/>
                  </a:lnTo>
                  <a:lnTo>
                    <a:pt x="593" y="607"/>
                  </a:lnTo>
                  <a:lnTo>
                    <a:pt x="620" y="614"/>
                  </a:lnTo>
                  <a:lnTo>
                    <a:pt x="653" y="649"/>
                  </a:lnTo>
                  <a:lnTo>
                    <a:pt x="658" y="638"/>
                  </a:lnTo>
                  <a:lnTo>
                    <a:pt x="670" y="646"/>
                  </a:lnTo>
                  <a:lnTo>
                    <a:pt x="684" y="643"/>
                  </a:lnTo>
                  <a:lnTo>
                    <a:pt x="685" y="707"/>
                  </a:lnTo>
                  <a:lnTo>
                    <a:pt x="694" y="716"/>
                  </a:lnTo>
                  <a:lnTo>
                    <a:pt x="701" y="700"/>
                  </a:lnTo>
                  <a:lnTo>
                    <a:pt x="711" y="708"/>
                  </a:lnTo>
                  <a:lnTo>
                    <a:pt x="723" y="707"/>
                  </a:lnTo>
                  <a:lnTo>
                    <a:pt x="728" y="714"/>
                  </a:lnTo>
                  <a:lnTo>
                    <a:pt x="727" y="726"/>
                  </a:lnTo>
                  <a:lnTo>
                    <a:pt x="715" y="736"/>
                  </a:lnTo>
                  <a:lnTo>
                    <a:pt x="727" y="737"/>
                  </a:lnTo>
                  <a:lnTo>
                    <a:pt x="738" y="745"/>
                  </a:lnTo>
                  <a:lnTo>
                    <a:pt x="750" y="759"/>
                  </a:lnTo>
                  <a:lnTo>
                    <a:pt x="787" y="793"/>
                  </a:lnTo>
                  <a:lnTo>
                    <a:pt x="792" y="816"/>
                  </a:lnTo>
                  <a:lnTo>
                    <a:pt x="772" y="833"/>
                  </a:lnTo>
                  <a:lnTo>
                    <a:pt x="752" y="828"/>
                  </a:lnTo>
                  <a:lnTo>
                    <a:pt x="737" y="828"/>
                  </a:lnTo>
                  <a:lnTo>
                    <a:pt x="743" y="854"/>
                  </a:lnTo>
                  <a:lnTo>
                    <a:pt x="740" y="887"/>
                  </a:lnTo>
                  <a:lnTo>
                    <a:pt x="761" y="880"/>
                  </a:lnTo>
                  <a:lnTo>
                    <a:pt x="791" y="859"/>
                  </a:lnTo>
                  <a:lnTo>
                    <a:pt x="798" y="843"/>
                  </a:lnTo>
                  <a:lnTo>
                    <a:pt x="812" y="849"/>
                  </a:lnTo>
                  <a:lnTo>
                    <a:pt x="829" y="834"/>
                  </a:lnTo>
                  <a:lnTo>
                    <a:pt x="849" y="829"/>
                  </a:lnTo>
                  <a:lnTo>
                    <a:pt x="868" y="833"/>
                  </a:lnTo>
                  <a:lnTo>
                    <a:pt x="836" y="843"/>
                  </a:lnTo>
                  <a:lnTo>
                    <a:pt x="842" y="848"/>
                  </a:lnTo>
                  <a:lnTo>
                    <a:pt x="835" y="863"/>
                  </a:lnTo>
                  <a:lnTo>
                    <a:pt x="858" y="892"/>
                  </a:lnTo>
                  <a:lnTo>
                    <a:pt x="872" y="906"/>
                  </a:lnTo>
                  <a:lnTo>
                    <a:pt x="878" y="901"/>
                  </a:lnTo>
                  <a:lnTo>
                    <a:pt x="871" y="887"/>
                  </a:lnTo>
                  <a:lnTo>
                    <a:pt x="872" y="877"/>
                  </a:lnTo>
                  <a:lnTo>
                    <a:pt x="892" y="883"/>
                  </a:lnTo>
                  <a:lnTo>
                    <a:pt x="890" y="920"/>
                  </a:lnTo>
                  <a:lnTo>
                    <a:pt x="895" y="936"/>
                  </a:lnTo>
                  <a:lnTo>
                    <a:pt x="912" y="949"/>
                  </a:lnTo>
                  <a:lnTo>
                    <a:pt x="925" y="941"/>
                  </a:lnTo>
                  <a:lnTo>
                    <a:pt x="939" y="963"/>
                  </a:lnTo>
                  <a:lnTo>
                    <a:pt x="942" y="988"/>
                  </a:lnTo>
                  <a:lnTo>
                    <a:pt x="948" y="1004"/>
                  </a:lnTo>
                  <a:lnTo>
                    <a:pt x="955" y="1014"/>
                  </a:lnTo>
                  <a:lnTo>
                    <a:pt x="958" y="1037"/>
                  </a:lnTo>
                  <a:lnTo>
                    <a:pt x="965" y="1049"/>
                  </a:lnTo>
                  <a:lnTo>
                    <a:pt x="967" y="1069"/>
                  </a:lnTo>
                  <a:lnTo>
                    <a:pt x="970" y="1085"/>
                  </a:lnTo>
                  <a:lnTo>
                    <a:pt x="976" y="1089"/>
                  </a:lnTo>
                  <a:lnTo>
                    <a:pt x="971" y="1103"/>
                  </a:lnTo>
                  <a:lnTo>
                    <a:pt x="964" y="1114"/>
                  </a:lnTo>
                  <a:lnTo>
                    <a:pt x="951" y="1121"/>
                  </a:lnTo>
                  <a:lnTo>
                    <a:pt x="942" y="1130"/>
                  </a:lnTo>
                  <a:lnTo>
                    <a:pt x="941" y="1166"/>
                  </a:lnTo>
                  <a:lnTo>
                    <a:pt x="937" y="1170"/>
                  </a:lnTo>
                  <a:lnTo>
                    <a:pt x="924" y="1173"/>
                  </a:lnTo>
                  <a:lnTo>
                    <a:pt x="911" y="1191"/>
                  </a:lnTo>
                  <a:lnTo>
                    <a:pt x="895" y="1204"/>
                  </a:lnTo>
                  <a:lnTo>
                    <a:pt x="882" y="1224"/>
                  </a:lnTo>
                  <a:lnTo>
                    <a:pt x="861" y="1242"/>
                  </a:lnTo>
                  <a:lnTo>
                    <a:pt x="863" y="1254"/>
                  </a:lnTo>
                  <a:lnTo>
                    <a:pt x="877" y="1275"/>
                  </a:lnTo>
                  <a:lnTo>
                    <a:pt x="894" y="1292"/>
                  </a:lnTo>
                  <a:lnTo>
                    <a:pt x="898" y="1310"/>
                  </a:lnTo>
                  <a:lnTo>
                    <a:pt x="908" y="1313"/>
                  </a:lnTo>
                  <a:lnTo>
                    <a:pt x="908" y="1338"/>
                  </a:lnTo>
                  <a:lnTo>
                    <a:pt x="889" y="1328"/>
                  </a:lnTo>
                  <a:lnTo>
                    <a:pt x="888" y="1333"/>
                  </a:lnTo>
                  <a:lnTo>
                    <a:pt x="874" y="1327"/>
                  </a:lnTo>
                  <a:lnTo>
                    <a:pt x="871" y="1334"/>
                  </a:lnTo>
                  <a:lnTo>
                    <a:pt x="862" y="1337"/>
                  </a:lnTo>
                  <a:lnTo>
                    <a:pt x="846" y="1347"/>
                  </a:lnTo>
                  <a:lnTo>
                    <a:pt x="822" y="1347"/>
                  </a:lnTo>
                  <a:lnTo>
                    <a:pt x="820" y="1360"/>
                  </a:lnTo>
                  <a:lnTo>
                    <a:pt x="811" y="1364"/>
                  </a:lnTo>
                  <a:lnTo>
                    <a:pt x="793" y="1354"/>
                  </a:lnTo>
                  <a:lnTo>
                    <a:pt x="765" y="1358"/>
                  </a:lnTo>
                  <a:lnTo>
                    <a:pt x="743" y="1348"/>
                  </a:lnTo>
                  <a:lnTo>
                    <a:pt x="731" y="1348"/>
                  </a:lnTo>
                  <a:lnTo>
                    <a:pt x="718" y="1344"/>
                  </a:lnTo>
                  <a:lnTo>
                    <a:pt x="711" y="1338"/>
                  </a:lnTo>
                  <a:lnTo>
                    <a:pt x="700" y="1339"/>
                  </a:lnTo>
                  <a:lnTo>
                    <a:pt x="707" y="1350"/>
                  </a:lnTo>
                  <a:lnTo>
                    <a:pt x="697" y="1350"/>
                  </a:lnTo>
                  <a:lnTo>
                    <a:pt x="700" y="1374"/>
                  </a:lnTo>
                  <a:lnTo>
                    <a:pt x="688" y="1378"/>
                  </a:lnTo>
                  <a:lnTo>
                    <a:pt x="668" y="1393"/>
                  </a:lnTo>
                  <a:lnTo>
                    <a:pt x="661" y="1408"/>
                  </a:lnTo>
                  <a:lnTo>
                    <a:pt x="658" y="1425"/>
                  </a:lnTo>
                  <a:lnTo>
                    <a:pt x="659" y="1441"/>
                  </a:lnTo>
                  <a:lnTo>
                    <a:pt x="668" y="1462"/>
                  </a:lnTo>
                  <a:lnTo>
                    <a:pt x="680" y="1473"/>
                  </a:lnTo>
                  <a:lnTo>
                    <a:pt x="690" y="1473"/>
                  </a:lnTo>
                  <a:lnTo>
                    <a:pt x="702" y="1488"/>
                  </a:lnTo>
                  <a:lnTo>
                    <a:pt x="710" y="1485"/>
                  </a:lnTo>
                  <a:lnTo>
                    <a:pt x="731" y="1491"/>
                  </a:lnTo>
                  <a:lnTo>
                    <a:pt x="737" y="1496"/>
                  </a:lnTo>
                  <a:lnTo>
                    <a:pt x="739" y="1493"/>
                  </a:lnTo>
                  <a:lnTo>
                    <a:pt x="761" y="1487"/>
                  </a:lnTo>
                  <a:lnTo>
                    <a:pt x="759" y="1478"/>
                  </a:lnTo>
                  <a:lnTo>
                    <a:pt x="776" y="1477"/>
                  </a:lnTo>
                  <a:lnTo>
                    <a:pt x="783" y="1473"/>
                  </a:lnTo>
                  <a:lnTo>
                    <a:pt x="785" y="1463"/>
                  </a:lnTo>
                  <a:lnTo>
                    <a:pt x="780" y="1452"/>
                  </a:lnTo>
                  <a:lnTo>
                    <a:pt x="792" y="1447"/>
                  </a:lnTo>
                  <a:lnTo>
                    <a:pt x="807" y="1447"/>
                  </a:lnTo>
                  <a:lnTo>
                    <a:pt x="812" y="1457"/>
                  </a:lnTo>
                  <a:lnTo>
                    <a:pt x="814" y="1467"/>
                  </a:lnTo>
                  <a:lnTo>
                    <a:pt x="840" y="1468"/>
                  </a:lnTo>
                  <a:lnTo>
                    <a:pt x="849" y="1472"/>
                  </a:lnTo>
                  <a:lnTo>
                    <a:pt x="847" y="1461"/>
                  </a:lnTo>
                  <a:lnTo>
                    <a:pt x="855" y="1453"/>
                  </a:lnTo>
                  <a:lnTo>
                    <a:pt x="857" y="1460"/>
                  </a:lnTo>
                  <a:lnTo>
                    <a:pt x="847" y="1441"/>
                  </a:lnTo>
                  <a:lnTo>
                    <a:pt x="835" y="1436"/>
                  </a:lnTo>
                  <a:lnTo>
                    <a:pt x="834" y="1423"/>
                  </a:lnTo>
                  <a:lnTo>
                    <a:pt x="846" y="1419"/>
                  </a:lnTo>
                  <a:lnTo>
                    <a:pt x="851" y="1413"/>
                  </a:lnTo>
                  <a:lnTo>
                    <a:pt x="851" y="1425"/>
                  </a:lnTo>
                  <a:lnTo>
                    <a:pt x="852" y="1435"/>
                  </a:lnTo>
                  <a:lnTo>
                    <a:pt x="860" y="1426"/>
                  </a:lnTo>
                  <a:lnTo>
                    <a:pt x="862" y="1435"/>
                  </a:lnTo>
                  <a:lnTo>
                    <a:pt x="871" y="1444"/>
                  </a:lnTo>
                  <a:lnTo>
                    <a:pt x="876" y="1439"/>
                  </a:lnTo>
                  <a:lnTo>
                    <a:pt x="885" y="1435"/>
                  </a:lnTo>
                  <a:lnTo>
                    <a:pt x="889" y="1436"/>
                  </a:lnTo>
                  <a:lnTo>
                    <a:pt x="898" y="1450"/>
                  </a:lnTo>
                  <a:lnTo>
                    <a:pt x="906" y="1444"/>
                  </a:lnTo>
                  <a:lnTo>
                    <a:pt x="914" y="1446"/>
                  </a:lnTo>
                  <a:lnTo>
                    <a:pt x="919" y="1456"/>
                  </a:lnTo>
                  <a:lnTo>
                    <a:pt x="916" y="1462"/>
                  </a:lnTo>
                  <a:lnTo>
                    <a:pt x="917" y="1473"/>
                  </a:lnTo>
                  <a:lnTo>
                    <a:pt x="921" y="1485"/>
                  </a:lnTo>
                  <a:lnTo>
                    <a:pt x="927" y="1482"/>
                  </a:lnTo>
                  <a:lnTo>
                    <a:pt x="938" y="1498"/>
                  </a:lnTo>
                  <a:lnTo>
                    <a:pt x="941" y="1507"/>
                  </a:lnTo>
                  <a:lnTo>
                    <a:pt x="939" y="1515"/>
                  </a:lnTo>
                  <a:lnTo>
                    <a:pt x="942" y="1518"/>
                  </a:lnTo>
                  <a:lnTo>
                    <a:pt x="943" y="1528"/>
                  </a:lnTo>
                  <a:lnTo>
                    <a:pt x="951" y="1526"/>
                  </a:lnTo>
                  <a:lnTo>
                    <a:pt x="955" y="1528"/>
                  </a:lnTo>
                  <a:lnTo>
                    <a:pt x="963" y="1544"/>
                  </a:lnTo>
                  <a:lnTo>
                    <a:pt x="968" y="1547"/>
                  </a:lnTo>
                  <a:lnTo>
                    <a:pt x="975" y="1541"/>
                  </a:lnTo>
                  <a:lnTo>
                    <a:pt x="980" y="1543"/>
                  </a:lnTo>
                  <a:lnTo>
                    <a:pt x="980" y="1550"/>
                  </a:lnTo>
                  <a:lnTo>
                    <a:pt x="986" y="1560"/>
                  </a:lnTo>
                  <a:lnTo>
                    <a:pt x="994" y="1563"/>
                  </a:lnTo>
                  <a:lnTo>
                    <a:pt x="995" y="1554"/>
                  </a:lnTo>
                  <a:lnTo>
                    <a:pt x="1001" y="1542"/>
                  </a:lnTo>
                  <a:lnTo>
                    <a:pt x="1012" y="1559"/>
                  </a:lnTo>
                  <a:lnTo>
                    <a:pt x="1018" y="1563"/>
                  </a:lnTo>
                  <a:lnTo>
                    <a:pt x="1022" y="1571"/>
                  </a:lnTo>
                  <a:lnTo>
                    <a:pt x="1033" y="1571"/>
                  </a:lnTo>
                  <a:lnTo>
                    <a:pt x="1019" y="1587"/>
                  </a:lnTo>
                  <a:lnTo>
                    <a:pt x="1003" y="1593"/>
                  </a:lnTo>
                  <a:lnTo>
                    <a:pt x="992" y="1579"/>
                  </a:lnTo>
                  <a:lnTo>
                    <a:pt x="998" y="1595"/>
                  </a:lnTo>
                  <a:lnTo>
                    <a:pt x="1014" y="1628"/>
                  </a:lnTo>
                  <a:lnTo>
                    <a:pt x="1024" y="1630"/>
                  </a:lnTo>
                  <a:lnTo>
                    <a:pt x="1035" y="1643"/>
                  </a:lnTo>
                  <a:lnTo>
                    <a:pt x="1037" y="16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9" name="Freeform 304"/>
            <p:cNvSpPr>
              <a:spLocks noChangeAspect="1"/>
            </p:cNvSpPr>
            <p:nvPr/>
          </p:nvSpPr>
          <p:spPr bwMode="gray">
            <a:xfrm>
              <a:off x="3062005" y="1203996"/>
              <a:ext cx="1703838" cy="1293915"/>
            </a:xfrm>
            <a:custGeom>
              <a:avLst/>
              <a:gdLst/>
              <a:ahLst/>
              <a:cxnLst>
                <a:cxn ang="0">
                  <a:pos x="4121" y="2577"/>
                </a:cxn>
                <a:cxn ang="0">
                  <a:pos x="3985" y="2718"/>
                </a:cxn>
                <a:cxn ang="0">
                  <a:pos x="4193" y="2896"/>
                </a:cxn>
                <a:cxn ang="0">
                  <a:pos x="4252" y="3041"/>
                </a:cxn>
                <a:cxn ang="0">
                  <a:pos x="4261" y="2980"/>
                </a:cxn>
                <a:cxn ang="0">
                  <a:pos x="3928" y="2815"/>
                </a:cxn>
                <a:cxn ang="0">
                  <a:pos x="3510" y="3092"/>
                </a:cxn>
                <a:cxn ang="0">
                  <a:pos x="3186" y="3206"/>
                </a:cxn>
                <a:cxn ang="0">
                  <a:pos x="3305" y="3028"/>
                </a:cxn>
                <a:cxn ang="0">
                  <a:pos x="3138" y="2904"/>
                </a:cxn>
                <a:cxn ang="0">
                  <a:pos x="2884" y="2730"/>
                </a:cxn>
                <a:cxn ang="0">
                  <a:pos x="2558" y="2711"/>
                </a:cxn>
                <a:cxn ang="0">
                  <a:pos x="999" y="2670"/>
                </a:cxn>
                <a:cxn ang="0">
                  <a:pos x="900" y="2578"/>
                </a:cxn>
                <a:cxn ang="0">
                  <a:pos x="745" y="2484"/>
                </a:cxn>
                <a:cxn ang="0">
                  <a:pos x="658" y="2308"/>
                </a:cxn>
                <a:cxn ang="0">
                  <a:pos x="605" y="2062"/>
                </a:cxn>
                <a:cxn ang="0">
                  <a:pos x="257" y="1689"/>
                </a:cxn>
                <a:cxn ang="0">
                  <a:pos x="0" y="1022"/>
                </a:cxn>
                <a:cxn ang="0">
                  <a:pos x="300" y="501"/>
                </a:cxn>
                <a:cxn ang="0">
                  <a:pos x="554" y="316"/>
                </a:cxn>
                <a:cxn ang="0">
                  <a:pos x="516" y="434"/>
                </a:cxn>
                <a:cxn ang="0">
                  <a:pos x="780" y="376"/>
                </a:cxn>
                <a:cxn ang="0">
                  <a:pos x="908" y="308"/>
                </a:cxn>
                <a:cxn ang="0">
                  <a:pos x="1229" y="461"/>
                </a:cxn>
                <a:cxn ang="0">
                  <a:pos x="1409" y="630"/>
                </a:cxn>
                <a:cxn ang="0">
                  <a:pos x="1713" y="655"/>
                </a:cxn>
                <a:cxn ang="0">
                  <a:pos x="1850" y="758"/>
                </a:cxn>
                <a:cxn ang="0">
                  <a:pos x="1884" y="566"/>
                </a:cxn>
                <a:cxn ang="0">
                  <a:pos x="1897" y="496"/>
                </a:cxn>
                <a:cxn ang="0">
                  <a:pos x="2137" y="669"/>
                </a:cxn>
                <a:cxn ang="0">
                  <a:pos x="2360" y="650"/>
                </a:cxn>
                <a:cxn ang="0">
                  <a:pos x="2467" y="619"/>
                </a:cxn>
                <a:cxn ang="0">
                  <a:pos x="2592" y="506"/>
                </a:cxn>
                <a:cxn ang="0">
                  <a:pos x="2465" y="360"/>
                </a:cxn>
                <a:cxn ang="0">
                  <a:pos x="2513" y="2"/>
                </a:cxn>
                <a:cxn ang="0">
                  <a:pos x="2671" y="301"/>
                </a:cxn>
                <a:cxn ang="0">
                  <a:pos x="2773" y="515"/>
                </a:cxn>
                <a:cxn ang="0">
                  <a:pos x="2955" y="732"/>
                </a:cxn>
                <a:cxn ang="0">
                  <a:pos x="3048" y="400"/>
                </a:cxn>
                <a:cxn ang="0">
                  <a:pos x="3223" y="566"/>
                </a:cxn>
                <a:cxn ang="0">
                  <a:pos x="3139" y="886"/>
                </a:cxn>
                <a:cxn ang="0">
                  <a:pos x="2869" y="956"/>
                </a:cxn>
                <a:cxn ang="0">
                  <a:pos x="2806" y="1170"/>
                </a:cxn>
                <a:cxn ang="0">
                  <a:pos x="2662" y="1202"/>
                </a:cxn>
                <a:cxn ang="0">
                  <a:pos x="2634" y="1400"/>
                </a:cxn>
                <a:cxn ang="0">
                  <a:pos x="2596" y="1772"/>
                </a:cxn>
                <a:cxn ang="0">
                  <a:pos x="2978" y="2076"/>
                </a:cxn>
                <a:cxn ang="0">
                  <a:pos x="3253" y="2406"/>
                </a:cxn>
                <a:cxn ang="0">
                  <a:pos x="3435" y="2410"/>
                </a:cxn>
                <a:cxn ang="0">
                  <a:pos x="3543" y="2007"/>
                </a:cxn>
                <a:cxn ang="0">
                  <a:pos x="3489" y="1658"/>
                </a:cxn>
                <a:cxn ang="0">
                  <a:pos x="3454" y="1379"/>
                </a:cxn>
                <a:cxn ang="0">
                  <a:pos x="3782" y="1465"/>
                </a:cxn>
                <a:cxn ang="0">
                  <a:pos x="3908" y="1642"/>
                </a:cxn>
                <a:cxn ang="0">
                  <a:pos x="3931" y="1765"/>
                </a:cxn>
                <a:cxn ang="0">
                  <a:pos x="4124" y="1745"/>
                </a:cxn>
                <a:cxn ang="0">
                  <a:pos x="4254" y="1721"/>
                </a:cxn>
                <a:cxn ang="0">
                  <a:pos x="4305" y="1837"/>
                </a:cxn>
                <a:cxn ang="0">
                  <a:pos x="4379" y="2060"/>
                </a:cxn>
                <a:cxn ang="0">
                  <a:pos x="4580" y="2206"/>
                </a:cxn>
                <a:cxn ang="0">
                  <a:pos x="4538" y="2229"/>
                </a:cxn>
                <a:cxn ang="0">
                  <a:pos x="4668" y="2398"/>
                </a:cxn>
              </a:cxnLst>
              <a:rect l="0" t="0" r="r" b="b"/>
              <a:pathLst>
                <a:path w="4686" h="3236">
                  <a:moveTo>
                    <a:pt x="4668" y="2398"/>
                  </a:moveTo>
                  <a:lnTo>
                    <a:pt x="4678" y="2405"/>
                  </a:lnTo>
                  <a:lnTo>
                    <a:pt x="4684" y="2412"/>
                  </a:lnTo>
                  <a:lnTo>
                    <a:pt x="4675" y="2423"/>
                  </a:lnTo>
                  <a:lnTo>
                    <a:pt x="4664" y="2437"/>
                  </a:lnTo>
                  <a:lnTo>
                    <a:pt x="4646" y="2449"/>
                  </a:lnTo>
                  <a:lnTo>
                    <a:pt x="4630" y="2469"/>
                  </a:lnTo>
                  <a:lnTo>
                    <a:pt x="4619" y="2470"/>
                  </a:lnTo>
                  <a:lnTo>
                    <a:pt x="4616" y="2475"/>
                  </a:lnTo>
                  <a:lnTo>
                    <a:pt x="4601" y="2475"/>
                  </a:lnTo>
                  <a:lnTo>
                    <a:pt x="4578" y="2474"/>
                  </a:lnTo>
                  <a:lnTo>
                    <a:pt x="4564" y="2481"/>
                  </a:lnTo>
                  <a:lnTo>
                    <a:pt x="4533" y="2487"/>
                  </a:lnTo>
                  <a:lnTo>
                    <a:pt x="4521" y="2496"/>
                  </a:lnTo>
                  <a:lnTo>
                    <a:pt x="4510" y="2512"/>
                  </a:lnTo>
                  <a:lnTo>
                    <a:pt x="4505" y="2511"/>
                  </a:lnTo>
                  <a:lnTo>
                    <a:pt x="4493" y="2531"/>
                  </a:lnTo>
                  <a:lnTo>
                    <a:pt x="4476" y="2554"/>
                  </a:lnTo>
                  <a:lnTo>
                    <a:pt x="4465" y="2560"/>
                  </a:lnTo>
                  <a:lnTo>
                    <a:pt x="4453" y="2574"/>
                  </a:lnTo>
                  <a:lnTo>
                    <a:pt x="4444" y="2579"/>
                  </a:lnTo>
                  <a:lnTo>
                    <a:pt x="4438" y="2579"/>
                  </a:lnTo>
                  <a:lnTo>
                    <a:pt x="4433" y="2574"/>
                  </a:lnTo>
                  <a:lnTo>
                    <a:pt x="4438" y="2563"/>
                  </a:lnTo>
                  <a:lnTo>
                    <a:pt x="4431" y="2566"/>
                  </a:lnTo>
                  <a:lnTo>
                    <a:pt x="4425" y="2577"/>
                  </a:lnTo>
                  <a:lnTo>
                    <a:pt x="4385" y="2583"/>
                  </a:lnTo>
                  <a:lnTo>
                    <a:pt x="4359" y="2593"/>
                  </a:lnTo>
                  <a:lnTo>
                    <a:pt x="4353" y="2590"/>
                  </a:lnTo>
                  <a:lnTo>
                    <a:pt x="4352" y="2584"/>
                  </a:lnTo>
                  <a:lnTo>
                    <a:pt x="4343" y="2579"/>
                  </a:lnTo>
                  <a:lnTo>
                    <a:pt x="4325" y="2577"/>
                  </a:lnTo>
                  <a:lnTo>
                    <a:pt x="4280" y="2577"/>
                  </a:lnTo>
                  <a:lnTo>
                    <a:pt x="4264" y="2581"/>
                  </a:lnTo>
                  <a:lnTo>
                    <a:pt x="4232" y="2574"/>
                  </a:lnTo>
                  <a:lnTo>
                    <a:pt x="4225" y="2574"/>
                  </a:lnTo>
                  <a:lnTo>
                    <a:pt x="4200" y="2572"/>
                  </a:lnTo>
                  <a:lnTo>
                    <a:pt x="4173" y="2579"/>
                  </a:lnTo>
                  <a:lnTo>
                    <a:pt x="4164" y="2577"/>
                  </a:lnTo>
                  <a:lnTo>
                    <a:pt x="4151" y="2577"/>
                  </a:lnTo>
                  <a:lnTo>
                    <a:pt x="4134" y="2579"/>
                  </a:lnTo>
                  <a:lnTo>
                    <a:pt x="4121" y="2577"/>
                  </a:lnTo>
                  <a:lnTo>
                    <a:pt x="4113" y="2581"/>
                  </a:lnTo>
                  <a:lnTo>
                    <a:pt x="4100" y="2581"/>
                  </a:lnTo>
                  <a:lnTo>
                    <a:pt x="4095" y="2583"/>
                  </a:lnTo>
                  <a:lnTo>
                    <a:pt x="4094" y="2590"/>
                  </a:lnTo>
                  <a:lnTo>
                    <a:pt x="4084" y="2589"/>
                  </a:lnTo>
                  <a:lnTo>
                    <a:pt x="4080" y="2593"/>
                  </a:lnTo>
                  <a:lnTo>
                    <a:pt x="4074" y="2597"/>
                  </a:lnTo>
                  <a:lnTo>
                    <a:pt x="4068" y="2604"/>
                  </a:lnTo>
                  <a:lnTo>
                    <a:pt x="4058" y="2617"/>
                  </a:lnTo>
                  <a:lnTo>
                    <a:pt x="4053" y="2635"/>
                  </a:lnTo>
                  <a:lnTo>
                    <a:pt x="4044" y="2654"/>
                  </a:lnTo>
                  <a:lnTo>
                    <a:pt x="4042" y="2657"/>
                  </a:lnTo>
                  <a:lnTo>
                    <a:pt x="4004" y="2659"/>
                  </a:lnTo>
                  <a:lnTo>
                    <a:pt x="3993" y="2670"/>
                  </a:lnTo>
                  <a:lnTo>
                    <a:pt x="3987" y="2670"/>
                  </a:lnTo>
                  <a:lnTo>
                    <a:pt x="3987" y="2675"/>
                  </a:lnTo>
                  <a:lnTo>
                    <a:pt x="3968" y="2694"/>
                  </a:lnTo>
                  <a:lnTo>
                    <a:pt x="3958" y="2699"/>
                  </a:lnTo>
                  <a:lnTo>
                    <a:pt x="3930" y="2743"/>
                  </a:lnTo>
                  <a:lnTo>
                    <a:pt x="3919" y="2751"/>
                  </a:lnTo>
                  <a:lnTo>
                    <a:pt x="3908" y="2753"/>
                  </a:lnTo>
                  <a:lnTo>
                    <a:pt x="3909" y="2769"/>
                  </a:lnTo>
                  <a:lnTo>
                    <a:pt x="3887" y="2810"/>
                  </a:lnTo>
                  <a:lnTo>
                    <a:pt x="3882" y="2810"/>
                  </a:lnTo>
                  <a:lnTo>
                    <a:pt x="3860" y="2832"/>
                  </a:lnTo>
                  <a:lnTo>
                    <a:pt x="3834" y="2858"/>
                  </a:lnTo>
                  <a:lnTo>
                    <a:pt x="3834" y="2861"/>
                  </a:lnTo>
                  <a:lnTo>
                    <a:pt x="3848" y="2858"/>
                  </a:lnTo>
                  <a:lnTo>
                    <a:pt x="3859" y="2851"/>
                  </a:lnTo>
                  <a:lnTo>
                    <a:pt x="3859" y="2847"/>
                  </a:lnTo>
                  <a:lnTo>
                    <a:pt x="3864" y="2845"/>
                  </a:lnTo>
                  <a:lnTo>
                    <a:pt x="3879" y="2827"/>
                  </a:lnTo>
                  <a:lnTo>
                    <a:pt x="3888" y="2814"/>
                  </a:lnTo>
                  <a:lnTo>
                    <a:pt x="3898" y="2805"/>
                  </a:lnTo>
                  <a:lnTo>
                    <a:pt x="3908" y="2794"/>
                  </a:lnTo>
                  <a:lnTo>
                    <a:pt x="3920" y="2770"/>
                  </a:lnTo>
                  <a:lnTo>
                    <a:pt x="3930" y="2761"/>
                  </a:lnTo>
                  <a:lnTo>
                    <a:pt x="3952" y="2739"/>
                  </a:lnTo>
                  <a:lnTo>
                    <a:pt x="3958" y="2735"/>
                  </a:lnTo>
                  <a:lnTo>
                    <a:pt x="3968" y="2733"/>
                  </a:lnTo>
                  <a:lnTo>
                    <a:pt x="3974" y="2726"/>
                  </a:lnTo>
                  <a:lnTo>
                    <a:pt x="3985" y="2718"/>
                  </a:lnTo>
                  <a:lnTo>
                    <a:pt x="3998" y="2713"/>
                  </a:lnTo>
                  <a:lnTo>
                    <a:pt x="4030" y="2694"/>
                  </a:lnTo>
                  <a:lnTo>
                    <a:pt x="4084" y="2670"/>
                  </a:lnTo>
                  <a:lnTo>
                    <a:pt x="4114" y="2663"/>
                  </a:lnTo>
                  <a:lnTo>
                    <a:pt x="4128" y="2664"/>
                  </a:lnTo>
                  <a:lnTo>
                    <a:pt x="4139" y="2662"/>
                  </a:lnTo>
                  <a:lnTo>
                    <a:pt x="4167" y="2664"/>
                  </a:lnTo>
                  <a:lnTo>
                    <a:pt x="4194" y="2676"/>
                  </a:lnTo>
                  <a:lnTo>
                    <a:pt x="4207" y="2685"/>
                  </a:lnTo>
                  <a:lnTo>
                    <a:pt x="4214" y="2701"/>
                  </a:lnTo>
                  <a:lnTo>
                    <a:pt x="4207" y="2697"/>
                  </a:lnTo>
                  <a:lnTo>
                    <a:pt x="4205" y="2700"/>
                  </a:lnTo>
                  <a:lnTo>
                    <a:pt x="4211" y="2707"/>
                  </a:lnTo>
                  <a:lnTo>
                    <a:pt x="4211" y="2723"/>
                  </a:lnTo>
                  <a:lnTo>
                    <a:pt x="4200" y="2733"/>
                  </a:lnTo>
                  <a:lnTo>
                    <a:pt x="4176" y="2753"/>
                  </a:lnTo>
                  <a:lnTo>
                    <a:pt x="4160" y="2761"/>
                  </a:lnTo>
                  <a:lnTo>
                    <a:pt x="4141" y="2760"/>
                  </a:lnTo>
                  <a:lnTo>
                    <a:pt x="4126" y="2753"/>
                  </a:lnTo>
                  <a:lnTo>
                    <a:pt x="4105" y="2756"/>
                  </a:lnTo>
                  <a:lnTo>
                    <a:pt x="4089" y="2762"/>
                  </a:lnTo>
                  <a:lnTo>
                    <a:pt x="4085" y="2765"/>
                  </a:lnTo>
                  <a:lnTo>
                    <a:pt x="4100" y="2765"/>
                  </a:lnTo>
                  <a:lnTo>
                    <a:pt x="4127" y="2773"/>
                  </a:lnTo>
                  <a:lnTo>
                    <a:pt x="4132" y="2787"/>
                  </a:lnTo>
                  <a:lnTo>
                    <a:pt x="4137" y="2791"/>
                  </a:lnTo>
                  <a:lnTo>
                    <a:pt x="4166" y="2776"/>
                  </a:lnTo>
                  <a:lnTo>
                    <a:pt x="4170" y="2777"/>
                  </a:lnTo>
                  <a:lnTo>
                    <a:pt x="4168" y="2782"/>
                  </a:lnTo>
                  <a:lnTo>
                    <a:pt x="4177" y="2783"/>
                  </a:lnTo>
                  <a:lnTo>
                    <a:pt x="4183" y="2788"/>
                  </a:lnTo>
                  <a:lnTo>
                    <a:pt x="4182" y="2798"/>
                  </a:lnTo>
                  <a:lnTo>
                    <a:pt x="4173" y="2823"/>
                  </a:lnTo>
                  <a:lnTo>
                    <a:pt x="4157" y="2839"/>
                  </a:lnTo>
                  <a:lnTo>
                    <a:pt x="4157" y="2841"/>
                  </a:lnTo>
                  <a:lnTo>
                    <a:pt x="4165" y="2840"/>
                  </a:lnTo>
                  <a:lnTo>
                    <a:pt x="4180" y="2842"/>
                  </a:lnTo>
                  <a:lnTo>
                    <a:pt x="4178" y="2862"/>
                  </a:lnTo>
                  <a:lnTo>
                    <a:pt x="4180" y="2870"/>
                  </a:lnTo>
                  <a:lnTo>
                    <a:pt x="4184" y="2879"/>
                  </a:lnTo>
                  <a:lnTo>
                    <a:pt x="4188" y="2889"/>
                  </a:lnTo>
                  <a:lnTo>
                    <a:pt x="4193" y="2896"/>
                  </a:lnTo>
                  <a:lnTo>
                    <a:pt x="4199" y="2902"/>
                  </a:lnTo>
                  <a:lnTo>
                    <a:pt x="4198" y="2906"/>
                  </a:lnTo>
                  <a:lnTo>
                    <a:pt x="4215" y="2907"/>
                  </a:lnTo>
                  <a:lnTo>
                    <a:pt x="4236" y="2917"/>
                  </a:lnTo>
                  <a:lnTo>
                    <a:pt x="4240" y="2921"/>
                  </a:lnTo>
                  <a:lnTo>
                    <a:pt x="4231" y="2926"/>
                  </a:lnTo>
                  <a:lnTo>
                    <a:pt x="4230" y="2932"/>
                  </a:lnTo>
                  <a:lnTo>
                    <a:pt x="4239" y="2936"/>
                  </a:lnTo>
                  <a:lnTo>
                    <a:pt x="4250" y="2937"/>
                  </a:lnTo>
                  <a:lnTo>
                    <a:pt x="4266" y="2943"/>
                  </a:lnTo>
                  <a:lnTo>
                    <a:pt x="4294" y="2947"/>
                  </a:lnTo>
                  <a:lnTo>
                    <a:pt x="4297" y="2953"/>
                  </a:lnTo>
                  <a:lnTo>
                    <a:pt x="4320" y="2950"/>
                  </a:lnTo>
                  <a:lnTo>
                    <a:pt x="4339" y="2937"/>
                  </a:lnTo>
                  <a:lnTo>
                    <a:pt x="4344" y="2947"/>
                  </a:lnTo>
                  <a:lnTo>
                    <a:pt x="4342" y="2955"/>
                  </a:lnTo>
                  <a:lnTo>
                    <a:pt x="4348" y="2954"/>
                  </a:lnTo>
                  <a:lnTo>
                    <a:pt x="4358" y="2955"/>
                  </a:lnTo>
                  <a:lnTo>
                    <a:pt x="4368" y="2954"/>
                  </a:lnTo>
                  <a:lnTo>
                    <a:pt x="4375" y="2963"/>
                  </a:lnTo>
                  <a:lnTo>
                    <a:pt x="4379" y="2968"/>
                  </a:lnTo>
                  <a:lnTo>
                    <a:pt x="4372" y="2971"/>
                  </a:lnTo>
                  <a:lnTo>
                    <a:pt x="4371" y="2977"/>
                  </a:lnTo>
                  <a:lnTo>
                    <a:pt x="4387" y="2979"/>
                  </a:lnTo>
                  <a:lnTo>
                    <a:pt x="4391" y="2981"/>
                  </a:lnTo>
                  <a:lnTo>
                    <a:pt x="4385" y="2986"/>
                  </a:lnTo>
                  <a:lnTo>
                    <a:pt x="4375" y="2985"/>
                  </a:lnTo>
                  <a:lnTo>
                    <a:pt x="4366" y="2991"/>
                  </a:lnTo>
                  <a:lnTo>
                    <a:pt x="4359" y="2988"/>
                  </a:lnTo>
                  <a:lnTo>
                    <a:pt x="4345" y="2997"/>
                  </a:lnTo>
                  <a:lnTo>
                    <a:pt x="4325" y="3006"/>
                  </a:lnTo>
                  <a:lnTo>
                    <a:pt x="4316" y="3012"/>
                  </a:lnTo>
                  <a:lnTo>
                    <a:pt x="4311" y="3013"/>
                  </a:lnTo>
                  <a:lnTo>
                    <a:pt x="4309" y="3018"/>
                  </a:lnTo>
                  <a:lnTo>
                    <a:pt x="4300" y="3017"/>
                  </a:lnTo>
                  <a:lnTo>
                    <a:pt x="4289" y="3025"/>
                  </a:lnTo>
                  <a:lnTo>
                    <a:pt x="4279" y="3026"/>
                  </a:lnTo>
                  <a:lnTo>
                    <a:pt x="4277" y="3024"/>
                  </a:lnTo>
                  <a:lnTo>
                    <a:pt x="4269" y="3028"/>
                  </a:lnTo>
                  <a:lnTo>
                    <a:pt x="4262" y="3033"/>
                  </a:lnTo>
                  <a:lnTo>
                    <a:pt x="4250" y="3028"/>
                  </a:lnTo>
                  <a:lnTo>
                    <a:pt x="4252" y="3041"/>
                  </a:lnTo>
                  <a:lnTo>
                    <a:pt x="4251" y="3046"/>
                  </a:lnTo>
                  <a:lnTo>
                    <a:pt x="4239" y="3046"/>
                  </a:lnTo>
                  <a:lnTo>
                    <a:pt x="4232" y="3038"/>
                  </a:lnTo>
                  <a:lnTo>
                    <a:pt x="4232" y="3033"/>
                  </a:lnTo>
                  <a:lnTo>
                    <a:pt x="4224" y="3046"/>
                  </a:lnTo>
                  <a:lnTo>
                    <a:pt x="4220" y="3038"/>
                  </a:lnTo>
                  <a:lnTo>
                    <a:pt x="4215" y="3047"/>
                  </a:lnTo>
                  <a:lnTo>
                    <a:pt x="4213" y="3061"/>
                  </a:lnTo>
                  <a:lnTo>
                    <a:pt x="4203" y="3068"/>
                  </a:lnTo>
                  <a:lnTo>
                    <a:pt x="4189" y="3085"/>
                  </a:lnTo>
                  <a:lnTo>
                    <a:pt x="4187" y="3090"/>
                  </a:lnTo>
                  <a:lnTo>
                    <a:pt x="4176" y="3095"/>
                  </a:lnTo>
                  <a:lnTo>
                    <a:pt x="4170" y="3108"/>
                  </a:lnTo>
                  <a:lnTo>
                    <a:pt x="4162" y="3104"/>
                  </a:lnTo>
                  <a:lnTo>
                    <a:pt x="4156" y="3106"/>
                  </a:lnTo>
                  <a:lnTo>
                    <a:pt x="4155" y="3117"/>
                  </a:lnTo>
                  <a:lnTo>
                    <a:pt x="4149" y="3121"/>
                  </a:lnTo>
                  <a:lnTo>
                    <a:pt x="4145" y="3121"/>
                  </a:lnTo>
                  <a:lnTo>
                    <a:pt x="4134" y="3119"/>
                  </a:lnTo>
                  <a:lnTo>
                    <a:pt x="4129" y="3105"/>
                  </a:lnTo>
                  <a:lnTo>
                    <a:pt x="4124" y="3098"/>
                  </a:lnTo>
                  <a:lnTo>
                    <a:pt x="4116" y="3098"/>
                  </a:lnTo>
                  <a:lnTo>
                    <a:pt x="4111" y="3083"/>
                  </a:lnTo>
                  <a:lnTo>
                    <a:pt x="4110" y="3068"/>
                  </a:lnTo>
                  <a:lnTo>
                    <a:pt x="4112" y="3056"/>
                  </a:lnTo>
                  <a:lnTo>
                    <a:pt x="4124" y="3038"/>
                  </a:lnTo>
                  <a:lnTo>
                    <a:pt x="4119" y="3044"/>
                  </a:lnTo>
                  <a:lnTo>
                    <a:pt x="4108" y="3050"/>
                  </a:lnTo>
                  <a:lnTo>
                    <a:pt x="4111" y="3042"/>
                  </a:lnTo>
                  <a:lnTo>
                    <a:pt x="4127" y="3030"/>
                  </a:lnTo>
                  <a:lnTo>
                    <a:pt x="4133" y="3031"/>
                  </a:lnTo>
                  <a:lnTo>
                    <a:pt x="4143" y="3026"/>
                  </a:lnTo>
                  <a:lnTo>
                    <a:pt x="4143" y="3020"/>
                  </a:lnTo>
                  <a:lnTo>
                    <a:pt x="4166" y="3004"/>
                  </a:lnTo>
                  <a:lnTo>
                    <a:pt x="4189" y="2990"/>
                  </a:lnTo>
                  <a:lnTo>
                    <a:pt x="4203" y="2982"/>
                  </a:lnTo>
                  <a:lnTo>
                    <a:pt x="4207" y="2987"/>
                  </a:lnTo>
                  <a:lnTo>
                    <a:pt x="4209" y="2995"/>
                  </a:lnTo>
                  <a:lnTo>
                    <a:pt x="4218" y="2999"/>
                  </a:lnTo>
                  <a:lnTo>
                    <a:pt x="4227" y="2988"/>
                  </a:lnTo>
                  <a:lnTo>
                    <a:pt x="4237" y="2983"/>
                  </a:lnTo>
                  <a:lnTo>
                    <a:pt x="4261" y="2980"/>
                  </a:lnTo>
                  <a:lnTo>
                    <a:pt x="4262" y="2975"/>
                  </a:lnTo>
                  <a:lnTo>
                    <a:pt x="4247" y="2974"/>
                  </a:lnTo>
                  <a:lnTo>
                    <a:pt x="4232" y="2977"/>
                  </a:lnTo>
                  <a:lnTo>
                    <a:pt x="4207" y="2972"/>
                  </a:lnTo>
                  <a:lnTo>
                    <a:pt x="4194" y="2979"/>
                  </a:lnTo>
                  <a:lnTo>
                    <a:pt x="4183" y="2980"/>
                  </a:lnTo>
                  <a:lnTo>
                    <a:pt x="4182" y="2968"/>
                  </a:lnTo>
                  <a:lnTo>
                    <a:pt x="4196" y="2958"/>
                  </a:lnTo>
                  <a:lnTo>
                    <a:pt x="4207" y="2943"/>
                  </a:lnTo>
                  <a:lnTo>
                    <a:pt x="4199" y="2943"/>
                  </a:lnTo>
                  <a:lnTo>
                    <a:pt x="4197" y="2936"/>
                  </a:lnTo>
                  <a:lnTo>
                    <a:pt x="4187" y="2953"/>
                  </a:lnTo>
                  <a:lnTo>
                    <a:pt x="4176" y="2955"/>
                  </a:lnTo>
                  <a:lnTo>
                    <a:pt x="4144" y="2980"/>
                  </a:lnTo>
                  <a:lnTo>
                    <a:pt x="4134" y="2985"/>
                  </a:lnTo>
                  <a:lnTo>
                    <a:pt x="4124" y="2986"/>
                  </a:lnTo>
                  <a:lnTo>
                    <a:pt x="4116" y="2985"/>
                  </a:lnTo>
                  <a:lnTo>
                    <a:pt x="4110" y="2991"/>
                  </a:lnTo>
                  <a:lnTo>
                    <a:pt x="4101" y="2996"/>
                  </a:lnTo>
                  <a:lnTo>
                    <a:pt x="4079" y="2999"/>
                  </a:lnTo>
                  <a:lnTo>
                    <a:pt x="4074" y="2998"/>
                  </a:lnTo>
                  <a:lnTo>
                    <a:pt x="4068" y="2995"/>
                  </a:lnTo>
                  <a:lnTo>
                    <a:pt x="4058" y="2992"/>
                  </a:lnTo>
                  <a:lnTo>
                    <a:pt x="4057" y="2996"/>
                  </a:lnTo>
                  <a:lnTo>
                    <a:pt x="4052" y="2996"/>
                  </a:lnTo>
                  <a:lnTo>
                    <a:pt x="4043" y="2995"/>
                  </a:lnTo>
                  <a:lnTo>
                    <a:pt x="4035" y="2988"/>
                  </a:lnTo>
                  <a:lnTo>
                    <a:pt x="4032" y="2983"/>
                  </a:lnTo>
                  <a:lnTo>
                    <a:pt x="4031" y="2979"/>
                  </a:lnTo>
                  <a:lnTo>
                    <a:pt x="4031" y="2963"/>
                  </a:lnTo>
                  <a:lnTo>
                    <a:pt x="4016" y="2955"/>
                  </a:lnTo>
                  <a:lnTo>
                    <a:pt x="4016" y="2899"/>
                  </a:lnTo>
                  <a:lnTo>
                    <a:pt x="4016" y="2848"/>
                  </a:lnTo>
                  <a:lnTo>
                    <a:pt x="3990" y="2823"/>
                  </a:lnTo>
                  <a:lnTo>
                    <a:pt x="3983" y="2823"/>
                  </a:lnTo>
                  <a:lnTo>
                    <a:pt x="3976" y="2834"/>
                  </a:lnTo>
                  <a:lnTo>
                    <a:pt x="3958" y="2837"/>
                  </a:lnTo>
                  <a:lnTo>
                    <a:pt x="3946" y="2832"/>
                  </a:lnTo>
                  <a:lnTo>
                    <a:pt x="3944" y="2829"/>
                  </a:lnTo>
                  <a:lnTo>
                    <a:pt x="3941" y="2823"/>
                  </a:lnTo>
                  <a:lnTo>
                    <a:pt x="3934" y="2816"/>
                  </a:lnTo>
                  <a:lnTo>
                    <a:pt x="3928" y="2815"/>
                  </a:lnTo>
                  <a:lnTo>
                    <a:pt x="3922" y="2819"/>
                  </a:lnTo>
                  <a:lnTo>
                    <a:pt x="3895" y="2864"/>
                  </a:lnTo>
                  <a:lnTo>
                    <a:pt x="3891" y="2888"/>
                  </a:lnTo>
                  <a:lnTo>
                    <a:pt x="3885" y="2900"/>
                  </a:lnTo>
                  <a:lnTo>
                    <a:pt x="3884" y="2906"/>
                  </a:lnTo>
                  <a:lnTo>
                    <a:pt x="3879" y="2915"/>
                  </a:lnTo>
                  <a:lnTo>
                    <a:pt x="3876" y="2922"/>
                  </a:lnTo>
                  <a:lnTo>
                    <a:pt x="3872" y="2958"/>
                  </a:lnTo>
                  <a:lnTo>
                    <a:pt x="3871" y="2960"/>
                  </a:lnTo>
                  <a:lnTo>
                    <a:pt x="3864" y="2965"/>
                  </a:lnTo>
                  <a:lnTo>
                    <a:pt x="3861" y="2970"/>
                  </a:lnTo>
                  <a:lnTo>
                    <a:pt x="3860" y="2975"/>
                  </a:lnTo>
                  <a:lnTo>
                    <a:pt x="3861" y="2981"/>
                  </a:lnTo>
                  <a:lnTo>
                    <a:pt x="3861" y="2983"/>
                  </a:lnTo>
                  <a:lnTo>
                    <a:pt x="3854" y="2980"/>
                  </a:lnTo>
                  <a:lnTo>
                    <a:pt x="3853" y="2981"/>
                  </a:lnTo>
                  <a:lnTo>
                    <a:pt x="3853" y="2987"/>
                  </a:lnTo>
                  <a:lnTo>
                    <a:pt x="3842" y="2983"/>
                  </a:lnTo>
                  <a:lnTo>
                    <a:pt x="3833" y="2986"/>
                  </a:lnTo>
                  <a:lnTo>
                    <a:pt x="3831" y="2988"/>
                  </a:lnTo>
                  <a:lnTo>
                    <a:pt x="3818" y="2990"/>
                  </a:lnTo>
                  <a:lnTo>
                    <a:pt x="3815" y="2993"/>
                  </a:lnTo>
                  <a:lnTo>
                    <a:pt x="3809" y="3009"/>
                  </a:lnTo>
                  <a:lnTo>
                    <a:pt x="3807" y="3009"/>
                  </a:lnTo>
                  <a:lnTo>
                    <a:pt x="3709" y="3009"/>
                  </a:lnTo>
                  <a:lnTo>
                    <a:pt x="3634" y="3009"/>
                  </a:lnTo>
                  <a:lnTo>
                    <a:pt x="3619" y="3009"/>
                  </a:lnTo>
                  <a:lnTo>
                    <a:pt x="3603" y="3024"/>
                  </a:lnTo>
                  <a:lnTo>
                    <a:pt x="3584" y="3035"/>
                  </a:lnTo>
                  <a:lnTo>
                    <a:pt x="3581" y="3040"/>
                  </a:lnTo>
                  <a:lnTo>
                    <a:pt x="3580" y="3041"/>
                  </a:lnTo>
                  <a:lnTo>
                    <a:pt x="3567" y="3056"/>
                  </a:lnTo>
                  <a:lnTo>
                    <a:pt x="3554" y="3058"/>
                  </a:lnTo>
                  <a:lnTo>
                    <a:pt x="3524" y="3072"/>
                  </a:lnTo>
                  <a:lnTo>
                    <a:pt x="3514" y="3078"/>
                  </a:lnTo>
                  <a:lnTo>
                    <a:pt x="3511" y="3071"/>
                  </a:lnTo>
                  <a:lnTo>
                    <a:pt x="3508" y="3071"/>
                  </a:lnTo>
                  <a:lnTo>
                    <a:pt x="3499" y="3072"/>
                  </a:lnTo>
                  <a:lnTo>
                    <a:pt x="3498" y="3076"/>
                  </a:lnTo>
                  <a:lnTo>
                    <a:pt x="3503" y="3076"/>
                  </a:lnTo>
                  <a:lnTo>
                    <a:pt x="3509" y="3087"/>
                  </a:lnTo>
                  <a:lnTo>
                    <a:pt x="3510" y="3092"/>
                  </a:lnTo>
                  <a:lnTo>
                    <a:pt x="3501" y="3093"/>
                  </a:lnTo>
                  <a:lnTo>
                    <a:pt x="3497" y="3089"/>
                  </a:lnTo>
                  <a:lnTo>
                    <a:pt x="3485" y="3088"/>
                  </a:lnTo>
                  <a:lnTo>
                    <a:pt x="3479" y="3085"/>
                  </a:lnTo>
                  <a:lnTo>
                    <a:pt x="3466" y="3084"/>
                  </a:lnTo>
                  <a:lnTo>
                    <a:pt x="3449" y="3085"/>
                  </a:lnTo>
                  <a:lnTo>
                    <a:pt x="3392" y="3103"/>
                  </a:lnTo>
                  <a:lnTo>
                    <a:pt x="3377" y="3114"/>
                  </a:lnTo>
                  <a:lnTo>
                    <a:pt x="3371" y="3119"/>
                  </a:lnTo>
                  <a:lnTo>
                    <a:pt x="3369" y="3125"/>
                  </a:lnTo>
                  <a:lnTo>
                    <a:pt x="3358" y="3138"/>
                  </a:lnTo>
                  <a:lnTo>
                    <a:pt x="3380" y="3146"/>
                  </a:lnTo>
                  <a:lnTo>
                    <a:pt x="3388" y="3143"/>
                  </a:lnTo>
                  <a:lnTo>
                    <a:pt x="3398" y="3142"/>
                  </a:lnTo>
                  <a:lnTo>
                    <a:pt x="3401" y="3152"/>
                  </a:lnTo>
                  <a:lnTo>
                    <a:pt x="3406" y="3159"/>
                  </a:lnTo>
                  <a:lnTo>
                    <a:pt x="3408" y="3171"/>
                  </a:lnTo>
                  <a:lnTo>
                    <a:pt x="3386" y="3168"/>
                  </a:lnTo>
                  <a:lnTo>
                    <a:pt x="3379" y="3168"/>
                  </a:lnTo>
                  <a:lnTo>
                    <a:pt x="3368" y="3169"/>
                  </a:lnTo>
                  <a:lnTo>
                    <a:pt x="3363" y="3169"/>
                  </a:lnTo>
                  <a:lnTo>
                    <a:pt x="3344" y="3173"/>
                  </a:lnTo>
                  <a:lnTo>
                    <a:pt x="3332" y="3178"/>
                  </a:lnTo>
                  <a:lnTo>
                    <a:pt x="3317" y="3191"/>
                  </a:lnTo>
                  <a:lnTo>
                    <a:pt x="3305" y="3187"/>
                  </a:lnTo>
                  <a:lnTo>
                    <a:pt x="3285" y="3184"/>
                  </a:lnTo>
                  <a:lnTo>
                    <a:pt x="3266" y="3190"/>
                  </a:lnTo>
                  <a:lnTo>
                    <a:pt x="3261" y="3194"/>
                  </a:lnTo>
                  <a:lnTo>
                    <a:pt x="3256" y="3196"/>
                  </a:lnTo>
                  <a:lnTo>
                    <a:pt x="3248" y="3211"/>
                  </a:lnTo>
                  <a:lnTo>
                    <a:pt x="3246" y="3209"/>
                  </a:lnTo>
                  <a:lnTo>
                    <a:pt x="3234" y="3214"/>
                  </a:lnTo>
                  <a:lnTo>
                    <a:pt x="3228" y="3219"/>
                  </a:lnTo>
                  <a:lnTo>
                    <a:pt x="3218" y="3227"/>
                  </a:lnTo>
                  <a:lnTo>
                    <a:pt x="3213" y="3232"/>
                  </a:lnTo>
                  <a:lnTo>
                    <a:pt x="3212" y="3236"/>
                  </a:lnTo>
                  <a:lnTo>
                    <a:pt x="3197" y="3233"/>
                  </a:lnTo>
                  <a:lnTo>
                    <a:pt x="3191" y="3235"/>
                  </a:lnTo>
                  <a:lnTo>
                    <a:pt x="3175" y="3234"/>
                  </a:lnTo>
                  <a:lnTo>
                    <a:pt x="3175" y="3223"/>
                  </a:lnTo>
                  <a:lnTo>
                    <a:pt x="3180" y="3211"/>
                  </a:lnTo>
                  <a:lnTo>
                    <a:pt x="3186" y="3206"/>
                  </a:lnTo>
                  <a:lnTo>
                    <a:pt x="3187" y="3209"/>
                  </a:lnTo>
                  <a:lnTo>
                    <a:pt x="3198" y="3212"/>
                  </a:lnTo>
                  <a:lnTo>
                    <a:pt x="3207" y="3211"/>
                  </a:lnTo>
                  <a:lnTo>
                    <a:pt x="3210" y="3208"/>
                  </a:lnTo>
                  <a:lnTo>
                    <a:pt x="3212" y="3205"/>
                  </a:lnTo>
                  <a:lnTo>
                    <a:pt x="3213" y="3201"/>
                  </a:lnTo>
                  <a:lnTo>
                    <a:pt x="3212" y="3197"/>
                  </a:lnTo>
                  <a:lnTo>
                    <a:pt x="3207" y="3195"/>
                  </a:lnTo>
                  <a:lnTo>
                    <a:pt x="3205" y="3187"/>
                  </a:lnTo>
                  <a:lnTo>
                    <a:pt x="3205" y="3187"/>
                  </a:lnTo>
                  <a:lnTo>
                    <a:pt x="3213" y="3160"/>
                  </a:lnTo>
                  <a:lnTo>
                    <a:pt x="3213" y="3153"/>
                  </a:lnTo>
                  <a:lnTo>
                    <a:pt x="3223" y="3153"/>
                  </a:lnTo>
                  <a:lnTo>
                    <a:pt x="3228" y="3148"/>
                  </a:lnTo>
                  <a:lnTo>
                    <a:pt x="3230" y="3143"/>
                  </a:lnTo>
                  <a:lnTo>
                    <a:pt x="3239" y="3142"/>
                  </a:lnTo>
                  <a:lnTo>
                    <a:pt x="3247" y="3132"/>
                  </a:lnTo>
                  <a:lnTo>
                    <a:pt x="3251" y="3116"/>
                  </a:lnTo>
                  <a:lnTo>
                    <a:pt x="3250" y="3100"/>
                  </a:lnTo>
                  <a:lnTo>
                    <a:pt x="3248" y="3084"/>
                  </a:lnTo>
                  <a:lnTo>
                    <a:pt x="3248" y="3072"/>
                  </a:lnTo>
                  <a:lnTo>
                    <a:pt x="3266" y="3044"/>
                  </a:lnTo>
                  <a:lnTo>
                    <a:pt x="3269" y="3035"/>
                  </a:lnTo>
                  <a:lnTo>
                    <a:pt x="3271" y="3028"/>
                  </a:lnTo>
                  <a:lnTo>
                    <a:pt x="3271" y="3020"/>
                  </a:lnTo>
                  <a:lnTo>
                    <a:pt x="3267" y="3008"/>
                  </a:lnTo>
                  <a:lnTo>
                    <a:pt x="3261" y="2995"/>
                  </a:lnTo>
                  <a:lnTo>
                    <a:pt x="3257" y="2993"/>
                  </a:lnTo>
                  <a:lnTo>
                    <a:pt x="3255" y="2987"/>
                  </a:lnTo>
                  <a:lnTo>
                    <a:pt x="3257" y="2986"/>
                  </a:lnTo>
                  <a:lnTo>
                    <a:pt x="3273" y="2988"/>
                  </a:lnTo>
                  <a:lnTo>
                    <a:pt x="3275" y="3002"/>
                  </a:lnTo>
                  <a:lnTo>
                    <a:pt x="3282" y="3014"/>
                  </a:lnTo>
                  <a:lnTo>
                    <a:pt x="3284" y="3015"/>
                  </a:lnTo>
                  <a:lnTo>
                    <a:pt x="3286" y="3012"/>
                  </a:lnTo>
                  <a:lnTo>
                    <a:pt x="3290" y="3009"/>
                  </a:lnTo>
                  <a:lnTo>
                    <a:pt x="3288" y="3023"/>
                  </a:lnTo>
                  <a:lnTo>
                    <a:pt x="3293" y="3023"/>
                  </a:lnTo>
                  <a:lnTo>
                    <a:pt x="3294" y="3031"/>
                  </a:lnTo>
                  <a:lnTo>
                    <a:pt x="3294" y="3038"/>
                  </a:lnTo>
                  <a:lnTo>
                    <a:pt x="3302" y="3029"/>
                  </a:lnTo>
                  <a:lnTo>
                    <a:pt x="3305" y="3028"/>
                  </a:lnTo>
                  <a:lnTo>
                    <a:pt x="3310" y="3036"/>
                  </a:lnTo>
                  <a:lnTo>
                    <a:pt x="3315" y="3039"/>
                  </a:lnTo>
                  <a:lnTo>
                    <a:pt x="3327" y="3044"/>
                  </a:lnTo>
                  <a:lnTo>
                    <a:pt x="3342" y="3044"/>
                  </a:lnTo>
                  <a:lnTo>
                    <a:pt x="3345" y="3038"/>
                  </a:lnTo>
                  <a:lnTo>
                    <a:pt x="3345" y="3033"/>
                  </a:lnTo>
                  <a:lnTo>
                    <a:pt x="3341" y="3023"/>
                  </a:lnTo>
                  <a:lnTo>
                    <a:pt x="3342" y="3018"/>
                  </a:lnTo>
                  <a:lnTo>
                    <a:pt x="3344" y="3017"/>
                  </a:lnTo>
                  <a:lnTo>
                    <a:pt x="3350" y="3023"/>
                  </a:lnTo>
                  <a:lnTo>
                    <a:pt x="3359" y="3023"/>
                  </a:lnTo>
                  <a:lnTo>
                    <a:pt x="3363" y="3020"/>
                  </a:lnTo>
                  <a:lnTo>
                    <a:pt x="3363" y="3019"/>
                  </a:lnTo>
                  <a:lnTo>
                    <a:pt x="3361" y="3015"/>
                  </a:lnTo>
                  <a:lnTo>
                    <a:pt x="3360" y="3013"/>
                  </a:lnTo>
                  <a:lnTo>
                    <a:pt x="3350" y="3009"/>
                  </a:lnTo>
                  <a:lnTo>
                    <a:pt x="3343" y="2997"/>
                  </a:lnTo>
                  <a:lnTo>
                    <a:pt x="3345" y="2995"/>
                  </a:lnTo>
                  <a:lnTo>
                    <a:pt x="3343" y="2986"/>
                  </a:lnTo>
                  <a:lnTo>
                    <a:pt x="3343" y="2979"/>
                  </a:lnTo>
                  <a:lnTo>
                    <a:pt x="3337" y="2979"/>
                  </a:lnTo>
                  <a:lnTo>
                    <a:pt x="3331" y="2975"/>
                  </a:lnTo>
                  <a:lnTo>
                    <a:pt x="3326" y="2968"/>
                  </a:lnTo>
                  <a:lnTo>
                    <a:pt x="3316" y="2960"/>
                  </a:lnTo>
                  <a:lnTo>
                    <a:pt x="3311" y="2942"/>
                  </a:lnTo>
                  <a:lnTo>
                    <a:pt x="3301" y="2936"/>
                  </a:lnTo>
                  <a:lnTo>
                    <a:pt x="3291" y="2933"/>
                  </a:lnTo>
                  <a:lnTo>
                    <a:pt x="3272" y="2931"/>
                  </a:lnTo>
                  <a:lnTo>
                    <a:pt x="3259" y="2933"/>
                  </a:lnTo>
                  <a:lnTo>
                    <a:pt x="3258" y="2928"/>
                  </a:lnTo>
                  <a:lnTo>
                    <a:pt x="3258" y="2923"/>
                  </a:lnTo>
                  <a:lnTo>
                    <a:pt x="3246" y="2925"/>
                  </a:lnTo>
                  <a:lnTo>
                    <a:pt x="3231" y="2923"/>
                  </a:lnTo>
                  <a:lnTo>
                    <a:pt x="3214" y="2920"/>
                  </a:lnTo>
                  <a:lnTo>
                    <a:pt x="3209" y="2917"/>
                  </a:lnTo>
                  <a:lnTo>
                    <a:pt x="3205" y="2918"/>
                  </a:lnTo>
                  <a:lnTo>
                    <a:pt x="3198" y="2917"/>
                  </a:lnTo>
                  <a:lnTo>
                    <a:pt x="3193" y="2912"/>
                  </a:lnTo>
                  <a:lnTo>
                    <a:pt x="3181" y="2915"/>
                  </a:lnTo>
                  <a:lnTo>
                    <a:pt x="3177" y="2917"/>
                  </a:lnTo>
                  <a:lnTo>
                    <a:pt x="3171" y="2916"/>
                  </a:lnTo>
                  <a:lnTo>
                    <a:pt x="3138" y="2904"/>
                  </a:lnTo>
                  <a:lnTo>
                    <a:pt x="3126" y="2905"/>
                  </a:lnTo>
                  <a:lnTo>
                    <a:pt x="3119" y="2906"/>
                  </a:lnTo>
                  <a:lnTo>
                    <a:pt x="3119" y="2899"/>
                  </a:lnTo>
                  <a:lnTo>
                    <a:pt x="3111" y="2884"/>
                  </a:lnTo>
                  <a:lnTo>
                    <a:pt x="3108" y="2882"/>
                  </a:lnTo>
                  <a:lnTo>
                    <a:pt x="3107" y="2883"/>
                  </a:lnTo>
                  <a:lnTo>
                    <a:pt x="3106" y="2886"/>
                  </a:lnTo>
                  <a:lnTo>
                    <a:pt x="3106" y="2891"/>
                  </a:lnTo>
                  <a:lnTo>
                    <a:pt x="3099" y="2891"/>
                  </a:lnTo>
                  <a:lnTo>
                    <a:pt x="3101" y="2890"/>
                  </a:lnTo>
                  <a:lnTo>
                    <a:pt x="3101" y="2889"/>
                  </a:lnTo>
                  <a:lnTo>
                    <a:pt x="3099" y="2888"/>
                  </a:lnTo>
                  <a:lnTo>
                    <a:pt x="3096" y="2880"/>
                  </a:lnTo>
                  <a:lnTo>
                    <a:pt x="3100" y="2873"/>
                  </a:lnTo>
                  <a:lnTo>
                    <a:pt x="3097" y="2873"/>
                  </a:lnTo>
                  <a:lnTo>
                    <a:pt x="3096" y="2868"/>
                  </a:lnTo>
                  <a:lnTo>
                    <a:pt x="3102" y="2861"/>
                  </a:lnTo>
                  <a:lnTo>
                    <a:pt x="3089" y="2853"/>
                  </a:lnTo>
                  <a:lnTo>
                    <a:pt x="3085" y="2840"/>
                  </a:lnTo>
                  <a:lnTo>
                    <a:pt x="3090" y="2824"/>
                  </a:lnTo>
                  <a:lnTo>
                    <a:pt x="3075" y="2805"/>
                  </a:lnTo>
                  <a:lnTo>
                    <a:pt x="3072" y="2798"/>
                  </a:lnTo>
                  <a:lnTo>
                    <a:pt x="3074" y="2781"/>
                  </a:lnTo>
                  <a:lnTo>
                    <a:pt x="3076" y="2770"/>
                  </a:lnTo>
                  <a:lnTo>
                    <a:pt x="3053" y="2773"/>
                  </a:lnTo>
                  <a:lnTo>
                    <a:pt x="3031" y="2775"/>
                  </a:lnTo>
                  <a:lnTo>
                    <a:pt x="3020" y="2766"/>
                  </a:lnTo>
                  <a:lnTo>
                    <a:pt x="3005" y="2733"/>
                  </a:lnTo>
                  <a:lnTo>
                    <a:pt x="2999" y="2717"/>
                  </a:lnTo>
                  <a:lnTo>
                    <a:pt x="2994" y="2710"/>
                  </a:lnTo>
                  <a:lnTo>
                    <a:pt x="2986" y="2710"/>
                  </a:lnTo>
                  <a:lnTo>
                    <a:pt x="2972" y="2705"/>
                  </a:lnTo>
                  <a:lnTo>
                    <a:pt x="2957" y="2705"/>
                  </a:lnTo>
                  <a:lnTo>
                    <a:pt x="2957" y="2744"/>
                  </a:lnTo>
                  <a:lnTo>
                    <a:pt x="2938" y="2699"/>
                  </a:lnTo>
                  <a:lnTo>
                    <a:pt x="2903" y="2686"/>
                  </a:lnTo>
                  <a:lnTo>
                    <a:pt x="2898" y="2690"/>
                  </a:lnTo>
                  <a:lnTo>
                    <a:pt x="2897" y="2692"/>
                  </a:lnTo>
                  <a:lnTo>
                    <a:pt x="2898" y="2712"/>
                  </a:lnTo>
                  <a:lnTo>
                    <a:pt x="2897" y="2716"/>
                  </a:lnTo>
                  <a:lnTo>
                    <a:pt x="2888" y="2722"/>
                  </a:lnTo>
                  <a:lnTo>
                    <a:pt x="2884" y="2730"/>
                  </a:lnTo>
                  <a:lnTo>
                    <a:pt x="2880" y="2733"/>
                  </a:lnTo>
                  <a:lnTo>
                    <a:pt x="2877" y="2726"/>
                  </a:lnTo>
                  <a:lnTo>
                    <a:pt x="2882" y="2716"/>
                  </a:lnTo>
                  <a:lnTo>
                    <a:pt x="2885" y="2707"/>
                  </a:lnTo>
                  <a:lnTo>
                    <a:pt x="2884" y="2702"/>
                  </a:lnTo>
                  <a:lnTo>
                    <a:pt x="2879" y="2711"/>
                  </a:lnTo>
                  <a:lnTo>
                    <a:pt x="2869" y="2734"/>
                  </a:lnTo>
                  <a:lnTo>
                    <a:pt x="2866" y="2738"/>
                  </a:lnTo>
                  <a:lnTo>
                    <a:pt x="2860" y="2740"/>
                  </a:lnTo>
                  <a:lnTo>
                    <a:pt x="2858" y="2732"/>
                  </a:lnTo>
                  <a:lnTo>
                    <a:pt x="2859" y="2721"/>
                  </a:lnTo>
                  <a:lnTo>
                    <a:pt x="2845" y="2738"/>
                  </a:lnTo>
                  <a:lnTo>
                    <a:pt x="2839" y="2753"/>
                  </a:lnTo>
                  <a:lnTo>
                    <a:pt x="2834" y="2756"/>
                  </a:lnTo>
                  <a:lnTo>
                    <a:pt x="2833" y="2761"/>
                  </a:lnTo>
                  <a:lnTo>
                    <a:pt x="2812" y="2771"/>
                  </a:lnTo>
                  <a:lnTo>
                    <a:pt x="2807" y="2771"/>
                  </a:lnTo>
                  <a:lnTo>
                    <a:pt x="2793" y="2764"/>
                  </a:lnTo>
                  <a:lnTo>
                    <a:pt x="2767" y="2764"/>
                  </a:lnTo>
                  <a:lnTo>
                    <a:pt x="2750" y="2756"/>
                  </a:lnTo>
                  <a:lnTo>
                    <a:pt x="2741" y="2757"/>
                  </a:lnTo>
                  <a:lnTo>
                    <a:pt x="2728" y="2764"/>
                  </a:lnTo>
                  <a:lnTo>
                    <a:pt x="2721" y="2765"/>
                  </a:lnTo>
                  <a:lnTo>
                    <a:pt x="2709" y="2759"/>
                  </a:lnTo>
                  <a:lnTo>
                    <a:pt x="2702" y="2749"/>
                  </a:lnTo>
                  <a:lnTo>
                    <a:pt x="2689" y="2745"/>
                  </a:lnTo>
                  <a:lnTo>
                    <a:pt x="2682" y="2739"/>
                  </a:lnTo>
                  <a:lnTo>
                    <a:pt x="2673" y="2737"/>
                  </a:lnTo>
                  <a:lnTo>
                    <a:pt x="2669" y="2734"/>
                  </a:lnTo>
                  <a:lnTo>
                    <a:pt x="2662" y="2727"/>
                  </a:lnTo>
                  <a:lnTo>
                    <a:pt x="2654" y="2721"/>
                  </a:lnTo>
                  <a:lnTo>
                    <a:pt x="2644" y="2717"/>
                  </a:lnTo>
                  <a:lnTo>
                    <a:pt x="2618" y="2716"/>
                  </a:lnTo>
                  <a:lnTo>
                    <a:pt x="2610" y="2721"/>
                  </a:lnTo>
                  <a:lnTo>
                    <a:pt x="2599" y="2721"/>
                  </a:lnTo>
                  <a:lnTo>
                    <a:pt x="2592" y="2719"/>
                  </a:lnTo>
                  <a:lnTo>
                    <a:pt x="2592" y="2717"/>
                  </a:lnTo>
                  <a:lnTo>
                    <a:pt x="2590" y="2716"/>
                  </a:lnTo>
                  <a:lnTo>
                    <a:pt x="2576" y="2712"/>
                  </a:lnTo>
                  <a:lnTo>
                    <a:pt x="2572" y="2708"/>
                  </a:lnTo>
                  <a:lnTo>
                    <a:pt x="2562" y="2711"/>
                  </a:lnTo>
                  <a:lnTo>
                    <a:pt x="2558" y="2711"/>
                  </a:lnTo>
                  <a:lnTo>
                    <a:pt x="2557" y="2708"/>
                  </a:lnTo>
                  <a:lnTo>
                    <a:pt x="2548" y="2710"/>
                  </a:lnTo>
                  <a:lnTo>
                    <a:pt x="2540" y="2687"/>
                  </a:lnTo>
                  <a:lnTo>
                    <a:pt x="2537" y="2686"/>
                  </a:lnTo>
                  <a:lnTo>
                    <a:pt x="2526" y="2654"/>
                  </a:lnTo>
                  <a:lnTo>
                    <a:pt x="2519" y="2653"/>
                  </a:lnTo>
                  <a:lnTo>
                    <a:pt x="2514" y="2653"/>
                  </a:lnTo>
                  <a:lnTo>
                    <a:pt x="2514" y="2689"/>
                  </a:lnTo>
                  <a:lnTo>
                    <a:pt x="2455" y="2689"/>
                  </a:lnTo>
                  <a:lnTo>
                    <a:pt x="2400" y="2689"/>
                  </a:lnTo>
                  <a:lnTo>
                    <a:pt x="2388" y="2689"/>
                  </a:lnTo>
                  <a:lnTo>
                    <a:pt x="2342" y="2689"/>
                  </a:lnTo>
                  <a:lnTo>
                    <a:pt x="2294" y="2689"/>
                  </a:lnTo>
                  <a:lnTo>
                    <a:pt x="2241" y="2689"/>
                  </a:lnTo>
                  <a:lnTo>
                    <a:pt x="2191" y="2689"/>
                  </a:lnTo>
                  <a:lnTo>
                    <a:pt x="2174" y="2689"/>
                  </a:lnTo>
                  <a:lnTo>
                    <a:pt x="2027" y="2689"/>
                  </a:lnTo>
                  <a:lnTo>
                    <a:pt x="1983" y="2689"/>
                  </a:lnTo>
                  <a:lnTo>
                    <a:pt x="1929" y="2689"/>
                  </a:lnTo>
                  <a:lnTo>
                    <a:pt x="1880" y="2689"/>
                  </a:lnTo>
                  <a:lnTo>
                    <a:pt x="1833" y="2689"/>
                  </a:lnTo>
                  <a:lnTo>
                    <a:pt x="1785" y="2689"/>
                  </a:lnTo>
                  <a:lnTo>
                    <a:pt x="1731" y="2689"/>
                  </a:lnTo>
                  <a:lnTo>
                    <a:pt x="1699" y="2689"/>
                  </a:lnTo>
                  <a:lnTo>
                    <a:pt x="1650" y="2687"/>
                  </a:lnTo>
                  <a:lnTo>
                    <a:pt x="1596" y="2687"/>
                  </a:lnTo>
                  <a:lnTo>
                    <a:pt x="1546" y="2687"/>
                  </a:lnTo>
                  <a:lnTo>
                    <a:pt x="1477" y="2687"/>
                  </a:lnTo>
                  <a:lnTo>
                    <a:pt x="1368" y="2687"/>
                  </a:lnTo>
                  <a:lnTo>
                    <a:pt x="1315" y="2687"/>
                  </a:lnTo>
                  <a:lnTo>
                    <a:pt x="1262" y="2687"/>
                  </a:lnTo>
                  <a:lnTo>
                    <a:pt x="1217" y="2687"/>
                  </a:lnTo>
                  <a:lnTo>
                    <a:pt x="1167" y="2687"/>
                  </a:lnTo>
                  <a:lnTo>
                    <a:pt x="1115" y="2687"/>
                  </a:lnTo>
                  <a:lnTo>
                    <a:pt x="1064" y="2687"/>
                  </a:lnTo>
                  <a:lnTo>
                    <a:pt x="1002" y="2687"/>
                  </a:lnTo>
                  <a:lnTo>
                    <a:pt x="1000" y="2683"/>
                  </a:lnTo>
                  <a:lnTo>
                    <a:pt x="994" y="2679"/>
                  </a:lnTo>
                  <a:lnTo>
                    <a:pt x="989" y="2680"/>
                  </a:lnTo>
                  <a:lnTo>
                    <a:pt x="988" y="2678"/>
                  </a:lnTo>
                  <a:lnTo>
                    <a:pt x="989" y="2674"/>
                  </a:lnTo>
                  <a:lnTo>
                    <a:pt x="999" y="2670"/>
                  </a:lnTo>
                  <a:lnTo>
                    <a:pt x="1011" y="2671"/>
                  </a:lnTo>
                  <a:lnTo>
                    <a:pt x="1010" y="2665"/>
                  </a:lnTo>
                  <a:lnTo>
                    <a:pt x="1008" y="2665"/>
                  </a:lnTo>
                  <a:lnTo>
                    <a:pt x="1006" y="2663"/>
                  </a:lnTo>
                  <a:lnTo>
                    <a:pt x="1004" y="2662"/>
                  </a:lnTo>
                  <a:lnTo>
                    <a:pt x="992" y="2665"/>
                  </a:lnTo>
                  <a:lnTo>
                    <a:pt x="981" y="2664"/>
                  </a:lnTo>
                  <a:lnTo>
                    <a:pt x="979" y="2660"/>
                  </a:lnTo>
                  <a:lnTo>
                    <a:pt x="979" y="2659"/>
                  </a:lnTo>
                  <a:lnTo>
                    <a:pt x="977" y="2656"/>
                  </a:lnTo>
                  <a:lnTo>
                    <a:pt x="977" y="2652"/>
                  </a:lnTo>
                  <a:lnTo>
                    <a:pt x="979" y="2651"/>
                  </a:lnTo>
                  <a:lnTo>
                    <a:pt x="981" y="2626"/>
                  </a:lnTo>
                  <a:lnTo>
                    <a:pt x="976" y="2625"/>
                  </a:lnTo>
                  <a:lnTo>
                    <a:pt x="975" y="2630"/>
                  </a:lnTo>
                  <a:lnTo>
                    <a:pt x="966" y="2638"/>
                  </a:lnTo>
                  <a:lnTo>
                    <a:pt x="960" y="2649"/>
                  </a:lnTo>
                  <a:lnTo>
                    <a:pt x="955" y="2648"/>
                  </a:lnTo>
                  <a:lnTo>
                    <a:pt x="952" y="2641"/>
                  </a:lnTo>
                  <a:lnTo>
                    <a:pt x="952" y="2637"/>
                  </a:lnTo>
                  <a:lnTo>
                    <a:pt x="955" y="2626"/>
                  </a:lnTo>
                  <a:lnTo>
                    <a:pt x="949" y="2626"/>
                  </a:lnTo>
                  <a:lnTo>
                    <a:pt x="949" y="2621"/>
                  </a:lnTo>
                  <a:lnTo>
                    <a:pt x="946" y="2621"/>
                  </a:lnTo>
                  <a:lnTo>
                    <a:pt x="944" y="2616"/>
                  </a:lnTo>
                  <a:lnTo>
                    <a:pt x="944" y="2611"/>
                  </a:lnTo>
                  <a:lnTo>
                    <a:pt x="939" y="2606"/>
                  </a:lnTo>
                  <a:lnTo>
                    <a:pt x="936" y="2598"/>
                  </a:lnTo>
                  <a:lnTo>
                    <a:pt x="935" y="2600"/>
                  </a:lnTo>
                  <a:lnTo>
                    <a:pt x="938" y="2609"/>
                  </a:lnTo>
                  <a:lnTo>
                    <a:pt x="936" y="2614"/>
                  </a:lnTo>
                  <a:lnTo>
                    <a:pt x="930" y="2605"/>
                  </a:lnTo>
                  <a:lnTo>
                    <a:pt x="927" y="2615"/>
                  </a:lnTo>
                  <a:lnTo>
                    <a:pt x="923" y="2617"/>
                  </a:lnTo>
                  <a:lnTo>
                    <a:pt x="911" y="2617"/>
                  </a:lnTo>
                  <a:lnTo>
                    <a:pt x="902" y="2610"/>
                  </a:lnTo>
                  <a:lnTo>
                    <a:pt x="898" y="2605"/>
                  </a:lnTo>
                  <a:lnTo>
                    <a:pt x="892" y="2599"/>
                  </a:lnTo>
                  <a:lnTo>
                    <a:pt x="891" y="2594"/>
                  </a:lnTo>
                  <a:lnTo>
                    <a:pt x="898" y="2588"/>
                  </a:lnTo>
                  <a:lnTo>
                    <a:pt x="900" y="2584"/>
                  </a:lnTo>
                  <a:lnTo>
                    <a:pt x="900" y="2578"/>
                  </a:lnTo>
                  <a:lnTo>
                    <a:pt x="897" y="2573"/>
                  </a:lnTo>
                  <a:lnTo>
                    <a:pt x="900" y="2565"/>
                  </a:lnTo>
                  <a:lnTo>
                    <a:pt x="896" y="2563"/>
                  </a:lnTo>
                  <a:lnTo>
                    <a:pt x="890" y="2568"/>
                  </a:lnTo>
                  <a:lnTo>
                    <a:pt x="884" y="2570"/>
                  </a:lnTo>
                  <a:lnTo>
                    <a:pt x="880" y="2565"/>
                  </a:lnTo>
                  <a:lnTo>
                    <a:pt x="878" y="2555"/>
                  </a:lnTo>
                  <a:lnTo>
                    <a:pt x="875" y="2555"/>
                  </a:lnTo>
                  <a:lnTo>
                    <a:pt x="864" y="2561"/>
                  </a:lnTo>
                  <a:lnTo>
                    <a:pt x="853" y="2557"/>
                  </a:lnTo>
                  <a:lnTo>
                    <a:pt x="849" y="2560"/>
                  </a:lnTo>
                  <a:lnTo>
                    <a:pt x="842" y="2554"/>
                  </a:lnTo>
                  <a:lnTo>
                    <a:pt x="841" y="2558"/>
                  </a:lnTo>
                  <a:lnTo>
                    <a:pt x="837" y="2561"/>
                  </a:lnTo>
                  <a:lnTo>
                    <a:pt x="833" y="2557"/>
                  </a:lnTo>
                  <a:lnTo>
                    <a:pt x="803" y="2556"/>
                  </a:lnTo>
                  <a:lnTo>
                    <a:pt x="800" y="2552"/>
                  </a:lnTo>
                  <a:lnTo>
                    <a:pt x="826" y="2545"/>
                  </a:lnTo>
                  <a:lnTo>
                    <a:pt x="828" y="2541"/>
                  </a:lnTo>
                  <a:lnTo>
                    <a:pt x="816" y="2541"/>
                  </a:lnTo>
                  <a:lnTo>
                    <a:pt x="819" y="2531"/>
                  </a:lnTo>
                  <a:lnTo>
                    <a:pt x="809" y="2528"/>
                  </a:lnTo>
                  <a:lnTo>
                    <a:pt x="803" y="2527"/>
                  </a:lnTo>
                  <a:lnTo>
                    <a:pt x="803" y="2525"/>
                  </a:lnTo>
                  <a:lnTo>
                    <a:pt x="810" y="2525"/>
                  </a:lnTo>
                  <a:lnTo>
                    <a:pt x="815" y="2523"/>
                  </a:lnTo>
                  <a:lnTo>
                    <a:pt x="810" y="2517"/>
                  </a:lnTo>
                  <a:lnTo>
                    <a:pt x="794" y="2514"/>
                  </a:lnTo>
                  <a:lnTo>
                    <a:pt x="787" y="2522"/>
                  </a:lnTo>
                  <a:lnTo>
                    <a:pt x="783" y="2518"/>
                  </a:lnTo>
                  <a:lnTo>
                    <a:pt x="766" y="2517"/>
                  </a:lnTo>
                  <a:lnTo>
                    <a:pt x="764" y="2520"/>
                  </a:lnTo>
                  <a:lnTo>
                    <a:pt x="767" y="2524"/>
                  </a:lnTo>
                  <a:lnTo>
                    <a:pt x="762" y="2525"/>
                  </a:lnTo>
                  <a:lnTo>
                    <a:pt x="740" y="2514"/>
                  </a:lnTo>
                  <a:lnTo>
                    <a:pt x="731" y="2504"/>
                  </a:lnTo>
                  <a:lnTo>
                    <a:pt x="729" y="2498"/>
                  </a:lnTo>
                  <a:lnTo>
                    <a:pt x="729" y="2492"/>
                  </a:lnTo>
                  <a:lnTo>
                    <a:pt x="735" y="2490"/>
                  </a:lnTo>
                  <a:lnTo>
                    <a:pt x="741" y="2490"/>
                  </a:lnTo>
                  <a:lnTo>
                    <a:pt x="747" y="2487"/>
                  </a:lnTo>
                  <a:lnTo>
                    <a:pt x="745" y="2484"/>
                  </a:lnTo>
                  <a:lnTo>
                    <a:pt x="740" y="2481"/>
                  </a:lnTo>
                  <a:lnTo>
                    <a:pt x="729" y="2484"/>
                  </a:lnTo>
                  <a:lnTo>
                    <a:pt x="730" y="2479"/>
                  </a:lnTo>
                  <a:lnTo>
                    <a:pt x="741" y="2474"/>
                  </a:lnTo>
                  <a:lnTo>
                    <a:pt x="752" y="2475"/>
                  </a:lnTo>
                  <a:lnTo>
                    <a:pt x="756" y="2472"/>
                  </a:lnTo>
                  <a:lnTo>
                    <a:pt x="745" y="2469"/>
                  </a:lnTo>
                  <a:lnTo>
                    <a:pt x="742" y="2465"/>
                  </a:lnTo>
                  <a:lnTo>
                    <a:pt x="750" y="2457"/>
                  </a:lnTo>
                  <a:lnTo>
                    <a:pt x="742" y="2448"/>
                  </a:lnTo>
                  <a:lnTo>
                    <a:pt x="734" y="2461"/>
                  </a:lnTo>
                  <a:lnTo>
                    <a:pt x="728" y="2463"/>
                  </a:lnTo>
                  <a:lnTo>
                    <a:pt x="725" y="2461"/>
                  </a:lnTo>
                  <a:lnTo>
                    <a:pt x="723" y="2454"/>
                  </a:lnTo>
                  <a:lnTo>
                    <a:pt x="723" y="2443"/>
                  </a:lnTo>
                  <a:lnTo>
                    <a:pt x="725" y="2430"/>
                  </a:lnTo>
                  <a:lnTo>
                    <a:pt x="723" y="2428"/>
                  </a:lnTo>
                  <a:lnTo>
                    <a:pt x="722" y="2425"/>
                  </a:lnTo>
                  <a:lnTo>
                    <a:pt x="722" y="2420"/>
                  </a:lnTo>
                  <a:lnTo>
                    <a:pt x="724" y="2409"/>
                  </a:lnTo>
                  <a:lnTo>
                    <a:pt x="723" y="2402"/>
                  </a:lnTo>
                  <a:lnTo>
                    <a:pt x="719" y="2400"/>
                  </a:lnTo>
                  <a:lnTo>
                    <a:pt x="719" y="2393"/>
                  </a:lnTo>
                  <a:lnTo>
                    <a:pt x="718" y="2388"/>
                  </a:lnTo>
                  <a:lnTo>
                    <a:pt x="707" y="2394"/>
                  </a:lnTo>
                  <a:lnTo>
                    <a:pt x="698" y="2395"/>
                  </a:lnTo>
                  <a:lnTo>
                    <a:pt x="699" y="2390"/>
                  </a:lnTo>
                  <a:lnTo>
                    <a:pt x="702" y="2388"/>
                  </a:lnTo>
                  <a:lnTo>
                    <a:pt x="702" y="2383"/>
                  </a:lnTo>
                  <a:lnTo>
                    <a:pt x="699" y="2378"/>
                  </a:lnTo>
                  <a:lnTo>
                    <a:pt x="693" y="2378"/>
                  </a:lnTo>
                  <a:lnTo>
                    <a:pt x="683" y="2382"/>
                  </a:lnTo>
                  <a:lnTo>
                    <a:pt x="674" y="2380"/>
                  </a:lnTo>
                  <a:lnTo>
                    <a:pt x="671" y="2377"/>
                  </a:lnTo>
                  <a:lnTo>
                    <a:pt x="669" y="2363"/>
                  </a:lnTo>
                  <a:lnTo>
                    <a:pt x="663" y="2361"/>
                  </a:lnTo>
                  <a:lnTo>
                    <a:pt x="656" y="2350"/>
                  </a:lnTo>
                  <a:lnTo>
                    <a:pt x="655" y="2345"/>
                  </a:lnTo>
                  <a:lnTo>
                    <a:pt x="651" y="2337"/>
                  </a:lnTo>
                  <a:lnTo>
                    <a:pt x="654" y="2326"/>
                  </a:lnTo>
                  <a:lnTo>
                    <a:pt x="658" y="2321"/>
                  </a:lnTo>
                  <a:lnTo>
                    <a:pt x="658" y="2308"/>
                  </a:lnTo>
                  <a:lnTo>
                    <a:pt x="658" y="2298"/>
                  </a:lnTo>
                  <a:lnTo>
                    <a:pt x="656" y="2296"/>
                  </a:lnTo>
                  <a:lnTo>
                    <a:pt x="653" y="2292"/>
                  </a:lnTo>
                  <a:lnTo>
                    <a:pt x="647" y="2297"/>
                  </a:lnTo>
                  <a:lnTo>
                    <a:pt x="645" y="2299"/>
                  </a:lnTo>
                  <a:lnTo>
                    <a:pt x="643" y="2298"/>
                  </a:lnTo>
                  <a:lnTo>
                    <a:pt x="642" y="2296"/>
                  </a:lnTo>
                  <a:lnTo>
                    <a:pt x="640" y="2296"/>
                  </a:lnTo>
                  <a:lnTo>
                    <a:pt x="624" y="2278"/>
                  </a:lnTo>
                  <a:lnTo>
                    <a:pt x="621" y="2270"/>
                  </a:lnTo>
                  <a:lnTo>
                    <a:pt x="616" y="2264"/>
                  </a:lnTo>
                  <a:lnTo>
                    <a:pt x="600" y="2250"/>
                  </a:lnTo>
                  <a:lnTo>
                    <a:pt x="599" y="2246"/>
                  </a:lnTo>
                  <a:lnTo>
                    <a:pt x="600" y="2238"/>
                  </a:lnTo>
                  <a:lnTo>
                    <a:pt x="605" y="2233"/>
                  </a:lnTo>
                  <a:lnTo>
                    <a:pt x="610" y="2231"/>
                  </a:lnTo>
                  <a:lnTo>
                    <a:pt x="608" y="2226"/>
                  </a:lnTo>
                  <a:lnTo>
                    <a:pt x="595" y="2227"/>
                  </a:lnTo>
                  <a:lnTo>
                    <a:pt x="590" y="2224"/>
                  </a:lnTo>
                  <a:lnTo>
                    <a:pt x="583" y="2211"/>
                  </a:lnTo>
                  <a:lnTo>
                    <a:pt x="580" y="2208"/>
                  </a:lnTo>
                  <a:lnTo>
                    <a:pt x="580" y="2195"/>
                  </a:lnTo>
                  <a:lnTo>
                    <a:pt x="584" y="2189"/>
                  </a:lnTo>
                  <a:lnTo>
                    <a:pt x="586" y="2181"/>
                  </a:lnTo>
                  <a:lnTo>
                    <a:pt x="591" y="2179"/>
                  </a:lnTo>
                  <a:lnTo>
                    <a:pt x="599" y="2185"/>
                  </a:lnTo>
                  <a:lnTo>
                    <a:pt x="600" y="2181"/>
                  </a:lnTo>
                  <a:lnTo>
                    <a:pt x="596" y="2175"/>
                  </a:lnTo>
                  <a:lnTo>
                    <a:pt x="596" y="2170"/>
                  </a:lnTo>
                  <a:lnTo>
                    <a:pt x="599" y="2161"/>
                  </a:lnTo>
                  <a:lnTo>
                    <a:pt x="604" y="2157"/>
                  </a:lnTo>
                  <a:lnTo>
                    <a:pt x="604" y="2153"/>
                  </a:lnTo>
                  <a:lnTo>
                    <a:pt x="601" y="2147"/>
                  </a:lnTo>
                  <a:lnTo>
                    <a:pt x="599" y="2147"/>
                  </a:lnTo>
                  <a:lnTo>
                    <a:pt x="600" y="2140"/>
                  </a:lnTo>
                  <a:lnTo>
                    <a:pt x="602" y="2136"/>
                  </a:lnTo>
                  <a:lnTo>
                    <a:pt x="605" y="2130"/>
                  </a:lnTo>
                  <a:lnTo>
                    <a:pt x="605" y="2125"/>
                  </a:lnTo>
                  <a:lnTo>
                    <a:pt x="600" y="2109"/>
                  </a:lnTo>
                  <a:lnTo>
                    <a:pt x="600" y="2082"/>
                  </a:lnTo>
                  <a:lnTo>
                    <a:pt x="602" y="2067"/>
                  </a:lnTo>
                  <a:lnTo>
                    <a:pt x="605" y="2062"/>
                  </a:lnTo>
                  <a:lnTo>
                    <a:pt x="605" y="2060"/>
                  </a:lnTo>
                  <a:lnTo>
                    <a:pt x="601" y="2054"/>
                  </a:lnTo>
                  <a:lnTo>
                    <a:pt x="599" y="2050"/>
                  </a:lnTo>
                  <a:lnTo>
                    <a:pt x="580" y="2045"/>
                  </a:lnTo>
                  <a:lnTo>
                    <a:pt x="575" y="2039"/>
                  </a:lnTo>
                  <a:lnTo>
                    <a:pt x="550" y="2018"/>
                  </a:lnTo>
                  <a:lnTo>
                    <a:pt x="514" y="2008"/>
                  </a:lnTo>
                  <a:lnTo>
                    <a:pt x="502" y="2001"/>
                  </a:lnTo>
                  <a:lnTo>
                    <a:pt x="497" y="1995"/>
                  </a:lnTo>
                  <a:lnTo>
                    <a:pt x="492" y="1986"/>
                  </a:lnTo>
                  <a:lnTo>
                    <a:pt x="487" y="1969"/>
                  </a:lnTo>
                  <a:lnTo>
                    <a:pt x="487" y="1965"/>
                  </a:lnTo>
                  <a:lnTo>
                    <a:pt x="483" y="1958"/>
                  </a:lnTo>
                  <a:lnTo>
                    <a:pt x="473" y="1949"/>
                  </a:lnTo>
                  <a:lnTo>
                    <a:pt x="472" y="1944"/>
                  </a:lnTo>
                  <a:lnTo>
                    <a:pt x="475" y="1939"/>
                  </a:lnTo>
                  <a:lnTo>
                    <a:pt x="475" y="1936"/>
                  </a:lnTo>
                  <a:lnTo>
                    <a:pt x="471" y="1928"/>
                  </a:lnTo>
                  <a:lnTo>
                    <a:pt x="457" y="1911"/>
                  </a:lnTo>
                  <a:lnTo>
                    <a:pt x="452" y="1893"/>
                  </a:lnTo>
                  <a:lnTo>
                    <a:pt x="449" y="1893"/>
                  </a:lnTo>
                  <a:lnTo>
                    <a:pt x="448" y="1890"/>
                  </a:lnTo>
                  <a:lnTo>
                    <a:pt x="441" y="1872"/>
                  </a:lnTo>
                  <a:lnTo>
                    <a:pt x="413" y="1826"/>
                  </a:lnTo>
                  <a:lnTo>
                    <a:pt x="402" y="1807"/>
                  </a:lnTo>
                  <a:lnTo>
                    <a:pt x="395" y="1786"/>
                  </a:lnTo>
                  <a:lnTo>
                    <a:pt x="384" y="1775"/>
                  </a:lnTo>
                  <a:lnTo>
                    <a:pt x="363" y="1766"/>
                  </a:lnTo>
                  <a:lnTo>
                    <a:pt x="359" y="1759"/>
                  </a:lnTo>
                  <a:lnTo>
                    <a:pt x="359" y="1756"/>
                  </a:lnTo>
                  <a:lnTo>
                    <a:pt x="355" y="1740"/>
                  </a:lnTo>
                  <a:lnTo>
                    <a:pt x="343" y="1729"/>
                  </a:lnTo>
                  <a:lnTo>
                    <a:pt x="341" y="1721"/>
                  </a:lnTo>
                  <a:lnTo>
                    <a:pt x="332" y="1707"/>
                  </a:lnTo>
                  <a:lnTo>
                    <a:pt x="328" y="1695"/>
                  </a:lnTo>
                  <a:lnTo>
                    <a:pt x="323" y="1695"/>
                  </a:lnTo>
                  <a:lnTo>
                    <a:pt x="320" y="1691"/>
                  </a:lnTo>
                  <a:lnTo>
                    <a:pt x="311" y="1673"/>
                  </a:lnTo>
                  <a:lnTo>
                    <a:pt x="305" y="1667"/>
                  </a:lnTo>
                  <a:lnTo>
                    <a:pt x="300" y="1666"/>
                  </a:lnTo>
                  <a:lnTo>
                    <a:pt x="278" y="1683"/>
                  </a:lnTo>
                  <a:lnTo>
                    <a:pt x="257" y="1689"/>
                  </a:lnTo>
                  <a:lnTo>
                    <a:pt x="252" y="1695"/>
                  </a:lnTo>
                  <a:lnTo>
                    <a:pt x="251" y="1707"/>
                  </a:lnTo>
                  <a:lnTo>
                    <a:pt x="249" y="1710"/>
                  </a:lnTo>
                  <a:lnTo>
                    <a:pt x="242" y="1713"/>
                  </a:lnTo>
                  <a:lnTo>
                    <a:pt x="240" y="1717"/>
                  </a:lnTo>
                  <a:lnTo>
                    <a:pt x="240" y="1726"/>
                  </a:lnTo>
                  <a:lnTo>
                    <a:pt x="236" y="1734"/>
                  </a:lnTo>
                  <a:lnTo>
                    <a:pt x="220" y="1739"/>
                  </a:lnTo>
                  <a:lnTo>
                    <a:pt x="204" y="1753"/>
                  </a:lnTo>
                  <a:lnTo>
                    <a:pt x="191" y="1758"/>
                  </a:lnTo>
                  <a:lnTo>
                    <a:pt x="188" y="1756"/>
                  </a:lnTo>
                  <a:lnTo>
                    <a:pt x="188" y="1753"/>
                  </a:lnTo>
                  <a:lnTo>
                    <a:pt x="185" y="1747"/>
                  </a:lnTo>
                  <a:lnTo>
                    <a:pt x="175" y="1723"/>
                  </a:lnTo>
                  <a:lnTo>
                    <a:pt x="159" y="1710"/>
                  </a:lnTo>
                  <a:lnTo>
                    <a:pt x="176" y="1695"/>
                  </a:lnTo>
                  <a:lnTo>
                    <a:pt x="174" y="1691"/>
                  </a:lnTo>
                  <a:lnTo>
                    <a:pt x="158" y="1681"/>
                  </a:lnTo>
                  <a:lnTo>
                    <a:pt x="169" y="1693"/>
                  </a:lnTo>
                  <a:lnTo>
                    <a:pt x="166" y="1697"/>
                  </a:lnTo>
                  <a:lnTo>
                    <a:pt x="155" y="1695"/>
                  </a:lnTo>
                  <a:lnTo>
                    <a:pt x="152" y="1702"/>
                  </a:lnTo>
                  <a:lnTo>
                    <a:pt x="149" y="1699"/>
                  </a:lnTo>
                  <a:lnTo>
                    <a:pt x="122" y="1664"/>
                  </a:lnTo>
                  <a:lnTo>
                    <a:pt x="117" y="1653"/>
                  </a:lnTo>
                  <a:lnTo>
                    <a:pt x="104" y="1642"/>
                  </a:lnTo>
                  <a:lnTo>
                    <a:pt x="97" y="1636"/>
                  </a:lnTo>
                  <a:lnTo>
                    <a:pt x="101" y="1636"/>
                  </a:lnTo>
                  <a:lnTo>
                    <a:pt x="101" y="1630"/>
                  </a:lnTo>
                  <a:lnTo>
                    <a:pt x="101" y="1608"/>
                  </a:lnTo>
                  <a:lnTo>
                    <a:pt x="68" y="1609"/>
                  </a:lnTo>
                  <a:lnTo>
                    <a:pt x="56" y="1624"/>
                  </a:lnTo>
                  <a:lnTo>
                    <a:pt x="50" y="1621"/>
                  </a:lnTo>
                  <a:lnTo>
                    <a:pt x="35" y="1610"/>
                  </a:lnTo>
                  <a:lnTo>
                    <a:pt x="20" y="1621"/>
                  </a:lnTo>
                  <a:lnTo>
                    <a:pt x="0" y="1609"/>
                  </a:lnTo>
                  <a:lnTo>
                    <a:pt x="0" y="1573"/>
                  </a:lnTo>
                  <a:lnTo>
                    <a:pt x="0" y="1463"/>
                  </a:lnTo>
                  <a:lnTo>
                    <a:pt x="0" y="1356"/>
                  </a:lnTo>
                  <a:lnTo>
                    <a:pt x="0" y="1255"/>
                  </a:lnTo>
                  <a:lnTo>
                    <a:pt x="0" y="1146"/>
                  </a:lnTo>
                  <a:lnTo>
                    <a:pt x="0" y="1022"/>
                  </a:lnTo>
                  <a:lnTo>
                    <a:pt x="0" y="900"/>
                  </a:lnTo>
                  <a:lnTo>
                    <a:pt x="0" y="785"/>
                  </a:lnTo>
                  <a:lnTo>
                    <a:pt x="0" y="660"/>
                  </a:lnTo>
                  <a:lnTo>
                    <a:pt x="0" y="516"/>
                  </a:lnTo>
                  <a:lnTo>
                    <a:pt x="0" y="373"/>
                  </a:lnTo>
                  <a:lnTo>
                    <a:pt x="2" y="376"/>
                  </a:lnTo>
                  <a:lnTo>
                    <a:pt x="11" y="381"/>
                  </a:lnTo>
                  <a:lnTo>
                    <a:pt x="21" y="384"/>
                  </a:lnTo>
                  <a:lnTo>
                    <a:pt x="62" y="383"/>
                  </a:lnTo>
                  <a:lnTo>
                    <a:pt x="70" y="386"/>
                  </a:lnTo>
                  <a:lnTo>
                    <a:pt x="74" y="393"/>
                  </a:lnTo>
                  <a:lnTo>
                    <a:pt x="91" y="394"/>
                  </a:lnTo>
                  <a:lnTo>
                    <a:pt x="110" y="413"/>
                  </a:lnTo>
                  <a:lnTo>
                    <a:pt x="132" y="447"/>
                  </a:lnTo>
                  <a:lnTo>
                    <a:pt x="139" y="447"/>
                  </a:lnTo>
                  <a:lnTo>
                    <a:pt x="143" y="451"/>
                  </a:lnTo>
                  <a:lnTo>
                    <a:pt x="145" y="445"/>
                  </a:lnTo>
                  <a:lnTo>
                    <a:pt x="149" y="454"/>
                  </a:lnTo>
                  <a:lnTo>
                    <a:pt x="159" y="465"/>
                  </a:lnTo>
                  <a:lnTo>
                    <a:pt x="170" y="475"/>
                  </a:lnTo>
                  <a:lnTo>
                    <a:pt x="179" y="480"/>
                  </a:lnTo>
                  <a:lnTo>
                    <a:pt x="191" y="492"/>
                  </a:lnTo>
                  <a:lnTo>
                    <a:pt x="198" y="491"/>
                  </a:lnTo>
                  <a:lnTo>
                    <a:pt x="214" y="495"/>
                  </a:lnTo>
                  <a:lnTo>
                    <a:pt x="228" y="502"/>
                  </a:lnTo>
                  <a:lnTo>
                    <a:pt x="235" y="504"/>
                  </a:lnTo>
                  <a:lnTo>
                    <a:pt x="241" y="501"/>
                  </a:lnTo>
                  <a:lnTo>
                    <a:pt x="246" y="505"/>
                  </a:lnTo>
                  <a:lnTo>
                    <a:pt x="246" y="500"/>
                  </a:lnTo>
                  <a:lnTo>
                    <a:pt x="244" y="492"/>
                  </a:lnTo>
                  <a:lnTo>
                    <a:pt x="255" y="497"/>
                  </a:lnTo>
                  <a:lnTo>
                    <a:pt x="265" y="501"/>
                  </a:lnTo>
                  <a:lnTo>
                    <a:pt x="269" y="506"/>
                  </a:lnTo>
                  <a:lnTo>
                    <a:pt x="277" y="507"/>
                  </a:lnTo>
                  <a:lnTo>
                    <a:pt x="288" y="516"/>
                  </a:lnTo>
                  <a:lnTo>
                    <a:pt x="309" y="537"/>
                  </a:lnTo>
                  <a:lnTo>
                    <a:pt x="316" y="535"/>
                  </a:lnTo>
                  <a:lnTo>
                    <a:pt x="321" y="537"/>
                  </a:lnTo>
                  <a:lnTo>
                    <a:pt x="319" y="529"/>
                  </a:lnTo>
                  <a:lnTo>
                    <a:pt x="308" y="517"/>
                  </a:lnTo>
                  <a:lnTo>
                    <a:pt x="304" y="506"/>
                  </a:lnTo>
                  <a:lnTo>
                    <a:pt x="300" y="501"/>
                  </a:lnTo>
                  <a:lnTo>
                    <a:pt x="306" y="499"/>
                  </a:lnTo>
                  <a:lnTo>
                    <a:pt x="322" y="505"/>
                  </a:lnTo>
                  <a:lnTo>
                    <a:pt x="331" y="502"/>
                  </a:lnTo>
                  <a:lnTo>
                    <a:pt x="341" y="505"/>
                  </a:lnTo>
                  <a:lnTo>
                    <a:pt x="347" y="510"/>
                  </a:lnTo>
                  <a:lnTo>
                    <a:pt x="349" y="524"/>
                  </a:lnTo>
                  <a:lnTo>
                    <a:pt x="354" y="532"/>
                  </a:lnTo>
                  <a:lnTo>
                    <a:pt x="370" y="545"/>
                  </a:lnTo>
                  <a:lnTo>
                    <a:pt x="373" y="553"/>
                  </a:lnTo>
                  <a:lnTo>
                    <a:pt x="376" y="542"/>
                  </a:lnTo>
                  <a:lnTo>
                    <a:pt x="375" y="527"/>
                  </a:lnTo>
                  <a:lnTo>
                    <a:pt x="370" y="522"/>
                  </a:lnTo>
                  <a:lnTo>
                    <a:pt x="353" y="490"/>
                  </a:lnTo>
                  <a:lnTo>
                    <a:pt x="349" y="480"/>
                  </a:lnTo>
                  <a:lnTo>
                    <a:pt x="349" y="475"/>
                  </a:lnTo>
                  <a:lnTo>
                    <a:pt x="360" y="468"/>
                  </a:lnTo>
                  <a:lnTo>
                    <a:pt x="369" y="456"/>
                  </a:lnTo>
                  <a:lnTo>
                    <a:pt x="385" y="445"/>
                  </a:lnTo>
                  <a:lnTo>
                    <a:pt x="391" y="435"/>
                  </a:lnTo>
                  <a:lnTo>
                    <a:pt x="396" y="435"/>
                  </a:lnTo>
                  <a:lnTo>
                    <a:pt x="400" y="429"/>
                  </a:lnTo>
                  <a:lnTo>
                    <a:pt x="423" y="425"/>
                  </a:lnTo>
                  <a:lnTo>
                    <a:pt x="430" y="420"/>
                  </a:lnTo>
                  <a:lnTo>
                    <a:pt x="439" y="411"/>
                  </a:lnTo>
                  <a:lnTo>
                    <a:pt x="440" y="391"/>
                  </a:lnTo>
                  <a:lnTo>
                    <a:pt x="448" y="384"/>
                  </a:lnTo>
                  <a:lnTo>
                    <a:pt x="450" y="387"/>
                  </a:lnTo>
                  <a:lnTo>
                    <a:pt x="455" y="387"/>
                  </a:lnTo>
                  <a:lnTo>
                    <a:pt x="457" y="378"/>
                  </a:lnTo>
                  <a:lnTo>
                    <a:pt x="464" y="371"/>
                  </a:lnTo>
                  <a:lnTo>
                    <a:pt x="468" y="371"/>
                  </a:lnTo>
                  <a:lnTo>
                    <a:pt x="470" y="376"/>
                  </a:lnTo>
                  <a:lnTo>
                    <a:pt x="484" y="376"/>
                  </a:lnTo>
                  <a:lnTo>
                    <a:pt x="491" y="370"/>
                  </a:lnTo>
                  <a:lnTo>
                    <a:pt x="492" y="365"/>
                  </a:lnTo>
                  <a:lnTo>
                    <a:pt x="500" y="362"/>
                  </a:lnTo>
                  <a:lnTo>
                    <a:pt x="521" y="348"/>
                  </a:lnTo>
                  <a:lnTo>
                    <a:pt x="524" y="336"/>
                  </a:lnTo>
                  <a:lnTo>
                    <a:pt x="542" y="344"/>
                  </a:lnTo>
                  <a:lnTo>
                    <a:pt x="550" y="334"/>
                  </a:lnTo>
                  <a:lnTo>
                    <a:pt x="551" y="324"/>
                  </a:lnTo>
                  <a:lnTo>
                    <a:pt x="554" y="316"/>
                  </a:lnTo>
                  <a:lnTo>
                    <a:pt x="568" y="309"/>
                  </a:lnTo>
                  <a:lnTo>
                    <a:pt x="574" y="303"/>
                  </a:lnTo>
                  <a:lnTo>
                    <a:pt x="585" y="312"/>
                  </a:lnTo>
                  <a:lnTo>
                    <a:pt x="593" y="312"/>
                  </a:lnTo>
                  <a:lnTo>
                    <a:pt x="597" y="317"/>
                  </a:lnTo>
                  <a:lnTo>
                    <a:pt x="606" y="313"/>
                  </a:lnTo>
                  <a:lnTo>
                    <a:pt x="612" y="302"/>
                  </a:lnTo>
                  <a:lnTo>
                    <a:pt x="613" y="295"/>
                  </a:lnTo>
                  <a:lnTo>
                    <a:pt x="621" y="290"/>
                  </a:lnTo>
                  <a:lnTo>
                    <a:pt x="623" y="297"/>
                  </a:lnTo>
                  <a:lnTo>
                    <a:pt x="629" y="305"/>
                  </a:lnTo>
                  <a:lnTo>
                    <a:pt x="633" y="318"/>
                  </a:lnTo>
                  <a:lnTo>
                    <a:pt x="629" y="321"/>
                  </a:lnTo>
                  <a:lnTo>
                    <a:pt x="622" y="332"/>
                  </a:lnTo>
                  <a:lnTo>
                    <a:pt x="583" y="360"/>
                  </a:lnTo>
                  <a:lnTo>
                    <a:pt x="574" y="372"/>
                  </a:lnTo>
                  <a:lnTo>
                    <a:pt x="564" y="378"/>
                  </a:lnTo>
                  <a:lnTo>
                    <a:pt x="548" y="398"/>
                  </a:lnTo>
                  <a:lnTo>
                    <a:pt x="534" y="392"/>
                  </a:lnTo>
                  <a:lnTo>
                    <a:pt x="499" y="404"/>
                  </a:lnTo>
                  <a:lnTo>
                    <a:pt x="488" y="414"/>
                  </a:lnTo>
                  <a:lnTo>
                    <a:pt x="484" y="424"/>
                  </a:lnTo>
                  <a:lnTo>
                    <a:pt x="492" y="421"/>
                  </a:lnTo>
                  <a:lnTo>
                    <a:pt x="476" y="435"/>
                  </a:lnTo>
                  <a:lnTo>
                    <a:pt x="473" y="443"/>
                  </a:lnTo>
                  <a:lnTo>
                    <a:pt x="468" y="441"/>
                  </a:lnTo>
                  <a:lnTo>
                    <a:pt x="464" y="451"/>
                  </a:lnTo>
                  <a:lnTo>
                    <a:pt x="460" y="461"/>
                  </a:lnTo>
                  <a:lnTo>
                    <a:pt x="459" y="452"/>
                  </a:lnTo>
                  <a:lnTo>
                    <a:pt x="454" y="449"/>
                  </a:lnTo>
                  <a:lnTo>
                    <a:pt x="441" y="469"/>
                  </a:lnTo>
                  <a:lnTo>
                    <a:pt x="441" y="478"/>
                  </a:lnTo>
                  <a:lnTo>
                    <a:pt x="449" y="477"/>
                  </a:lnTo>
                  <a:lnTo>
                    <a:pt x="459" y="467"/>
                  </a:lnTo>
                  <a:lnTo>
                    <a:pt x="483" y="458"/>
                  </a:lnTo>
                  <a:lnTo>
                    <a:pt x="504" y="435"/>
                  </a:lnTo>
                  <a:lnTo>
                    <a:pt x="505" y="431"/>
                  </a:lnTo>
                  <a:lnTo>
                    <a:pt x="502" y="426"/>
                  </a:lnTo>
                  <a:lnTo>
                    <a:pt x="504" y="424"/>
                  </a:lnTo>
                  <a:lnTo>
                    <a:pt x="513" y="418"/>
                  </a:lnTo>
                  <a:lnTo>
                    <a:pt x="518" y="420"/>
                  </a:lnTo>
                  <a:lnTo>
                    <a:pt x="516" y="434"/>
                  </a:lnTo>
                  <a:lnTo>
                    <a:pt x="524" y="421"/>
                  </a:lnTo>
                  <a:lnTo>
                    <a:pt x="526" y="432"/>
                  </a:lnTo>
                  <a:lnTo>
                    <a:pt x="535" y="415"/>
                  </a:lnTo>
                  <a:lnTo>
                    <a:pt x="543" y="411"/>
                  </a:lnTo>
                  <a:lnTo>
                    <a:pt x="550" y="418"/>
                  </a:lnTo>
                  <a:lnTo>
                    <a:pt x="548" y="432"/>
                  </a:lnTo>
                  <a:lnTo>
                    <a:pt x="546" y="454"/>
                  </a:lnTo>
                  <a:lnTo>
                    <a:pt x="564" y="418"/>
                  </a:lnTo>
                  <a:lnTo>
                    <a:pt x="581" y="389"/>
                  </a:lnTo>
                  <a:lnTo>
                    <a:pt x="583" y="378"/>
                  </a:lnTo>
                  <a:lnTo>
                    <a:pt x="596" y="376"/>
                  </a:lnTo>
                  <a:lnTo>
                    <a:pt x="607" y="371"/>
                  </a:lnTo>
                  <a:lnTo>
                    <a:pt x="617" y="360"/>
                  </a:lnTo>
                  <a:lnTo>
                    <a:pt x="645" y="351"/>
                  </a:lnTo>
                  <a:lnTo>
                    <a:pt x="663" y="334"/>
                  </a:lnTo>
                  <a:lnTo>
                    <a:pt x="660" y="354"/>
                  </a:lnTo>
                  <a:lnTo>
                    <a:pt x="656" y="352"/>
                  </a:lnTo>
                  <a:lnTo>
                    <a:pt x="650" y="366"/>
                  </a:lnTo>
                  <a:lnTo>
                    <a:pt x="649" y="376"/>
                  </a:lnTo>
                  <a:lnTo>
                    <a:pt x="672" y="361"/>
                  </a:lnTo>
                  <a:lnTo>
                    <a:pt x="681" y="348"/>
                  </a:lnTo>
                  <a:lnTo>
                    <a:pt x="692" y="336"/>
                  </a:lnTo>
                  <a:lnTo>
                    <a:pt x="697" y="324"/>
                  </a:lnTo>
                  <a:lnTo>
                    <a:pt x="693" y="316"/>
                  </a:lnTo>
                  <a:lnTo>
                    <a:pt x="698" y="309"/>
                  </a:lnTo>
                  <a:lnTo>
                    <a:pt x="725" y="298"/>
                  </a:lnTo>
                  <a:lnTo>
                    <a:pt x="731" y="292"/>
                  </a:lnTo>
                  <a:lnTo>
                    <a:pt x="715" y="287"/>
                  </a:lnTo>
                  <a:lnTo>
                    <a:pt x="709" y="281"/>
                  </a:lnTo>
                  <a:lnTo>
                    <a:pt x="710" y="276"/>
                  </a:lnTo>
                  <a:lnTo>
                    <a:pt x="712" y="266"/>
                  </a:lnTo>
                  <a:lnTo>
                    <a:pt x="709" y="262"/>
                  </a:lnTo>
                  <a:lnTo>
                    <a:pt x="699" y="265"/>
                  </a:lnTo>
                  <a:lnTo>
                    <a:pt x="701" y="255"/>
                  </a:lnTo>
                  <a:lnTo>
                    <a:pt x="706" y="247"/>
                  </a:lnTo>
                  <a:lnTo>
                    <a:pt x="709" y="242"/>
                  </a:lnTo>
                  <a:lnTo>
                    <a:pt x="722" y="247"/>
                  </a:lnTo>
                  <a:lnTo>
                    <a:pt x="751" y="281"/>
                  </a:lnTo>
                  <a:lnTo>
                    <a:pt x="757" y="295"/>
                  </a:lnTo>
                  <a:lnTo>
                    <a:pt x="761" y="323"/>
                  </a:lnTo>
                  <a:lnTo>
                    <a:pt x="768" y="335"/>
                  </a:lnTo>
                  <a:lnTo>
                    <a:pt x="780" y="376"/>
                  </a:lnTo>
                  <a:lnTo>
                    <a:pt x="787" y="389"/>
                  </a:lnTo>
                  <a:lnTo>
                    <a:pt x="796" y="394"/>
                  </a:lnTo>
                  <a:lnTo>
                    <a:pt x="803" y="410"/>
                  </a:lnTo>
                  <a:lnTo>
                    <a:pt x="805" y="409"/>
                  </a:lnTo>
                  <a:lnTo>
                    <a:pt x="821" y="425"/>
                  </a:lnTo>
                  <a:lnTo>
                    <a:pt x="831" y="429"/>
                  </a:lnTo>
                  <a:lnTo>
                    <a:pt x="853" y="430"/>
                  </a:lnTo>
                  <a:lnTo>
                    <a:pt x="853" y="426"/>
                  </a:lnTo>
                  <a:lnTo>
                    <a:pt x="855" y="424"/>
                  </a:lnTo>
                  <a:lnTo>
                    <a:pt x="866" y="424"/>
                  </a:lnTo>
                  <a:lnTo>
                    <a:pt x="866" y="418"/>
                  </a:lnTo>
                  <a:lnTo>
                    <a:pt x="858" y="414"/>
                  </a:lnTo>
                  <a:lnTo>
                    <a:pt x="841" y="420"/>
                  </a:lnTo>
                  <a:lnTo>
                    <a:pt x="844" y="409"/>
                  </a:lnTo>
                  <a:lnTo>
                    <a:pt x="859" y="408"/>
                  </a:lnTo>
                  <a:lnTo>
                    <a:pt x="868" y="403"/>
                  </a:lnTo>
                  <a:lnTo>
                    <a:pt x="863" y="403"/>
                  </a:lnTo>
                  <a:lnTo>
                    <a:pt x="852" y="387"/>
                  </a:lnTo>
                  <a:lnTo>
                    <a:pt x="858" y="381"/>
                  </a:lnTo>
                  <a:lnTo>
                    <a:pt x="871" y="376"/>
                  </a:lnTo>
                  <a:lnTo>
                    <a:pt x="871" y="368"/>
                  </a:lnTo>
                  <a:lnTo>
                    <a:pt x="863" y="366"/>
                  </a:lnTo>
                  <a:lnTo>
                    <a:pt x="863" y="354"/>
                  </a:lnTo>
                  <a:lnTo>
                    <a:pt x="866" y="362"/>
                  </a:lnTo>
                  <a:lnTo>
                    <a:pt x="884" y="341"/>
                  </a:lnTo>
                  <a:lnTo>
                    <a:pt x="887" y="330"/>
                  </a:lnTo>
                  <a:lnTo>
                    <a:pt x="884" y="328"/>
                  </a:lnTo>
                  <a:lnTo>
                    <a:pt x="876" y="333"/>
                  </a:lnTo>
                  <a:lnTo>
                    <a:pt x="873" y="341"/>
                  </a:lnTo>
                  <a:lnTo>
                    <a:pt x="869" y="338"/>
                  </a:lnTo>
                  <a:lnTo>
                    <a:pt x="868" y="328"/>
                  </a:lnTo>
                  <a:lnTo>
                    <a:pt x="871" y="321"/>
                  </a:lnTo>
                  <a:lnTo>
                    <a:pt x="878" y="324"/>
                  </a:lnTo>
                  <a:lnTo>
                    <a:pt x="887" y="322"/>
                  </a:lnTo>
                  <a:lnTo>
                    <a:pt x="892" y="324"/>
                  </a:lnTo>
                  <a:lnTo>
                    <a:pt x="895" y="335"/>
                  </a:lnTo>
                  <a:lnTo>
                    <a:pt x="900" y="325"/>
                  </a:lnTo>
                  <a:lnTo>
                    <a:pt x="907" y="324"/>
                  </a:lnTo>
                  <a:lnTo>
                    <a:pt x="906" y="318"/>
                  </a:lnTo>
                  <a:lnTo>
                    <a:pt x="898" y="316"/>
                  </a:lnTo>
                  <a:lnTo>
                    <a:pt x="893" y="311"/>
                  </a:lnTo>
                  <a:lnTo>
                    <a:pt x="908" y="308"/>
                  </a:lnTo>
                  <a:lnTo>
                    <a:pt x="908" y="313"/>
                  </a:lnTo>
                  <a:lnTo>
                    <a:pt x="912" y="321"/>
                  </a:lnTo>
                  <a:lnTo>
                    <a:pt x="909" y="335"/>
                  </a:lnTo>
                  <a:lnTo>
                    <a:pt x="908" y="359"/>
                  </a:lnTo>
                  <a:lnTo>
                    <a:pt x="906" y="366"/>
                  </a:lnTo>
                  <a:lnTo>
                    <a:pt x="907" y="373"/>
                  </a:lnTo>
                  <a:lnTo>
                    <a:pt x="912" y="378"/>
                  </a:lnTo>
                  <a:lnTo>
                    <a:pt x="919" y="372"/>
                  </a:lnTo>
                  <a:lnTo>
                    <a:pt x="930" y="376"/>
                  </a:lnTo>
                  <a:lnTo>
                    <a:pt x="912" y="409"/>
                  </a:lnTo>
                  <a:lnTo>
                    <a:pt x="907" y="424"/>
                  </a:lnTo>
                  <a:lnTo>
                    <a:pt x="906" y="413"/>
                  </a:lnTo>
                  <a:lnTo>
                    <a:pt x="903" y="424"/>
                  </a:lnTo>
                  <a:lnTo>
                    <a:pt x="903" y="430"/>
                  </a:lnTo>
                  <a:lnTo>
                    <a:pt x="925" y="432"/>
                  </a:lnTo>
                  <a:lnTo>
                    <a:pt x="933" y="425"/>
                  </a:lnTo>
                  <a:lnTo>
                    <a:pt x="938" y="429"/>
                  </a:lnTo>
                  <a:lnTo>
                    <a:pt x="954" y="430"/>
                  </a:lnTo>
                  <a:lnTo>
                    <a:pt x="962" y="424"/>
                  </a:lnTo>
                  <a:lnTo>
                    <a:pt x="965" y="414"/>
                  </a:lnTo>
                  <a:lnTo>
                    <a:pt x="975" y="405"/>
                  </a:lnTo>
                  <a:lnTo>
                    <a:pt x="976" y="394"/>
                  </a:lnTo>
                  <a:lnTo>
                    <a:pt x="981" y="378"/>
                  </a:lnTo>
                  <a:lnTo>
                    <a:pt x="982" y="360"/>
                  </a:lnTo>
                  <a:lnTo>
                    <a:pt x="991" y="360"/>
                  </a:lnTo>
                  <a:lnTo>
                    <a:pt x="1005" y="354"/>
                  </a:lnTo>
                  <a:lnTo>
                    <a:pt x="1016" y="360"/>
                  </a:lnTo>
                  <a:lnTo>
                    <a:pt x="1025" y="359"/>
                  </a:lnTo>
                  <a:lnTo>
                    <a:pt x="1032" y="360"/>
                  </a:lnTo>
                  <a:lnTo>
                    <a:pt x="1032" y="362"/>
                  </a:lnTo>
                  <a:lnTo>
                    <a:pt x="1054" y="360"/>
                  </a:lnTo>
                  <a:lnTo>
                    <a:pt x="1077" y="367"/>
                  </a:lnTo>
                  <a:lnTo>
                    <a:pt x="1107" y="392"/>
                  </a:lnTo>
                  <a:lnTo>
                    <a:pt x="1127" y="418"/>
                  </a:lnTo>
                  <a:lnTo>
                    <a:pt x="1145" y="429"/>
                  </a:lnTo>
                  <a:lnTo>
                    <a:pt x="1166" y="431"/>
                  </a:lnTo>
                  <a:lnTo>
                    <a:pt x="1175" y="438"/>
                  </a:lnTo>
                  <a:lnTo>
                    <a:pt x="1187" y="438"/>
                  </a:lnTo>
                  <a:lnTo>
                    <a:pt x="1207" y="447"/>
                  </a:lnTo>
                  <a:lnTo>
                    <a:pt x="1214" y="446"/>
                  </a:lnTo>
                  <a:lnTo>
                    <a:pt x="1224" y="449"/>
                  </a:lnTo>
                  <a:lnTo>
                    <a:pt x="1229" y="461"/>
                  </a:lnTo>
                  <a:lnTo>
                    <a:pt x="1244" y="470"/>
                  </a:lnTo>
                  <a:lnTo>
                    <a:pt x="1256" y="475"/>
                  </a:lnTo>
                  <a:lnTo>
                    <a:pt x="1282" y="491"/>
                  </a:lnTo>
                  <a:lnTo>
                    <a:pt x="1300" y="492"/>
                  </a:lnTo>
                  <a:lnTo>
                    <a:pt x="1307" y="497"/>
                  </a:lnTo>
                  <a:lnTo>
                    <a:pt x="1319" y="500"/>
                  </a:lnTo>
                  <a:lnTo>
                    <a:pt x="1317" y="496"/>
                  </a:lnTo>
                  <a:lnTo>
                    <a:pt x="1348" y="501"/>
                  </a:lnTo>
                  <a:lnTo>
                    <a:pt x="1360" y="500"/>
                  </a:lnTo>
                  <a:lnTo>
                    <a:pt x="1371" y="513"/>
                  </a:lnTo>
                  <a:lnTo>
                    <a:pt x="1374" y="504"/>
                  </a:lnTo>
                  <a:lnTo>
                    <a:pt x="1357" y="488"/>
                  </a:lnTo>
                  <a:lnTo>
                    <a:pt x="1369" y="485"/>
                  </a:lnTo>
                  <a:lnTo>
                    <a:pt x="1375" y="490"/>
                  </a:lnTo>
                  <a:lnTo>
                    <a:pt x="1386" y="491"/>
                  </a:lnTo>
                  <a:lnTo>
                    <a:pt x="1386" y="485"/>
                  </a:lnTo>
                  <a:lnTo>
                    <a:pt x="1413" y="491"/>
                  </a:lnTo>
                  <a:lnTo>
                    <a:pt x="1407" y="496"/>
                  </a:lnTo>
                  <a:lnTo>
                    <a:pt x="1423" y="505"/>
                  </a:lnTo>
                  <a:lnTo>
                    <a:pt x="1424" y="513"/>
                  </a:lnTo>
                  <a:lnTo>
                    <a:pt x="1434" y="508"/>
                  </a:lnTo>
                  <a:lnTo>
                    <a:pt x="1434" y="517"/>
                  </a:lnTo>
                  <a:lnTo>
                    <a:pt x="1451" y="528"/>
                  </a:lnTo>
                  <a:lnTo>
                    <a:pt x="1463" y="547"/>
                  </a:lnTo>
                  <a:lnTo>
                    <a:pt x="1470" y="553"/>
                  </a:lnTo>
                  <a:lnTo>
                    <a:pt x="1470" y="575"/>
                  </a:lnTo>
                  <a:lnTo>
                    <a:pt x="1478" y="564"/>
                  </a:lnTo>
                  <a:lnTo>
                    <a:pt x="1478" y="576"/>
                  </a:lnTo>
                  <a:lnTo>
                    <a:pt x="1475" y="585"/>
                  </a:lnTo>
                  <a:lnTo>
                    <a:pt x="1479" y="591"/>
                  </a:lnTo>
                  <a:lnTo>
                    <a:pt x="1470" y="590"/>
                  </a:lnTo>
                  <a:lnTo>
                    <a:pt x="1467" y="597"/>
                  </a:lnTo>
                  <a:lnTo>
                    <a:pt x="1461" y="599"/>
                  </a:lnTo>
                  <a:lnTo>
                    <a:pt x="1456" y="590"/>
                  </a:lnTo>
                  <a:lnTo>
                    <a:pt x="1443" y="594"/>
                  </a:lnTo>
                  <a:lnTo>
                    <a:pt x="1424" y="591"/>
                  </a:lnTo>
                  <a:lnTo>
                    <a:pt x="1436" y="597"/>
                  </a:lnTo>
                  <a:lnTo>
                    <a:pt x="1429" y="607"/>
                  </a:lnTo>
                  <a:lnTo>
                    <a:pt x="1409" y="603"/>
                  </a:lnTo>
                  <a:lnTo>
                    <a:pt x="1413" y="609"/>
                  </a:lnTo>
                  <a:lnTo>
                    <a:pt x="1409" y="615"/>
                  </a:lnTo>
                  <a:lnTo>
                    <a:pt x="1409" y="630"/>
                  </a:lnTo>
                  <a:lnTo>
                    <a:pt x="1393" y="639"/>
                  </a:lnTo>
                  <a:lnTo>
                    <a:pt x="1400" y="645"/>
                  </a:lnTo>
                  <a:lnTo>
                    <a:pt x="1405" y="646"/>
                  </a:lnTo>
                  <a:lnTo>
                    <a:pt x="1412" y="644"/>
                  </a:lnTo>
                  <a:lnTo>
                    <a:pt x="1406" y="650"/>
                  </a:lnTo>
                  <a:lnTo>
                    <a:pt x="1420" y="655"/>
                  </a:lnTo>
                  <a:lnTo>
                    <a:pt x="1441" y="667"/>
                  </a:lnTo>
                  <a:lnTo>
                    <a:pt x="1445" y="658"/>
                  </a:lnTo>
                  <a:lnTo>
                    <a:pt x="1454" y="662"/>
                  </a:lnTo>
                  <a:lnTo>
                    <a:pt x="1459" y="668"/>
                  </a:lnTo>
                  <a:lnTo>
                    <a:pt x="1470" y="667"/>
                  </a:lnTo>
                  <a:lnTo>
                    <a:pt x="1482" y="671"/>
                  </a:lnTo>
                  <a:lnTo>
                    <a:pt x="1503" y="669"/>
                  </a:lnTo>
                  <a:lnTo>
                    <a:pt x="1516" y="674"/>
                  </a:lnTo>
                  <a:lnTo>
                    <a:pt x="1535" y="669"/>
                  </a:lnTo>
                  <a:lnTo>
                    <a:pt x="1533" y="673"/>
                  </a:lnTo>
                  <a:lnTo>
                    <a:pt x="1546" y="675"/>
                  </a:lnTo>
                  <a:lnTo>
                    <a:pt x="1570" y="674"/>
                  </a:lnTo>
                  <a:lnTo>
                    <a:pt x="1573" y="667"/>
                  </a:lnTo>
                  <a:lnTo>
                    <a:pt x="1591" y="667"/>
                  </a:lnTo>
                  <a:lnTo>
                    <a:pt x="1588" y="674"/>
                  </a:lnTo>
                  <a:lnTo>
                    <a:pt x="1599" y="674"/>
                  </a:lnTo>
                  <a:lnTo>
                    <a:pt x="1592" y="669"/>
                  </a:lnTo>
                  <a:lnTo>
                    <a:pt x="1601" y="662"/>
                  </a:lnTo>
                  <a:lnTo>
                    <a:pt x="1604" y="669"/>
                  </a:lnTo>
                  <a:lnTo>
                    <a:pt x="1615" y="671"/>
                  </a:lnTo>
                  <a:lnTo>
                    <a:pt x="1616" y="667"/>
                  </a:lnTo>
                  <a:lnTo>
                    <a:pt x="1623" y="668"/>
                  </a:lnTo>
                  <a:lnTo>
                    <a:pt x="1628" y="651"/>
                  </a:lnTo>
                  <a:lnTo>
                    <a:pt x="1639" y="648"/>
                  </a:lnTo>
                  <a:lnTo>
                    <a:pt x="1637" y="667"/>
                  </a:lnTo>
                  <a:lnTo>
                    <a:pt x="1648" y="667"/>
                  </a:lnTo>
                  <a:lnTo>
                    <a:pt x="1655" y="662"/>
                  </a:lnTo>
                  <a:lnTo>
                    <a:pt x="1667" y="644"/>
                  </a:lnTo>
                  <a:lnTo>
                    <a:pt x="1678" y="636"/>
                  </a:lnTo>
                  <a:lnTo>
                    <a:pt x="1691" y="636"/>
                  </a:lnTo>
                  <a:lnTo>
                    <a:pt x="1696" y="626"/>
                  </a:lnTo>
                  <a:lnTo>
                    <a:pt x="1703" y="639"/>
                  </a:lnTo>
                  <a:lnTo>
                    <a:pt x="1701" y="646"/>
                  </a:lnTo>
                  <a:lnTo>
                    <a:pt x="1707" y="650"/>
                  </a:lnTo>
                  <a:lnTo>
                    <a:pt x="1709" y="645"/>
                  </a:lnTo>
                  <a:lnTo>
                    <a:pt x="1713" y="655"/>
                  </a:lnTo>
                  <a:lnTo>
                    <a:pt x="1715" y="658"/>
                  </a:lnTo>
                  <a:lnTo>
                    <a:pt x="1715" y="667"/>
                  </a:lnTo>
                  <a:lnTo>
                    <a:pt x="1713" y="667"/>
                  </a:lnTo>
                  <a:lnTo>
                    <a:pt x="1730" y="673"/>
                  </a:lnTo>
                  <a:lnTo>
                    <a:pt x="1729" y="667"/>
                  </a:lnTo>
                  <a:lnTo>
                    <a:pt x="1757" y="667"/>
                  </a:lnTo>
                  <a:lnTo>
                    <a:pt x="1755" y="675"/>
                  </a:lnTo>
                  <a:lnTo>
                    <a:pt x="1757" y="682"/>
                  </a:lnTo>
                  <a:lnTo>
                    <a:pt x="1755" y="687"/>
                  </a:lnTo>
                  <a:lnTo>
                    <a:pt x="1760" y="695"/>
                  </a:lnTo>
                  <a:lnTo>
                    <a:pt x="1757" y="707"/>
                  </a:lnTo>
                  <a:lnTo>
                    <a:pt x="1763" y="715"/>
                  </a:lnTo>
                  <a:lnTo>
                    <a:pt x="1763" y="709"/>
                  </a:lnTo>
                  <a:lnTo>
                    <a:pt x="1764" y="714"/>
                  </a:lnTo>
                  <a:lnTo>
                    <a:pt x="1769" y="701"/>
                  </a:lnTo>
                  <a:lnTo>
                    <a:pt x="1771" y="683"/>
                  </a:lnTo>
                  <a:lnTo>
                    <a:pt x="1776" y="685"/>
                  </a:lnTo>
                  <a:lnTo>
                    <a:pt x="1776" y="695"/>
                  </a:lnTo>
                  <a:lnTo>
                    <a:pt x="1779" y="695"/>
                  </a:lnTo>
                  <a:lnTo>
                    <a:pt x="1777" y="705"/>
                  </a:lnTo>
                  <a:lnTo>
                    <a:pt x="1777" y="715"/>
                  </a:lnTo>
                  <a:lnTo>
                    <a:pt x="1784" y="718"/>
                  </a:lnTo>
                  <a:lnTo>
                    <a:pt x="1789" y="711"/>
                  </a:lnTo>
                  <a:lnTo>
                    <a:pt x="1796" y="727"/>
                  </a:lnTo>
                  <a:lnTo>
                    <a:pt x="1806" y="727"/>
                  </a:lnTo>
                  <a:lnTo>
                    <a:pt x="1810" y="737"/>
                  </a:lnTo>
                  <a:lnTo>
                    <a:pt x="1817" y="755"/>
                  </a:lnTo>
                  <a:lnTo>
                    <a:pt x="1809" y="764"/>
                  </a:lnTo>
                  <a:lnTo>
                    <a:pt x="1801" y="761"/>
                  </a:lnTo>
                  <a:lnTo>
                    <a:pt x="1791" y="768"/>
                  </a:lnTo>
                  <a:lnTo>
                    <a:pt x="1788" y="764"/>
                  </a:lnTo>
                  <a:lnTo>
                    <a:pt x="1790" y="774"/>
                  </a:lnTo>
                  <a:lnTo>
                    <a:pt x="1801" y="790"/>
                  </a:lnTo>
                  <a:lnTo>
                    <a:pt x="1812" y="804"/>
                  </a:lnTo>
                  <a:lnTo>
                    <a:pt x="1820" y="808"/>
                  </a:lnTo>
                  <a:lnTo>
                    <a:pt x="1821" y="788"/>
                  </a:lnTo>
                  <a:lnTo>
                    <a:pt x="1826" y="787"/>
                  </a:lnTo>
                  <a:lnTo>
                    <a:pt x="1834" y="793"/>
                  </a:lnTo>
                  <a:lnTo>
                    <a:pt x="1843" y="782"/>
                  </a:lnTo>
                  <a:lnTo>
                    <a:pt x="1852" y="785"/>
                  </a:lnTo>
                  <a:lnTo>
                    <a:pt x="1841" y="765"/>
                  </a:lnTo>
                  <a:lnTo>
                    <a:pt x="1850" y="758"/>
                  </a:lnTo>
                  <a:lnTo>
                    <a:pt x="1849" y="755"/>
                  </a:lnTo>
                  <a:lnTo>
                    <a:pt x="1841" y="755"/>
                  </a:lnTo>
                  <a:lnTo>
                    <a:pt x="1834" y="743"/>
                  </a:lnTo>
                  <a:lnTo>
                    <a:pt x="1831" y="727"/>
                  </a:lnTo>
                  <a:lnTo>
                    <a:pt x="1822" y="716"/>
                  </a:lnTo>
                  <a:lnTo>
                    <a:pt x="1827" y="712"/>
                  </a:lnTo>
                  <a:lnTo>
                    <a:pt x="1827" y="695"/>
                  </a:lnTo>
                  <a:lnTo>
                    <a:pt x="1822" y="690"/>
                  </a:lnTo>
                  <a:lnTo>
                    <a:pt x="1822" y="683"/>
                  </a:lnTo>
                  <a:lnTo>
                    <a:pt x="1809" y="675"/>
                  </a:lnTo>
                  <a:lnTo>
                    <a:pt x="1804" y="667"/>
                  </a:lnTo>
                  <a:lnTo>
                    <a:pt x="1812" y="650"/>
                  </a:lnTo>
                  <a:lnTo>
                    <a:pt x="1818" y="651"/>
                  </a:lnTo>
                  <a:lnTo>
                    <a:pt x="1821" y="644"/>
                  </a:lnTo>
                  <a:lnTo>
                    <a:pt x="1827" y="640"/>
                  </a:lnTo>
                  <a:lnTo>
                    <a:pt x="1820" y="637"/>
                  </a:lnTo>
                  <a:lnTo>
                    <a:pt x="1826" y="623"/>
                  </a:lnTo>
                  <a:lnTo>
                    <a:pt x="1839" y="623"/>
                  </a:lnTo>
                  <a:lnTo>
                    <a:pt x="1852" y="614"/>
                  </a:lnTo>
                  <a:lnTo>
                    <a:pt x="1853" y="609"/>
                  </a:lnTo>
                  <a:lnTo>
                    <a:pt x="1853" y="615"/>
                  </a:lnTo>
                  <a:lnTo>
                    <a:pt x="1876" y="613"/>
                  </a:lnTo>
                  <a:lnTo>
                    <a:pt x="1875" y="601"/>
                  </a:lnTo>
                  <a:lnTo>
                    <a:pt x="1884" y="597"/>
                  </a:lnTo>
                  <a:lnTo>
                    <a:pt x="1895" y="599"/>
                  </a:lnTo>
                  <a:lnTo>
                    <a:pt x="1893" y="582"/>
                  </a:lnTo>
                  <a:lnTo>
                    <a:pt x="1897" y="578"/>
                  </a:lnTo>
                  <a:lnTo>
                    <a:pt x="1901" y="591"/>
                  </a:lnTo>
                  <a:lnTo>
                    <a:pt x="1907" y="575"/>
                  </a:lnTo>
                  <a:lnTo>
                    <a:pt x="1912" y="569"/>
                  </a:lnTo>
                  <a:lnTo>
                    <a:pt x="1909" y="559"/>
                  </a:lnTo>
                  <a:lnTo>
                    <a:pt x="1924" y="553"/>
                  </a:lnTo>
                  <a:lnTo>
                    <a:pt x="1918" y="550"/>
                  </a:lnTo>
                  <a:lnTo>
                    <a:pt x="1925" y="542"/>
                  </a:lnTo>
                  <a:lnTo>
                    <a:pt x="1925" y="533"/>
                  </a:lnTo>
                  <a:lnTo>
                    <a:pt x="1918" y="537"/>
                  </a:lnTo>
                  <a:lnTo>
                    <a:pt x="1916" y="533"/>
                  </a:lnTo>
                  <a:lnTo>
                    <a:pt x="1884" y="545"/>
                  </a:lnTo>
                  <a:lnTo>
                    <a:pt x="1891" y="555"/>
                  </a:lnTo>
                  <a:lnTo>
                    <a:pt x="1875" y="558"/>
                  </a:lnTo>
                  <a:lnTo>
                    <a:pt x="1882" y="575"/>
                  </a:lnTo>
                  <a:lnTo>
                    <a:pt x="1884" y="566"/>
                  </a:lnTo>
                  <a:lnTo>
                    <a:pt x="1884" y="585"/>
                  </a:lnTo>
                  <a:lnTo>
                    <a:pt x="1881" y="590"/>
                  </a:lnTo>
                  <a:lnTo>
                    <a:pt x="1877" y="583"/>
                  </a:lnTo>
                  <a:lnTo>
                    <a:pt x="1880" y="578"/>
                  </a:lnTo>
                  <a:lnTo>
                    <a:pt x="1875" y="581"/>
                  </a:lnTo>
                  <a:lnTo>
                    <a:pt x="1874" y="575"/>
                  </a:lnTo>
                  <a:lnTo>
                    <a:pt x="1863" y="575"/>
                  </a:lnTo>
                  <a:lnTo>
                    <a:pt x="1858" y="577"/>
                  </a:lnTo>
                  <a:lnTo>
                    <a:pt x="1852" y="588"/>
                  </a:lnTo>
                  <a:lnTo>
                    <a:pt x="1849" y="582"/>
                  </a:lnTo>
                  <a:lnTo>
                    <a:pt x="1834" y="581"/>
                  </a:lnTo>
                  <a:lnTo>
                    <a:pt x="1832" y="576"/>
                  </a:lnTo>
                  <a:lnTo>
                    <a:pt x="1818" y="581"/>
                  </a:lnTo>
                  <a:lnTo>
                    <a:pt x="1812" y="587"/>
                  </a:lnTo>
                  <a:lnTo>
                    <a:pt x="1815" y="594"/>
                  </a:lnTo>
                  <a:lnTo>
                    <a:pt x="1822" y="596"/>
                  </a:lnTo>
                  <a:lnTo>
                    <a:pt x="1822" y="601"/>
                  </a:lnTo>
                  <a:lnTo>
                    <a:pt x="1827" y="603"/>
                  </a:lnTo>
                  <a:lnTo>
                    <a:pt x="1817" y="605"/>
                  </a:lnTo>
                  <a:lnTo>
                    <a:pt x="1809" y="612"/>
                  </a:lnTo>
                  <a:lnTo>
                    <a:pt x="1804" y="609"/>
                  </a:lnTo>
                  <a:lnTo>
                    <a:pt x="1810" y="605"/>
                  </a:lnTo>
                  <a:lnTo>
                    <a:pt x="1791" y="608"/>
                  </a:lnTo>
                  <a:lnTo>
                    <a:pt x="1791" y="602"/>
                  </a:lnTo>
                  <a:lnTo>
                    <a:pt x="1783" y="605"/>
                  </a:lnTo>
                  <a:lnTo>
                    <a:pt x="1785" y="597"/>
                  </a:lnTo>
                  <a:lnTo>
                    <a:pt x="1777" y="597"/>
                  </a:lnTo>
                  <a:lnTo>
                    <a:pt x="1779" y="590"/>
                  </a:lnTo>
                  <a:lnTo>
                    <a:pt x="1766" y="594"/>
                  </a:lnTo>
                  <a:lnTo>
                    <a:pt x="1763" y="590"/>
                  </a:lnTo>
                  <a:lnTo>
                    <a:pt x="1764" y="578"/>
                  </a:lnTo>
                  <a:lnTo>
                    <a:pt x="1776" y="564"/>
                  </a:lnTo>
                  <a:lnTo>
                    <a:pt x="1776" y="558"/>
                  </a:lnTo>
                  <a:lnTo>
                    <a:pt x="1783" y="542"/>
                  </a:lnTo>
                  <a:lnTo>
                    <a:pt x="1790" y="537"/>
                  </a:lnTo>
                  <a:lnTo>
                    <a:pt x="1822" y="533"/>
                  </a:lnTo>
                  <a:lnTo>
                    <a:pt x="1846" y="521"/>
                  </a:lnTo>
                  <a:lnTo>
                    <a:pt x="1861" y="516"/>
                  </a:lnTo>
                  <a:lnTo>
                    <a:pt x="1868" y="506"/>
                  </a:lnTo>
                  <a:lnTo>
                    <a:pt x="1882" y="501"/>
                  </a:lnTo>
                  <a:lnTo>
                    <a:pt x="1884" y="492"/>
                  </a:lnTo>
                  <a:lnTo>
                    <a:pt x="1897" y="496"/>
                  </a:lnTo>
                  <a:lnTo>
                    <a:pt x="1907" y="486"/>
                  </a:lnTo>
                  <a:lnTo>
                    <a:pt x="1916" y="492"/>
                  </a:lnTo>
                  <a:lnTo>
                    <a:pt x="1919" y="497"/>
                  </a:lnTo>
                  <a:lnTo>
                    <a:pt x="1927" y="499"/>
                  </a:lnTo>
                  <a:lnTo>
                    <a:pt x="1929" y="513"/>
                  </a:lnTo>
                  <a:lnTo>
                    <a:pt x="1944" y="522"/>
                  </a:lnTo>
                  <a:lnTo>
                    <a:pt x="1936" y="528"/>
                  </a:lnTo>
                  <a:lnTo>
                    <a:pt x="1944" y="537"/>
                  </a:lnTo>
                  <a:lnTo>
                    <a:pt x="1945" y="547"/>
                  </a:lnTo>
                  <a:lnTo>
                    <a:pt x="1954" y="551"/>
                  </a:lnTo>
                  <a:lnTo>
                    <a:pt x="1954" y="558"/>
                  </a:lnTo>
                  <a:lnTo>
                    <a:pt x="1945" y="558"/>
                  </a:lnTo>
                  <a:lnTo>
                    <a:pt x="1939" y="560"/>
                  </a:lnTo>
                  <a:lnTo>
                    <a:pt x="1939" y="565"/>
                  </a:lnTo>
                  <a:lnTo>
                    <a:pt x="1945" y="564"/>
                  </a:lnTo>
                  <a:lnTo>
                    <a:pt x="1954" y="575"/>
                  </a:lnTo>
                  <a:lnTo>
                    <a:pt x="1960" y="577"/>
                  </a:lnTo>
                  <a:lnTo>
                    <a:pt x="1962" y="582"/>
                  </a:lnTo>
                  <a:lnTo>
                    <a:pt x="1971" y="593"/>
                  </a:lnTo>
                  <a:lnTo>
                    <a:pt x="1989" y="597"/>
                  </a:lnTo>
                  <a:lnTo>
                    <a:pt x="1988" y="599"/>
                  </a:lnTo>
                  <a:lnTo>
                    <a:pt x="1989" y="608"/>
                  </a:lnTo>
                  <a:lnTo>
                    <a:pt x="1989" y="618"/>
                  </a:lnTo>
                  <a:lnTo>
                    <a:pt x="1999" y="625"/>
                  </a:lnTo>
                  <a:lnTo>
                    <a:pt x="2006" y="624"/>
                  </a:lnTo>
                  <a:lnTo>
                    <a:pt x="2020" y="630"/>
                  </a:lnTo>
                  <a:lnTo>
                    <a:pt x="2030" y="624"/>
                  </a:lnTo>
                  <a:lnTo>
                    <a:pt x="2038" y="628"/>
                  </a:lnTo>
                  <a:lnTo>
                    <a:pt x="2038" y="619"/>
                  </a:lnTo>
                  <a:lnTo>
                    <a:pt x="2046" y="624"/>
                  </a:lnTo>
                  <a:lnTo>
                    <a:pt x="2051" y="615"/>
                  </a:lnTo>
                  <a:lnTo>
                    <a:pt x="2051" y="605"/>
                  </a:lnTo>
                  <a:lnTo>
                    <a:pt x="2068" y="613"/>
                  </a:lnTo>
                  <a:lnTo>
                    <a:pt x="2068" y="630"/>
                  </a:lnTo>
                  <a:lnTo>
                    <a:pt x="2083" y="645"/>
                  </a:lnTo>
                  <a:lnTo>
                    <a:pt x="2090" y="650"/>
                  </a:lnTo>
                  <a:lnTo>
                    <a:pt x="2099" y="667"/>
                  </a:lnTo>
                  <a:lnTo>
                    <a:pt x="2106" y="667"/>
                  </a:lnTo>
                  <a:lnTo>
                    <a:pt x="2121" y="678"/>
                  </a:lnTo>
                  <a:lnTo>
                    <a:pt x="2129" y="677"/>
                  </a:lnTo>
                  <a:lnTo>
                    <a:pt x="2129" y="668"/>
                  </a:lnTo>
                  <a:lnTo>
                    <a:pt x="2137" y="669"/>
                  </a:lnTo>
                  <a:lnTo>
                    <a:pt x="2139" y="667"/>
                  </a:lnTo>
                  <a:lnTo>
                    <a:pt x="2148" y="673"/>
                  </a:lnTo>
                  <a:lnTo>
                    <a:pt x="2150" y="669"/>
                  </a:lnTo>
                  <a:lnTo>
                    <a:pt x="2164" y="677"/>
                  </a:lnTo>
                  <a:lnTo>
                    <a:pt x="2182" y="667"/>
                  </a:lnTo>
                  <a:lnTo>
                    <a:pt x="2204" y="673"/>
                  </a:lnTo>
                  <a:lnTo>
                    <a:pt x="2221" y="667"/>
                  </a:lnTo>
                  <a:lnTo>
                    <a:pt x="2230" y="655"/>
                  </a:lnTo>
                  <a:lnTo>
                    <a:pt x="2267" y="660"/>
                  </a:lnTo>
                  <a:lnTo>
                    <a:pt x="2275" y="657"/>
                  </a:lnTo>
                  <a:lnTo>
                    <a:pt x="2290" y="671"/>
                  </a:lnTo>
                  <a:lnTo>
                    <a:pt x="2293" y="668"/>
                  </a:lnTo>
                  <a:lnTo>
                    <a:pt x="2300" y="667"/>
                  </a:lnTo>
                  <a:lnTo>
                    <a:pt x="2300" y="673"/>
                  </a:lnTo>
                  <a:lnTo>
                    <a:pt x="2322" y="667"/>
                  </a:lnTo>
                  <a:lnTo>
                    <a:pt x="2337" y="667"/>
                  </a:lnTo>
                  <a:lnTo>
                    <a:pt x="2328" y="655"/>
                  </a:lnTo>
                  <a:lnTo>
                    <a:pt x="2328" y="650"/>
                  </a:lnTo>
                  <a:lnTo>
                    <a:pt x="2321" y="640"/>
                  </a:lnTo>
                  <a:lnTo>
                    <a:pt x="2317" y="630"/>
                  </a:lnTo>
                  <a:lnTo>
                    <a:pt x="2322" y="623"/>
                  </a:lnTo>
                  <a:lnTo>
                    <a:pt x="2328" y="623"/>
                  </a:lnTo>
                  <a:lnTo>
                    <a:pt x="2331" y="625"/>
                  </a:lnTo>
                  <a:lnTo>
                    <a:pt x="2336" y="636"/>
                  </a:lnTo>
                  <a:lnTo>
                    <a:pt x="2342" y="641"/>
                  </a:lnTo>
                  <a:lnTo>
                    <a:pt x="2342" y="655"/>
                  </a:lnTo>
                  <a:lnTo>
                    <a:pt x="2349" y="667"/>
                  </a:lnTo>
                  <a:lnTo>
                    <a:pt x="2359" y="669"/>
                  </a:lnTo>
                  <a:lnTo>
                    <a:pt x="2364" y="678"/>
                  </a:lnTo>
                  <a:lnTo>
                    <a:pt x="2377" y="683"/>
                  </a:lnTo>
                  <a:lnTo>
                    <a:pt x="2384" y="689"/>
                  </a:lnTo>
                  <a:lnTo>
                    <a:pt x="2396" y="688"/>
                  </a:lnTo>
                  <a:lnTo>
                    <a:pt x="2404" y="677"/>
                  </a:lnTo>
                  <a:lnTo>
                    <a:pt x="2403" y="641"/>
                  </a:lnTo>
                  <a:lnTo>
                    <a:pt x="2398" y="641"/>
                  </a:lnTo>
                  <a:lnTo>
                    <a:pt x="2397" y="650"/>
                  </a:lnTo>
                  <a:lnTo>
                    <a:pt x="2390" y="650"/>
                  </a:lnTo>
                  <a:lnTo>
                    <a:pt x="2390" y="641"/>
                  </a:lnTo>
                  <a:lnTo>
                    <a:pt x="2385" y="636"/>
                  </a:lnTo>
                  <a:lnTo>
                    <a:pt x="2364" y="637"/>
                  </a:lnTo>
                  <a:lnTo>
                    <a:pt x="2359" y="646"/>
                  </a:lnTo>
                  <a:lnTo>
                    <a:pt x="2360" y="650"/>
                  </a:lnTo>
                  <a:lnTo>
                    <a:pt x="2361" y="658"/>
                  </a:lnTo>
                  <a:lnTo>
                    <a:pt x="2354" y="656"/>
                  </a:lnTo>
                  <a:lnTo>
                    <a:pt x="2348" y="636"/>
                  </a:lnTo>
                  <a:lnTo>
                    <a:pt x="2339" y="624"/>
                  </a:lnTo>
                  <a:lnTo>
                    <a:pt x="2334" y="614"/>
                  </a:lnTo>
                  <a:lnTo>
                    <a:pt x="2342" y="619"/>
                  </a:lnTo>
                  <a:lnTo>
                    <a:pt x="2342" y="605"/>
                  </a:lnTo>
                  <a:lnTo>
                    <a:pt x="2331" y="596"/>
                  </a:lnTo>
                  <a:lnTo>
                    <a:pt x="2331" y="590"/>
                  </a:lnTo>
                  <a:lnTo>
                    <a:pt x="2321" y="575"/>
                  </a:lnTo>
                  <a:lnTo>
                    <a:pt x="2328" y="575"/>
                  </a:lnTo>
                  <a:lnTo>
                    <a:pt x="2334" y="583"/>
                  </a:lnTo>
                  <a:lnTo>
                    <a:pt x="2339" y="578"/>
                  </a:lnTo>
                  <a:lnTo>
                    <a:pt x="2339" y="575"/>
                  </a:lnTo>
                  <a:lnTo>
                    <a:pt x="2349" y="575"/>
                  </a:lnTo>
                  <a:lnTo>
                    <a:pt x="2353" y="581"/>
                  </a:lnTo>
                  <a:lnTo>
                    <a:pt x="2374" y="577"/>
                  </a:lnTo>
                  <a:lnTo>
                    <a:pt x="2374" y="575"/>
                  </a:lnTo>
                  <a:lnTo>
                    <a:pt x="2358" y="554"/>
                  </a:lnTo>
                  <a:lnTo>
                    <a:pt x="2365" y="551"/>
                  </a:lnTo>
                  <a:lnTo>
                    <a:pt x="2377" y="554"/>
                  </a:lnTo>
                  <a:lnTo>
                    <a:pt x="2379" y="562"/>
                  </a:lnTo>
                  <a:lnTo>
                    <a:pt x="2390" y="575"/>
                  </a:lnTo>
                  <a:lnTo>
                    <a:pt x="2385" y="559"/>
                  </a:lnTo>
                  <a:lnTo>
                    <a:pt x="2398" y="560"/>
                  </a:lnTo>
                  <a:lnTo>
                    <a:pt x="2404" y="575"/>
                  </a:lnTo>
                  <a:lnTo>
                    <a:pt x="2420" y="582"/>
                  </a:lnTo>
                  <a:lnTo>
                    <a:pt x="2414" y="590"/>
                  </a:lnTo>
                  <a:lnTo>
                    <a:pt x="2422" y="594"/>
                  </a:lnTo>
                  <a:lnTo>
                    <a:pt x="2439" y="587"/>
                  </a:lnTo>
                  <a:lnTo>
                    <a:pt x="2439" y="594"/>
                  </a:lnTo>
                  <a:lnTo>
                    <a:pt x="2434" y="605"/>
                  </a:lnTo>
                  <a:lnTo>
                    <a:pt x="2433" y="615"/>
                  </a:lnTo>
                  <a:lnTo>
                    <a:pt x="2427" y="623"/>
                  </a:lnTo>
                  <a:lnTo>
                    <a:pt x="2431" y="628"/>
                  </a:lnTo>
                  <a:lnTo>
                    <a:pt x="2439" y="624"/>
                  </a:lnTo>
                  <a:lnTo>
                    <a:pt x="2443" y="631"/>
                  </a:lnTo>
                  <a:lnTo>
                    <a:pt x="2443" y="612"/>
                  </a:lnTo>
                  <a:lnTo>
                    <a:pt x="2466" y="596"/>
                  </a:lnTo>
                  <a:lnTo>
                    <a:pt x="2467" y="597"/>
                  </a:lnTo>
                  <a:lnTo>
                    <a:pt x="2466" y="607"/>
                  </a:lnTo>
                  <a:lnTo>
                    <a:pt x="2467" y="619"/>
                  </a:lnTo>
                  <a:lnTo>
                    <a:pt x="2466" y="636"/>
                  </a:lnTo>
                  <a:lnTo>
                    <a:pt x="2460" y="650"/>
                  </a:lnTo>
                  <a:lnTo>
                    <a:pt x="2459" y="668"/>
                  </a:lnTo>
                  <a:lnTo>
                    <a:pt x="2466" y="683"/>
                  </a:lnTo>
                  <a:lnTo>
                    <a:pt x="2446" y="695"/>
                  </a:lnTo>
                  <a:lnTo>
                    <a:pt x="2451" y="712"/>
                  </a:lnTo>
                  <a:lnTo>
                    <a:pt x="2466" y="711"/>
                  </a:lnTo>
                  <a:lnTo>
                    <a:pt x="2466" y="736"/>
                  </a:lnTo>
                  <a:lnTo>
                    <a:pt x="2482" y="720"/>
                  </a:lnTo>
                  <a:lnTo>
                    <a:pt x="2486" y="727"/>
                  </a:lnTo>
                  <a:lnTo>
                    <a:pt x="2495" y="718"/>
                  </a:lnTo>
                  <a:lnTo>
                    <a:pt x="2495" y="727"/>
                  </a:lnTo>
                  <a:lnTo>
                    <a:pt x="2489" y="733"/>
                  </a:lnTo>
                  <a:lnTo>
                    <a:pt x="2494" y="743"/>
                  </a:lnTo>
                  <a:lnTo>
                    <a:pt x="2504" y="744"/>
                  </a:lnTo>
                  <a:lnTo>
                    <a:pt x="2509" y="727"/>
                  </a:lnTo>
                  <a:lnTo>
                    <a:pt x="2504" y="711"/>
                  </a:lnTo>
                  <a:lnTo>
                    <a:pt x="2506" y="695"/>
                  </a:lnTo>
                  <a:lnTo>
                    <a:pt x="2502" y="682"/>
                  </a:lnTo>
                  <a:lnTo>
                    <a:pt x="2488" y="673"/>
                  </a:lnTo>
                  <a:lnTo>
                    <a:pt x="2488" y="667"/>
                  </a:lnTo>
                  <a:lnTo>
                    <a:pt x="2495" y="636"/>
                  </a:lnTo>
                  <a:lnTo>
                    <a:pt x="2492" y="631"/>
                  </a:lnTo>
                  <a:lnTo>
                    <a:pt x="2489" y="620"/>
                  </a:lnTo>
                  <a:lnTo>
                    <a:pt x="2495" y="620"/>
                  </a:lnTo>
                  <a:lnTo>
                    <a:pt x="2500" y="618"/>
                  </a:lnTo>
                  <a:lnTo>
                    <a:pt x="2504" y="620"/>
                  </a:lnTo>
                  <a:lnTo>
                    <a:pt x="2506" y="625"/>
                  </a:lnTo>
                  <a:lnTo>
                    <a:pt x="2510" y="623"/>
                  </a:lnTo>
                  <a:lnTo>
                    <a:pt x="2521" y="621"/>
                  </a:lnTo>
                  <a:lnTo>
                    <a:pt x="2533" y="628"/>
                  </a:lnTo>
                  <a:lnTo>
                    <a:pt x="2540" y="625"/>
                  </a:lnTo>
                  <a:lnTo>
                    <a:pt x="2545" y="613"/>
                  </a:lnTo>
                  <a:lnTo>
                    <a:pt x="2549" y="607"/>
                  </a:lnTo>
                  <a:lnTo>
                    <a:pt x="2563" y="599"/>
                  </a:lnTo>
                  <a:lnTo>
                    <a:pt x="2563" y="590"/>
                  </a:lnTo>
                  <a:lnTo>
                    <a:pt x="2569" y="574"/>
                  </a:lnTo>
                  <a:lnTo>
                    <a:pt x="2595" y="555"/>
                  </a:lnTo>
                  <a:lnTo>
                    <a:pt x="2602" y="544"/>
                  </a:lnTo>
                  <a:lnTo>
                    <a:pt x="2591" y="542"/>
                  </a:lnTo>
                  <a:lnTo>
                    <a:pt x="2594" y="520"/>
                  </a:lnTo>
                  <a:lnTo>
                    <a:pt x="2592" y="506"/>
                  </a:lnTo>
                  <a:lnTo>
                    <a:pt x="2589" y="491"/>
                  </a:lnTo>
                  <a:lnTo>
                    <a:pt x="2576" y="483"/>
                  </a:lnTo>
                  <a:lnTo>
                    <a:pt x="2575" y="491"/>
                  </a:lnTo>
                  <a:lnTo>
                    <a:pt x="2573" y="499"/>
                  </a:lnTo>
                  <a:lnTo>
                    <a:pt x="2572" y="508"/>
                  </a:lnTo>
                  <a:lnTo>
                    <a:pt x="2579" y="505"/>
                  </a:lnTo>
                  <a:lnTo>
                    <a:pt x="2583" y="497"/>
                  </a:lnTo>
                  <a:lnTo>
                    <a:pt x="2570" y="522"/>
                  </a:lnTo>
                  <a:lnTo>
                    <a:pt x="2551" y="528"/>
                  </a:lnTo>
                  <a:lnTo>
                    <a:pt x="2538" y="526"/>
                  </a:lnTo>
                  <a:lnTo>
                    <a:pt x="2542" y="516"/>
                  </a:lnTo>
                  <a:lnTo>
                    <a:pt x="2543" y="494"/>
                  </a:lnTo>
                  <a:lnTo>
                    <a:pt x="2547" y="491"/>
                  </a:lnTo>
                  <a:lnTo>
                    <a:pt x="2554" y="492"/>
                  </a:lnTo>
                  <a:lnTo>
                    <a:pt x="2563" y="472"/>
                  </a:lnTo>
                  <a:lnTo>
                    <a:pt x="2563" y="462"/>
                  </a:lnTo>
                  <a:lnTo>
                    <a:pt x="2557" y="465"/>
                  </a:lnTo>
                  <a:lnTo>
                    <a:pt x="2557" y="463"/>
                  </a:lnTo>
                  <a:lnTo>
                    <a:pt x="2558" y="449"/>
                  </a:lnTo>
                  <a:lnTo>
                    <a:pt x="2567" y="432"/>
                  </a:lnTo>
                  <a:lnTo>
                    <a:pt x="2586" y="425"/>
                  </a:lnTo>
                  <a:lnTo>
                    <a:pt x="2589" y="421"/>
                  </a:lnTo>
                  <a:lnTo>
                    <a:pt x="2581" y="436"/>
                  </a:lnTo>
                  <a:lnTo>
                    <a:pt x="2581" y="451"/>
                  </a:lnTo>
                  <a:lnTo>
                    <a:pt x="2585" y="458"/>
                  </a:lnTo>
                  <a:lnTo>
                    <a:pt x="2595" y="445"/>
                  </a:lnTo>
                  <a:lnTo>
                    <a:pt x="2599" y="427"/>
                  </a:lnTo>
                  <a:lnTo>
                    <a:pt x="2594" y="408"/>
                  </a:lnTo>
                  <a:lnTo>
                    <a:pt x="2583" y="408"/>
                  </a:lnTo>
                  <a:lnTo>
                    <a:pt x="2569" y="420"/>
                  </a:lnTo>
                  <a:lnTo>
                    <a:pt x="2556" y="418"/>
                  </a:lnTo>
                  <a:lnTo>
                    <a:pt x="2542" y="391"/>
                  </a:lnTo>
                  <a:lnTo>
                    <a:pt x="2536" y="386"/>
                  </a:lnTo>
                  <a:lnTo>
                    <a:pt x="2537" y="394"/>
                  </a:lnTo>
                  <a:lnTo>
                    <a:pt x="2532" y="399"/>
                  </a:lnTo>
                  <a:lnTo>
                    <a:pt x="2524" y="392"/>
                  </a:lnTo>
                  <a:lnTo>
                    <a:pt x="2524" y="387"/>
                  </a:lnTo>
                  <a:lnTo>
                    <a:pt x="2508" y="379"/>
                  </a:lnTo>
                  <a:lnTo>
                    <a:pt x="2505" y="372"/>
                  </a:lnTo>
                  <a:lnTo>
                    <a:pt x="2505" y="367"/>
                  </a:lnTo>
                  <a:lnTo>
                    <a:pt x="2479" y="370"/>
                  </a:lnTo>
                  <a:lnTo>
                    <a:pt x="2465" y="360"/>
                  </a:lnTo>
                  <a:lnTo>
                    <a:pt x="2461" y="352"/>
                  </a:lnTo>
                  <a:lnTo>
                    <a:pt x="2465" y="345"/>
                  </a:lnTo>
                  <a:lnTo>
                    <a:pt x="2447" y="336"/>
                  </a:lnTo>
                  <a:lnTo>
                    <a:pt x="2445" y="328"/>
                  </a:lnTo>
                  <a:lnTo>
                    <a:pt x="2436" y="318"/>
                  </a:lnTo>
                  <a:lnTo>
                    <a:pt x="2434" y="290"/>
                  </a:lnTo>
                  <a:lnTo>
                    <a:pt x="2434" y="275"/>
                  </a:lnTo>
                  <a:lnTo>
                    <a:pt x="2435" y="266"/>
                  </a:lnTo>
                  <a:lnTo>
                    <a:pt x="2441" y="262"/>
                  </a:lnTo>
                  <a:lnTo>
                    <a:pt x="2445" y="262"/>
                  </a:lnTo>
                  <a:lnTo>
                    <a:pt x="2456" y="236"/>
                  </a:lnTo>
                  <a:lnTo>
                    <a:pt x="2459" y="236"/>
                  </a:lnTo>
                  <a:lnTo>
                    <a:pt x="2461" y="242"/>
                  </a:lnTo>
                  <a:lnTo>
                    <a:pt x="2465" y="237"/>
                  </a:lnTo>
                  <a:lnTo>
                    <a:pt x="2466" y="222"/>
                  </a:lnTo>
                  <a:lnTo>
                    <a:pt x="2461" y="227"/>
                  </a:lnTo>
                  <a:lnTo>
                    <a:pt x="2452" y="204"/>
                  </a:lnTo>
                  <a:lnTo>
                    <a:pt x="2444" y="194"/>
                  </a:lnTo>
                  <a:lnTo>
                    <a:pt x="2444" y="184"/>
                  </a:lnTo>
                  <a:lnTo>
                    <a:pt x="2445" y="171"/>
                  </a:lnTo>
                  <a:lnTo>
                    <a:pt x="2452" y="156"/>
                  </a:lnTo>
                  <a:lnTo>
                    <a:pt x="2449" y="156"/>
                  </a:lnTo>
                  <a:lnTo>
                    <a:pt x="2450" y="145"/>
                  </a:lnTo>
                  <a:lnTo>
                    <a:pt x="2451" y="137"/>
                  </a:lnTo>
                  <a:lnTo>
                    <a:pt x="2451" y="122"/>
                  </a:lnTo>
                  <a:lnTo>
                    <a:pt x="2455" y="117"/>
                  </a:lnTo>
                  <a:lnTo>
                    <a:pt x="2460" y="118"/>
                  </a:lnTo>
                  <a:lnTo>
                    <a:pt x="2461" y="114"/>
                  </a:lnTo>
                  <a:lnTo>
                    <a:pt x="2462" y="106"/>
                  </a:lnTo>
                  <a:lnTo>
                    <a:pt x="2470" y="101"/>
                  </a:lnTo>
                  <a:lnTo>
                    <a:pt x="2488" y="124"/>
                  </a:lnTo>
                  <a:lnTo>
                    <a:pt x="2492" y="123"/>
                  </a:lnTo>
                  <a:lnTo>
                    <a:pt x="2495" y="107"/>
                  </a:lnTo>
                  <a:lnTo>
                    <a:pt x="2493" y="86"/>
                  </a:lnTo>
                  <a:lnTo>
                    <a:pt x="2487" y="85"/>
                  </a:lnTo>
                  <a:lnTo>
                    <a:pt x="2481" y="79"/>
                  </a:lnTo>
                  <a:lnTo>
                    <a:pt x="2479" y="67"/>
                  </a:lnTo>
                  <a:lnTo>
                    <a:pt x="2488" y="52"/>
                  </a:lnTo>
                  <a:lnTo>
                    <a:pt x="2502" y="36"/>
                  </a:lnTo>
                  <a:lnTo>
                    <a:pt x="2505" y="26"/>
                  </a:lnTo>
                  <a:lnTo>
                    <a:pt x="2506" y="16"/>
                  </a:lnTo>
                  <a:lnTo>
                    <a:pt x="2513" y="2"/>
                  </a:lnTo>
                  <a:lnTo>
                    <a:pt x="2522" y="0"/>
                  </a:lnTo>
                  <a:lnTo>
                    <a:pt x="2531" y="2"/>
                  </a:lnTo>
                  <a:lnTo>
                    <a:pt x="2541" y="0"/>
                  </a:lnTo>
                  <a:lnTo>
                    <a:pt x="2551" y="10"/>
                  </a:lnTo>
                  <a:lnTo>
                    <a:pt x="2549" y="18"/>
                  </a:lnTo>
                  <a:lnTo>
                    <a:pt x="2546" y="22"/>
                  </a:lnTo>
                  <a:lnTo>
                    <a:pt x="2545" y="32"/>
                  </a:lnTo>
                  <a:lnTo>
                    <a:pt x="2546" y="38"/>
                  </a:lnTo>
                  <a:lnTo>
                    <a:pt x="2554" y="32"/>
                  </a:lnTo>
                  <a:lnTo>
                    <a:pt x="2554" y="49"/>
                  </a:lnTo>
                  <a:lnTo>
                    <a:pt x="2564" y="40"/>
                  </a:lnTo>
                  <a:lnTo>
                    <a:pt x="2567" y="32"/>
                  </a:lnTo>
                  <a:lnTo>
                    <a:pt x="2576" y="44"/>
                  </a:lnTo>
                  <a:lnTo>
                    <a:pt x="2594" y="37"/>
                  </a:lnTo>
                  <a:lnTo>
                    <a:pt x="2594" y="47"/>
                  </a:lnTo>
                  <a:lnTo>
                    <a:pt x="2590" y="63"/>
                  </a:lnTo>
                  <a:lnTo>
                    <a:pt x="2595" y="75"/>
                  </a:lnTo>
                  <a:lnTo>
                    <a:pt x="2605" y="76"/>
                  </a:lnTo>
                  <a:lnTo>
                    <a:pt x="2632" y="115"/>
                  </a:lnTo>
                  <a:lnTo>
                    <a:pt x="2637" y="147"/>
                  </a:lnTo>
                  <a:lnTo>
                    <a:pt x="2638" y="167"/>
                  </a:lnTo>
                  <a:lnTo>
                    <a:pt x="2637" y="190"/>
                  </a:lnTo>
                  <a:lnTo>
                    <a:pt x="2633" y="189"/>
                  </a:lnTo>
                  <a:lnTo>
                    <a:pt x="2634" y="198"/>
                  </a:lnTo>
                  <a:lnTo>
                    <a:pt x="2645" y="201"/>
                  </a:lnTo>
                  <a:lnTo>
                    <a:pt x="2648" y="221"/>
                  </a:lnTo>
                  <a:lnTo>
                    <a:pt x="2662" y="220"/>
                  </a:lnTo>
                  <a:lnTo>
                    <a:pt x="2671" y="230"/>
                  </a:lnTo>
                  <a:lnTo>
                    <a:pt x="2671" y="244"/>
                  </a:lnTo>
                  <a:lnTo>
                    <a:pt x="2672" y="251"/>
                  </a:lnTo>
                  <a:lnTo>
                    <a:pt x="2681" y="264"/>
                  </a:lnTo>
                  <a:lnTo>
                    <a:pt x="2683" y="274"/>
                  </a:lnTo>
                  <a:lnTo>
                    <a:pt x="2685" y="284"/>
                  </a:lnTo>
                  <a:lnTo>
                    <a:pt x="2688" y="284"/>
                  </a:lnTo>
                  <a:lnTo>
                    <a:pt x="2692" y="279"/>
                  </a:lnTo>
                  <a:lnTo>
                    <a:pt x="2693" y="274"/>
                  </a:lnTo>
                  <a:lnTo>
                    <a:pt x="2701" y="280"/>
                  </a:lnTo>
                  <a:lnTo>
                    <a:pt x="2703" y="297"/>
                  </a:lnTo>
                  <a:lnTo>
                    <a:pt x="2709" y="301"/>
                  </a:lnTo>
                  <a:lnTo>
                    <a:pt x="2713" y="308"/>
                  </a:lnTo>
                  <a:lnTo>
                    <a:pt x="2694" y="312"/>
                  </a:lnTo>
                  <a:lnTo>
                    <a:pt x="2671" y="301"/>
                  </a:lnTo>
                  <a:lnTo>
                    <a:pt x="2664" y="302"/>
                  </a:lnTo>
                  <a:lnTo>
                    <a:pt x="2665" y="306"/>
                  </a:lnTo>
                  <a:lnTo>
                    <a:pt x="2665" y="312"/>
                  </a:lnTo>
                  <a:lnTo>
                    <a:pt x="2661" y="316"/>
                  </a:lnTo>
                  <a:lnTo>
                    <a:pt x="2661" y="318"/>
                  </a:lnTo>
                  <a:lnTo>
                    <a:pt x="2680" y="321"/>
                  </a:lnTo>
                  <a:lnTo>
                    <a:pt x="2688" y="334"/>
                  </a:lnTo>
                  <a:lnTo>
                    <a:pt x="2683" y="343"/>
                  </a:lnTo>
                  <a:lnTo>
                    <a:pt x="2676" y="352"/>
                  </a:lnTo>
                  <a:lnTo>
                    <a:pt x="2670" y="352"/>
                  </a:lnTo>
                  <a:lnTo>
                    <a:pt x="2664" y="357"/>
                  </a:lnTo>
                  <a:lnTo>
                    <a:pt x="2658" y="357"/>
                  </a:lnTo>
                  <a:lnTo>
                    <a:pt x="2656" y="364"/>
                  </a:lnTo>
                  <a:lnTo>
                    <a:pt x="2648" y="371"/>
                  </a:lnTo>
                  <a:lnTo>
                    <a:pt x="2650" y="378"/>
                  </a:lnTo>
                  <a:lnTo>
                    <a:pt x="2649" y="381"/>
                  </a:lnTo>
                  <a:lnTo>
                    <a:pt x="2669" y="381"/>
                  </a:lnTo>
                  <a:lnTo>
                    <a:pt x="2673" y="388"/>
                  </a:lnTo>
                  <a:lnTo>
                    <a:pt x="2678" y="402"/>
                  </a:lnTo>
                  <a:lnTo>
                    <a:pt x="2692" y="408"/>
                  </a:lnTo>
                  <a:lnTo>
                    <a:pt x="2705" y="405"/>
                  </a:lnTo>
                  <a:lnTo>
                    <a:pt x="2715" y="391"/>
                  </a:lnTo>
                  <a:lnTo>
                    <a:pt x="2723" y="389"/>
                  </a:lnTo>
                  <a:lnTo>
                    <a:pt x="2724" y="395"/>
                  </a:lnTo>
                  <a:lnTo>
                    <a:pt x="2718" y="404"/>
                  </a:lnTo>
                  <a:lnTo>
                    <a:pt x="2725" y="402"/>
                  </a:lnTo>
                  <a:lnTo>
                    <a:pt x="2731" y="413"/>
                  </a:lnTo>
                  <a:lnTo>
                    <a:pt x="2735" y="409"/>
                  </a:lnTo>
                  <a:lnTo>
                    <a:pt x="2745" y="415"/>
                  </a:lnTo>
                  <a:lnTo>
                    <a:pt x="2748" y="406"/>
                  </a:lnTo>
                  <a:lnTo>
                    <a:pt x="2751" y="421"/>
                  </a:lnTo>
                  <a:lnTo>
                    <a:pt x="2748" y="432"/>
                  </a:lnTo>
                  <a:lnTo>
                    <a:pt x="2744" y="440"/>
                  </a:lnTo>
                  <a:lnTo>
                    <a:pt x="2735" y="430"/>
                  </a:lnTo>
                  <a:lnTo>
                    <a:pt x="2729" y="434"/>
                  </a:lnTo>
                  <a:lnTo>
                    <a:pt x="2720" y="431"/>
                  </a:lnTo>
                  <a:lnTo>
                    <a:pt x="2745" y="465"/>
                  </a:lnTo>
                  <a:lnTo>
                    <a:pt x="2755" y="469"/>
                  </a:lnTo>
                  <a:lnTo>
                    <a:pt x="2756" y="479"/>
                  </a:lnTo>
                  <a:lnTo>
                    <a:pt x="2764" y="494"/>
                  </a:lnTo>
                  <a:lnTo>
                    <a:pt x="2763" y="499"/>
                  </a:lnTo>
                  <a:lnTo>
                    <a:pt x="2773" y="515"/>
                  </a:lnTo>
                  <a:lnTo>
                    <a:pt x="2768" y="531"/>
                  </a:lnTo>
                  <a:lnTo>
                    <a:pt x="2768" y="549"/>
                  </a:lnTo>
                  <a:lnTo>
                    <a:pt x="2766" y="558"/>
                  </a:lnTo>
                  <a:lnTo>
                    <a:pt x="2771" y="574"/>
                  </a:lnTo>
                  <a:lnTo>
                    <a:pt x="2775" y="581"/>
                  </a:lnTo>
                  <a:lnTo>
                    <a:pt x="2779" y="591"/>
                  </a:lnTo>
                  <a:lnTo>
                    <a:pt x="2787" y="581"/>
                  </a:lnTo>
                  <a:lnTo>
                    <a:pt x="2798" y="559"/>
                  </a:lnTo>
                  <a:lnTo>
                    <a:pt x="2798" y="540"/>
                  </a:lnTo>
                  <a:lnTo>
                    <a:pt x="2799" y="535"/>
                  </a:lnTo>
                  <a:lnTo>
                    <a:pt x="2800" y="532"/>
                  </a:lnTo>
                  <a:lnTo>
                    <a:pt x="2806" y="532"/>
                  </a:lnTo>
                  <a:lnTo>
                    <a:pt x="2807" y="513"/>
                  </a:lnTo>
                  <a:lnTo>
                    <a:pt x="2806" y="495"/>
                  </a:lnTo>
                  <a:lnTo>
                    <a:pt x="2806" y="480"/>
                  </a:lnTo>
                  <a:lnTo>
                    <a:pt x="2818" y="465"/>
                  </a:lnTo>
                  <a:lnTo>
                    <a:pt x="2826" y="447"/>
                  </a:lnTo>
                  <a:lnTo>
                    <a:pt x="2837" y="442"/>
                  </a:lnTo>
                  <a:lnTo>
                    <a:pt x="2850" y="443"/>
                  </a:lnTo>
                  <a:lnTo>
                    <a:pt x="2855" y="462"/>
                  </a:lnTo>
                  <a:lnTo>
                    <a:pt x="2866" y="480"/>
                  </a:lnTo>
                  <a:lnTo>
                    <a:pt x="2896" y="505"/>
                  </a:lnTo>
                  <a:lnTo>
                    <a:pt x="2901" y="517"/>
                  </a:lnTo>
                  <a:lnTo>
                    <a:pt x="2907" y="554"/>
                  </a:lnTo>
                  <a:lnTo>
                    <a:pt x="2913" y="575"/>
                  </a:lnTo>
                  <a:lnTo>
                    <a:pt x="2914" y="592"/>
                  </a:lnTo>
                  <a:lnTo>
                    <a:pt x="2906" y="599"/>
                  </a:lnTo>
                  <a:lnTo>
                    <a:pt x="2897" y="597"/>
                  </a:lnTo>
                  <a:lnTo>
                    <a:pt x="2893" y="592"/>
                  </a:lnTo>
                  <a:lnTo>
                    <a:pt x="2893" y="575"/>
                  </a:lnTo>
                  <a:lnTo>
                    <a:pt x="2884" y="598"/>
                  </a:lnTo>
                  <a:lnTo>
                    <a:pt x="2887" y="615"/>
                  </a:lnTo>
                  <a:lnTo>
                    <a:pt x="2884" y="631"/>
                  </a:lnTo>
                  <a:lnTo>
                    <a:pt x="2884" y="641"/>
                  </a:lnTo>
                  <a:lnTo>
                    <a:pt x="2895" y="663"/>
                  </a:lnTo>
                  <a:lnTo>
                    <a:pt x="2900" y="677"/>
                  </a:lnTo>
                  <a:lnTo>
                    <a:pt x="2908" y="689"/>
                  </a:lnTo>
                  <a:lnTo>
                    <a:pt x="2930" y="732"/>
                  </a:lnTo>
                  <a:lnTo>
                    <a:pt x="2936" y="737"/>
                  </a:lnTo>
                  <a:lnTo>
                    <a:pt x="2944" y="746"/>
                  </a:lnTo>
                  <a:lnTo>
                    <a:pt x="2954" y="741"/>
                  </a:lnTo>
                  <a:lnTo>
                    <a:pt x="2955" y="732"/>
                  </a:lnTo>
                  <a:lnTo>
                    <a:pt x="2957" y="721"/>
                  </a:lnTo>
                  <a:lnTo>
                    <a:pt x="2966" y="716"/>
                  </a:lnTo>
                  <a:lnTo>
                    <a:pt x="2971" y="721"/>
                  </a:lnTo>
                  <a:lnTo>
                    <a:pt x="2974" y="715"/>
                  </a:lnTo>
                  <a:lnTo>
                    <a:pt x="2977" y="720"/>
                  </a:lnTo>
                  <a:lnTo>
                    <a:pt x="2983" y="721"/>
                  </a:lnTo>
                  <a:lnTo>
                    <a:pt x="2987" y="699"/>
                  </a:lnTo>
                  <a:lnTo>
                    <a:pt x="2987" y="679"/>
                  </a:lnTo>
                  <a:lnTo>
                    <a:pt x="2988" y="673"/>
                  </a:lnTo>
                  <a:lnTo>
                    <a:pt x="2997" y="653"/>
                  </a:lnTo>
                  <a:lnTo>
                    <a:pt x="3009" y="640"/>
                  </a:lnTo>
                  <a:lnTo>
                    <a:pt x="3020" y="607"/>
                  </a:lnTo>
                  <a:lnTo>
                    <a:pt x="3021" y="592"/>
                  </a:lnTo>
                  <a:lnTo>
                    <a:pt x="3027" y="586"/>
                  </a:lnTo>
                  <a:lnTo>
                    <a:pt x="3030" y="545"/>
                  </a:lnTo>
                  <a:lnTo>
                    <a:pt x="3029" y="538"/>
                  </a:lnTo>
                  <a:lnTo>
                    <a:pt x="3035" y="531"/>
                  </a:lnTo>
                  <a:lnTo>
                    <a:pt x="3047" y="529"/>
                  </a:lnTo>
                  <a:lnTo>
                    <a:pt x="3049" y="523"/>
                  </a:lnTo>
                  <a:lnTo>
                    <a:pt x="3054" y="524"/>
                  </a:lnTo>
                  <a:lnTo>
                    <a:pt x="3064" y="520"/>
                  </a:lnTo>
                  <a:lnTo>
                    <a:pt x="3076" y="524"/>
                  </a:lnTo>
                  <a:lnTo>
                    <a:pt x="3087" y="522"/>
                  </a:lnTo>
                  <a:lnTo>
                    <a:pt x="3083" y="517"/>
                  </a:lnTo>
                  <a:lnTo>
                    <a:pt x="3069" y="515"/>
                  </a:lnTo>
                  <a:lnTo>
                    <a:pt x="3064" y="507"/>
                  </a:lnTo>
                  <a:lnTo>
                    <a:pt x="3068" y="501"/>
                  </a:lnTo>
                  <a:lnTo>
                    <a:pt x="3065" y="496"/>
                  </a:lnTo>
                  <a:lnTo>
                    <a:pt x="3075" y="496"/>
                  </a:lnTo>
                  <a:lnTo>
                    <a:pt x="3074" y="488"/>
                  </a:lnTo>
                  <a:lnTo>
                    <a:pt x="3079" y="485"/>
                  </a:lnTo>
                  <a:lnTo>
                    <a:pt x="3090" y="489"/>
                  </a:lnTo>
                  <a:lnTo>
                    <a:pt x="3087" y="479"/>
                  </a:lnTo>
                  <a:lnTo>
                    <a:pt x="3080" y="479"/>
                  </a:lnTo>
                  <a:lnTo>
                    <a:pt x="3073" y="469"/>
                  </a:lnTo>
                  <a:lnTo>
                    <a:pt x="3059" y="465"/>
                  </a:lnTo>
                  <a:lnTo>
                    <a:pt x="3052" y="456"/>
                  </a:lnTo>
                  <a:lnTo>
                    <a:pt x="3047" y="442"/>
                  </a:lnTo>
                  <a:lnTo>
                    <a:pt x="3048" y="431"/>
                  </a:lnTo>
                  <a:lnTo>
                    <a:pt x="3049" y="426"/>
                  </a:lnTo>
                  <a:lnTo>
                    <a:pt x="3046" y="410"/>
                  </a:lnTo>
                  <a:lnTo>
                    <a:pt x="3048" y="400"/>
                  </a:lnTo>
                  <a:lnTo>
                    <a:pt x="3044" y="386"/>
                  </a:lnTo>
                  <a:lnTo>
                    <a:pt x="3046" y="381"/>
                  </a:lnTo>
                  <a:lnTo>
                    <a:pt x="3048" y="371"/>
                  </a:lnTo>
                  <a:lnTo>
                    <a:pt x="3048" y="360"/>
                  </a:lnTo>
                  <a:lnTo>
                    <a:pt x="3067" y="365"/>
                  </a:lnTo>
                  <a:lnTo>
                    <a:pt x="3075" y="356"/>
                  </a:lnTo>
                  <a:lnTo>
                    <a:pt x="3097" y="355"/>
                  </a:lnTo>
                  <a:lnTo>
                    <a:pt x="3116" y="360"/>
                  </a:lnTo>
                  <a:lnTo>
                    <a:pt x="3126" y="371"/>
                  </a:lnTo>
                  <a:lnTo>
                    <a:pt x="3150" y="384"/>
                  </a:lnTo>
                  <a:lnTo>
                    <a:pt x="3173" y="381"/>
                  </a:lnTo>
                  <a:lnTo>
                    <a:pt x="3181" y="386"/>
                  </a:lnTo>
                  <a:lnTo>
                    <a:pt x="3192" y="383"/>
                  </a:lnTo>
                  <a:lnTo>
                    <a:pt x="3200" y="378"/>
                  </a:lnTo>
                  <a:lnTo>
                    <a:pt x="3205" y="386"/>
                  </a:lnTo>
                  <a:lnTo>
                    <a:pt x="3205" y="403"/>
                  </a:lnTo>
                  <a:lnTo>
                    <a:pt x="3207" y="411"/>
                  </a:lnTo>
                  <a:lnTo>
                    <a:pt x="3198" y="415"/>
                  </a:lnTo>
                  <a:lnTo>
                    <a:pt x="3205" y="415"/>
                  </a:lnTo>
                  <a:lnTo>
                    <a:pt x="3216" y="431"/>
                  </a:lnTo>
                  <a:lnTo>
                    <a:pt x="3224" y="445"/>
                  </a:lnTo>
                  <a:lnTo>
                    <a:pt x="3220" y="451"/>
                  </a:lnTo>
                  <a:lnTo>
                    <a:pt x="3223" y="453"/>
                  </a:lnTo>
                  <a:lnTo>
                    <a:pt x="3251" y="451"/>
                  </a:lnTo>
                  <a:lnTo>
                    <a:pt x="3259" y="458"/>
                  </a:lnTo>
                  <a:lnTo>
                    <a:pt x="3269" y="461"/>
                  </a:lnTo>
                  <a:lnTo>
                    <a:pt x="3272" y="470"/>
                  </a:lnTo>
                  <a:lnTo>
                    <a:pt x="3262" y="484"/>
                  </a:lnTo>
                  <a:lnTo>
                    <a:pt x="3246" y="496"/>
                  </a:lnTo>
                  <a:lnTo>
                    <a:pt x="3240" y="508"/>
                  </a:lnTo>
                  <a:lnTo>
                    <a:pt x="3272" y="513"/>
                  </a:lnTo>
                  <a:lnTo>
                    <a:pt x="3277" y="526"/>
                  </a:lnTo>
                  <a:lnTo>
                    <a:pt x="3275" y="542"/>
                  </a:lnTo>
                  <a:lnTo>
                    <a:pt x="3271" y="549"/>
                  </a:lnTo>
                  <a:lnTo>
                    <a:pt x="3258" y="558"/>
                  </a:lnTo>
                  <a:lnTo>
                    <a:pt x="3252" y="559"/>
                  </a:lnTo>
                  <a:lnTo>
                    <a:pt x="3246" y="570"/>
                  </a:lnTo>
                  <a:lnTo>
                    <a:pt x="3242" y="577"/>
                  </a:lnTo>
                  <a:lnTo>
                    <a:pt x="3236" y="571"/>
                  </a:lnTo>
                  <a:lnTo>
                    <a:pt x="3232" y="556"/>
                  </a:lnTo>
                  <a:lnTo>
                    <a:pt x="3225" y="559"/>
                  </a:lnTo>
                  <a:lnTo>
                    <a:pt x="3223" y="566"/>
                  </a:lnTo>
                  <a:lnTo>
                    <a:pt x="3208" y="559"/>
                  </a:lnTo>
                  <a:lnTo>
                    <a:pt x="3207" y="569"/>
                  </a:lnTo>
                  <a:lnTo>
                    <a:pt x="3220" y="588"/>
                  </a:lnTo>
                  <a:lnTo>
                    <a:pt x="3215" y="592"/>
                  </a:lnTo>
                  <a:lnTo>
                    <a:pt x="3215" y="596"/>
                  </a:lnTo>
                  <a:lnTo>
                    <a:pt x="3221" y="597"/>
                  </a:lnTo>
                  <a:lnTo>
                    <a:pt x="3221" y="605"/>
                  </a:lnTo>
                  <a:lnTo>
                    <a:pt x="3220" y="613"/>
                  </a:lnTo>
                  <a:lnTo>
                    <a:pt x="3239" y="604"/>
                  </a:lnTo>
                  <a:lnTo>
                    <a:pt x="3232" y="620"/>
                  </a:lnTo>
                  <a:lnTo>
                    <a:pt x="3230" y="637"/>
                  </a:lnTo>
                  <a:lnTo>
                    <a:pt x="3231" y="651"/>
                  </a:lnTo>
                  <a:lnTo>
                    <a:pt x="3257" y="688"/>
                  </a:lnTo>
                  <a:lnTo>
                    <a:pt x="3268" y="699"/>
                  </a:lnTo>
                  <a:lnTo>
                    <a:pt x="3275" y="711"/>
                  </a:lnTo>
                  <a:lnTo>
                    <a:pt x="3275" y="717"/>
                  </a:lnTo>
                  <a:lnTo>
                    <a:pt x="3271" y="723"/>
                  </a:lnTo>
                  <a:lnTo>
                    <a:pt x="3271" y="738"/>
                  </a:lnTo>
                  <a:lnTo>
                    <a:pt x="3274" y="748"/>
                  </a:lnTo>
                  <a:lnTo>
                    <a:pt x="3268" y="755"/>
                  </a:lnTo>
                  <a:lnTo>
                    <a:pt x="3268" y="764"/>
                  </a:lnTo>
                  <a:lnTo>
                    <a:pt x="3255" y="770"/>
                  </a:lnTo>
                  <a:lnTo>
                    <a:pt x="3248" y="776"/>
                  </a:lnTo>
                  <a:lnTo>
                    <a:pt x="3236" y="790"/>
                  </a:lnTo>
                  <a:lnTo>
                    <a:pt x="3235" y="798"/>
                  </a:lnTo>
                  <a:lnTo>
                    <a:pt x="3230" y="807"/>
                  </a:lnTo>
                  <a:lnTo>
                    <a:pt x="3202" y="835"/>
                  </a:lnTo>
                  <a:lnTo>
                    <a:pt x="3183" y="840"/>
                  </a:lnTo>
                  <a:lnTo>
                    <a:pt x="3180" y="851"/>
                  </a:lnTo>
                  <a:lnTo>
                    <a:pt x="3170" y="863"/>
                  </a:lnTo>
                  <a:lnTo>
                    <a:pt x="3162" y="863"/>
                  </a:lnTo>
                  <a:lnTo>
                    <a:pt x="3157" y="859"/>
                  </a:lnTo>
                  <a:lnTo>
                    <a:pt x="3155" y="851"/>
                  </a:lnTo>
                  <a:lnTo>
                    <a:pt x="3134" y="831"/>
                  </a:lnTo>
                  <a:lnTo>
                    <a:pt x="3126" y="819"/>
                  </a:lnTo>
                  <a:lnTo>
                    <a:pt x="3119" y="827"/>
                  </a:lnTo>
                  <a:lnTo>
                    <a:pt x="3121" y="836"/>
                  </a:lnTo>
                  <a:lnTo>
                    <a:pt x="3133" y="855"/>
                  </a:lnTo>
                  <a:lnTo>
                    <a:pt x="3134" y="868"/>
                  </a:lnTo>
                  <a:lnTo>
                    <a:pt x="3140" y="886"/>
                  </a:lnTo>
                  <a:lnTo>
                    <a:pt x="3140" y="892"/>
                  </a:lnTo>
                  <a:lnTo>
                    <a:pt x="3139" y="886"/>
                  </a:lnTo>
                  <a:lnTo>
                    <a:pt x="3128" y="884"/>
                  </a:lnTo>
                  <a:lnTo>
                    <a:pt x="3114" y="870"/>
                  </a:lnTo>
                  <a:lnTo>
                    <a:pt x="3106" y="866"/>
                  </a:lnTo>
                  <a:lnTo>
                    <a:pt x="3103" y="863"/>
                  </a:lnTo>
                  <a:lnTo>
                    <a:pt x="3100" y="863"/>
                  </a:lnTo>
                  <a:lnTo>
                    <a:pt x="3100" y="887"/>
                  </a:lnTo>
                  <a:lnTo>
                    <a:pt x="3084" y="881"/>
                  </a:lnTo>
                  <a:lnTo>
                    <a:pt x="3076" y="882"/>
                  </a:lnTo>
                  <a:lnTo>
                    <a:pt x="3065" y="874"/>
                  </a:lnTo>
                  <a:lnTo>
                    <a:pt x="3063" y="879"/>
                  </a:lnTo>
                  <a:lnTo>
                    <a:pt x="3053" y="836"/>
                  </a:lnTo>
                  <a:lnTo>
                    <a:pt x="3044" y="835"/>
                  </a:lnTo>
                  <a:lnTo>
                    <a:pt x="3026" y="849"/>
                  </a:lnTo>
                  <a:lnTo>
                    <a:pt x="3025" y="846"/>
                  </a:lnTo>
                  <a:lnTo>
                    <a:pt x="3017" y="847"/>
                  </a:lnTo>
                  <a:lnTo>
                    <a:pt x="2990" y="838"/>
                  </a:lnTo>
                  <a:lnTo>
                    <a:pt x="2979" y="847"/>
                  </a:lnTo>
                  <a:lnTo>
                    <a:pt x="2981" y="854"/>
                  </a:lnTo>
                  <a:lnTo>
                    <a:pt x="2977" y="856"/>
                  </a:lnTo>
                  <a:lnTo>
                    <a:pt x="2979" y="865"/>
                  </a:lnTo>
                  <a:lnTo>
                    <a:pt x="3003" y="877"/>
                  </a:lnTo>
                  <a:lnTo>
                    <a:pt x="3011" y="878"/>
                  </a:lnTo>
                  <a:lnTo>
                    <a:pt x="3017" y="887"/>
                  </a:lnTo>
                  <a:lnTo>
                    <a:pt x="3015" y="895"/>
                  </a:lnTo>
                  <a:lnTo>
                    <a:pt x="3015" y="905"/>
                  </a:lnTo>
                  <a:lnTo>
                    <a:pt x="3011" y="909"/>
                  </a:lnTo>
                  <a:lnTo>
                    <a:pt x="3011" y="915"/>
                  </a:lnTo>
                  <a:lnTo>
                    <a:pt x="3009" y="921"/>
                  </a:lnTo>
                  <a:lnTo>
                    <a:pt x="3001" y="927"/>
                  </a:lnTo>
                  <a:lnTo>
                    <a:pt x="2994" y="944"/>
                  </a:lnTo>
                  <a:lnTo>
                    <a:pt x="2988" y="953"/>
                  </a:lnTo>
                  <a:lnTo>
                    <a:pt x="2981" y="960"/>
                  </a:lnTo>
                  <a:lnTo>
                    <a:pt x="2978" y="968"/>
                  </a:lnTo>
                  <a:lnTo>
                    <a:pt x="2967" y="973"/>
                  </a:lnTo>
                  <a:lnTo>
                    <a:pt x="2960" y="991"/>
                  </a:lnTo>
                  <a:lnTo>
                    <a:pt x="2956" y="996"/>
                  </a:lnTo>
                  <a:lnTo>
                    <a:pt x="2946" y="999"/>
                  </a:lnTo>
                  <a:lnTo>
                    <a:pt x="2909" y="1002"/>
                  </a:lnTo>
                  <a:lnTo>
                    <a:pt x="2906" y="994"/>
                  </a:lnTo>
                  <a:lnTo>
                    <a:pt x="2900" y="984"/>
                  </a:lnTo>
                  <a:lnTo>
                    <a:pt x="2869" y="958"/>
                  </a:lnTo>
                  <a:lnTo>
                    <a:pt x="2869" y="956"/>
                  </a:lnTo>
                  <a:lnTo>
                    <a:pt x="2847" y="947"/>
                  </a:lnTo>
                  <a:lnTo>
                    <a:pt x="2826" y="930"/>
                  </a:lnTo>
                  <a:lnTo>
                    <a:pt x="2818" y="929"/>
                  </a:lnTo>
                  <a:lnTo>
                    <a:pt x="2810" y="932"/>
                  </a:lnTo>
                  <a:lnTo>
                    <a:pt x="2794" y="927"/>
                  </a:lnTo>
                  <a:lnTo>
                    <a:pt x="2789" y="940"/>
                  </a:lnTo>
                  <a:lnTo>
                    <a:pt x="2807" y="951"/>
                  </a:lnTo>
                  <a:lnTo>
                    <a:pt x="2822" y="967"/>
                  </a:lnTo>
                  <a:lnTo>
                    <a:pt x="2833" y="986"/>
                  </a:lnTo>
                  <a:lnTo>
                    <a:pt x="2850" y="1002"/>
                  </a:lnTo>
                  <a:lnTo>
                    <a:pt x="2879" y="1006"/>
                  </a:lnTo>
                  <a:lnTo>
                    <a:pt x="2903" y="1016"/>
                  </a:lnTo>
                  <a:lnTo>
                    <a:pt x="2912" y="1011"/>
                  </a:lnTo>
                  <a:lnTo>
                    <a:pt x="2936" y="1012"/>
                  </a:lnTo>
                  <a:lnTo>
                    <a:pt x="2961" y="1016"/>
                  </a:lnTo>
                  <a:lnTo>
                    <a:pt x="2962" y="1021"/>
                  </a:lnTo>
                  <a:lnTo>
                    <a:pt x="2968" y="1019"/>
                  </a:lnTo>
                  <a:lnTo>
                    <a:pt x="2965" y="1032"/>
                  </a:lnTo>
                  <a:lnTo>
                    <a:pt x="2960" y="1040"/>
                  </a:lnTo>
                  <a:lnTo>
                    <a:pt x="2960" y="1050"/>
                  </a:lnTo>
                  <a:lnTo>
                    <a:pt x="2950" y="1062"/>
                  </a:lnTo>
                  <a:lnTo>
                    <a:pt x="2946" y="1081"/>
                  </a:lnTo>
                  <a:lnTo>
                    <a:pt x="2939" y="1085"/>
                  </a:lnTo>
                  <a:lnTo>
                    <a:pt x="2931" y="1104"/>
                  </a:lnTo>
                  <a:lnTo>
                    <a:pt x="2918" y="1110"/>
                  </a:lnTo>
                  <a:lnTo>
                    <a:pt x="2918" y="1125"/>
                  </a:lnTo>
                  <a:lnTo>
                    <a:pt x="2913" y="1131"/>
                  </a:lnTo>
                  <a:lnTo>
                    <a:pt x="2903" y="1153"/>
                  </a:lnTo>
                  <a:lnTo>
                    <a:pt x="2900" y="1151"/>
                  </a:lnTo>
                  <a:lnTo>
                    <a:pt x="2888" y="1164"/>
                  </a:lnTo>
                  <a:lnTo>
                    <a:pt x="2871" y="1174"/>
                  </a:lnTo>
                  <a:lnTo>
                    <a:pt x="2850" y="1169"/>
                  </a:lnTo>
                  <a:lnTo>
                    <a:pt x="2847" y="1177"/>
                  </a:lnTo>
                  <a:lnTo>
                    <a:pt x="2827" y="1162"/>
                  </a:lnTo>
                  <a:lnTo>
                    <a:pt x="2826" y="1166"/>
                  </a:lnTo>
                  <a:lnTo>
                    <a:pt x="2826" y="1170"/>
                  </a:lnTo>
                  <a:lnTo>
                    <a:pt x="2820" y="1159"/>
                  </a:lnTo>
                  <a:lnTo>
                    <a:pt x="2816" y="1162"/>
                  </a:lnTo>
                  <a:lnTo>
                    <a:pt x="2809" y="1156"/>
                  </a:lnTo>
                  <a:lnTo>
                    <a:pt x="2804" y="1155"/>
                  </a:lnTo>
                  <a:lnTo>
                    <a:pt x="2806" y="1162"/>
                  </a:lnTo>
                  <a:lnTo>
                    <a:pt x="2806" y="1170"/>
                  </a:lnTo>
                  <a:lnTo>
                    <a:pt x="2809" y="1180"/>
                  </a:lnTo>
                  <a:lnTo>
                    <a:pt x="2809" y="1182"/>
                  </a:lnTo>
                  <a:lnTo>
                    <a:pt x="2804" y="1182"/>
                  </a:lnTo>
                  <a:lnTo>
                    <a:pt x="2796" y="1178"/>
                  </a:lnTo>
                  <a:lnTo>
                    <a:pt x="2795" y="1189"/>
                  </a:lnTo>
                  <a:lnTo>
                    <a:pt x="2800" y="1196"/>
                  </a:lnTo>
                  <a:lnTo>
                    <a:pt x="2796" y="1201"/>
                  </a:lnTo>
                  <a:lnTo>
                    <a:pt x="2793" y="1215"/>
                  </a:lnTo>
                  <a:lnTo>
                    <a:pt x="2788" y="1222"/>
                  </a:lnTo>
                  <a:lnTo>
                    <a:pt x="2780" y="1222"/>
                  </a:lnTo>
                  <a:lnTo>
                    <a:pt x="2778" y="1229"/>
                  </a:lnTo>
                  <a:lnTo>
                    <a:pt x="2773" y="1231"/>
                  </a:lnTo>
                  <a:lnTo>
                    <a:pt x="2767" y="1228"/>
                  </a:lnTo>
                  <a:lnTo>
                    <a:pt x="2763" y="1237"/>
                  </a:lnTo>
                  <a:lnTo>
                    <a:pt x="2758" y="1229"/>
                  </a:lnTo>
                  <a:lnTo>
                    <a:pt x="2752" y="1227"/>
                  </a:lnTo>
                  <a:lnTo>
                    <a:pt x="2746" y="1221"/>
                  </a:lnTo>
                  <a:lnTo>
                    <a:pt x="2734" y="1216"/>
                  </a:lnTo>
                  <a:lnTo>
                    <a:pt x="2721" y="1205"/>
                  </a:lnTo>
                  <a:lnTo>
                    <a:pt x="2716" y="1209"/>
                  </a:lnTo>
                  <a:lnTo>
                    <a:pt x="2714" y="1195"/>
                  </a:lnTo>
                  <a:lnTo>
                    <a:pt x="2707" y="1204"/>
                  </a:lnTo>
                  <a:lnTo>
                    <a:pt x="2697" y="1205"/>
                  </a:lnTo>
                  <a:lnTo>
                    <a:pt x="2692" y="1200"/>
                  </a:lnTo>
                  <a:lnTo>
                    <a:pt x="2688" y="1204"/>
                  </a:lnTo>
                  <a:lnTo>
                    <a:pt x="2678" y="1204"/>
                  </a:lnTo>
                  <a:lnTo>
                    <a:pt x="2658" y="1195"/>
                  </a:lnTo>
                  <a:lnTo>
                    <a:pt x="2654" y="1189"/>
                  </a:lnTo>
                  <a:lnTo>
                    <a:pt x="2608" y="1167"/>
                  </a:lnTo>
                  <a:lnTo>
                    <a:pt x="2606" y="1170"/>
                  </a:lnTo>
                  <a:lnTo>
                    <a:pt x="2600" y="1182"/>
                  </a:lnTo>
                  <a:lnTo>
                    <a:pt x="2602" y="1189"/>
                  </a:lnTo>
                  <a:lnTo>
                    <a:pt x="2611" y="1195"/>
                  </a:lnTo>
                  <a:lnTo>
                    <a:pt x="2618" y="1191"/>
                  </a:lnTo>
                  <a:lnTo>
                    <a:pt x="2617" y="1186"/>
                  </a:lnTo>
                  <a:lnTo>
                    <a:pt x="2617" y="1180"/>
                  </a:lnTo>
                  <a:lnTo>
                    <a:pt x="2626" y="1189"/>
                  </a:lnTo>
                  <a:lnTo>
                    <a:pt x="2642" y="1194"/>
                  </a:lnTo>
                  <a:lnTo>
                    <a:pt x="2654" y="1200"/>
                  </a:lnTo>
                  <a:lnTo>
                    <a:pt x="2656" y="1205"/>
                  </a:lnTo>
                  <a:lnTo>
                    <a:pt x="2656" y="1211"/>
                  </a:lnTo>
                  <a:lnTo>
                    <a:pt x="2662" y="1202"/>
                  </a:lnTo>
                  <a:lnTo>
                    <a:pt x="2682" y="1209"/>
                  </a:lnTo>
                  <a:lnTo>
                    <a:pt x="2683" y="1215"/>
                  </a:lnTo>
                  <a:lnTo>
                    <a:pt x="2676" y="1220"/>
                  </a:lnTo>
                  <a:lnTo>
                    <a:pt x="2672" y="1227"/>
                  </a:lnTo>
                  <a:lnTo>
                    <a:pt x="2678" y="1228"/>
                  </a:lnTo>
                  <a:lnTo>
                    <a:pt x="2682" y="1220"/>
                  </a:lnTo>
                  <a:lnTo>
                    <a:pt x="2689" y="1213"/>
                  </a:lnTo>
                  <a:lnTo>
                    <a:pt x="2701" y="1211"/>
                  </a:lnTo>
                  <a:lnTo>
                    <a:pt x="2709" y="1215"/>
                  </a:lnTo>
                  <a:lnTo>
                    <a:pt x="2712" y="1222"/>
                  </a:lnTo>
                  <a:lnTo>
                    <a:pt x="2724" y="1233"/>
                  </a:lnTo>
                  <a:lnTo>
                    <a:pt x="2737" y="1237"/>
                  </a:lnTo>
                  <a:lnTo>
                    <a:pt x="2740" y="1242"/>
                  </a:lnTo>
                  <a:lnTo>
                    <a:pt x="2748" y="1238"/>
                  </a:lnTo>
                  <a:lnTo>
                    <a:pt x="2751" y="1243"/>
                  </a:lnTo>
                  <a:lnTo>
                    <a:pt x="2750" y="1248"/>
                  </a:lnTo>
                  <a:lnTo>
                    <a:pt x="2758" y="1258"/>
                  </a:lnTo>
                  <a:lnTo>
                    <a:pt x="2759" y="1264"/>
                  </a:lnTo>
                  <a:lnTo>
                    <a:pt x="2764" y="1287"/>
                  </a:lnTo>
                  <a:lnTo>
                    <a:pt x="2763" y="1298"/>
                  </a:lnTo>
                  <a:lnTo>
                    <a:pt x="2761" y="1304"/>
                  </a:lnTo>
                  <a:lnTo>
                    <a:pt x="2756" y="1311"/>
                  </a:lnTo>
                  <a:lnTo>
                    <a:pt x="2734" y="1311"/>
                  </a:lnTo>
                  <a:lnTo>
                    <a:pt x="2726" y="1318"/>
                  </a:lnTo>
                  <a:lnTo>
                    <a:pt x="2719" y="1322"/>
                  </a:lnTo>
                  <a:lnTo>
                    <a:pt x="2708" y="1323"/>
                  </a:lnTo>
                  <a:lnTo>
                    <a:pt x="2685" y="1320"/>
                  </a:lnTo>
                  <a:lnTo>
                    <a:pt x="2676" y="1323"/>
                  </a:lnTo>
                  <a:lnTo>
                    <a:pt x="2665" y="1319"/>
                  </a:lnTo>
                  <a:lnTo>
                    <a:pt x="2661" y="1326"/>
                  </a:lnTo>
                  <a:lnTo>
                    <a:pt x="2670" y="1341"/>
                  </a:lnTo>
                  <a:lnTo>
                    <a:pt x="2686" y="1340"/>
                  </a:lnTo>
                  <a:lnTo>
                    <a:pt x="2688" y="1347"/>
                  </a:lnTo>
                  <a:lnTo>
                    <a:pt x="2676" y="1351"/>
                  </a:lnTo>
                  <a:lnTo>
                    <a:pt x="2667" y="1347"/>
                  </a:lnTo>
                  <a:lnTo>
                    <a:pt x="2655" y="1349"/>
                  </a:lnTo>
                  <a:lnTo>
                    <a:pt x="2651" y="1368"/>
                  </a:lnTo>
                  <a:lnTo>
                    <a:pt x="2651" y="1379"/>
                  </a:lnTo>
                  <a:lnTo>
                    <a:pt x="2656" y="1410"/>
                  </a:lnTo>
                  <a:lnTo>
                    <a:pt x="2639" y="1390"/>
                  </a:lnTo>
                  <a:lnTo>
                    <a:pt x="2633" y="1393"/>
                  </a:lnTo>
                  <a:lnTo>
                    <a:pt x="2634" y="1400"/>
                  </a:lnTo>
                  <a:lnTo>
                    <a:pt x="2626" y="1406"/>
                  </a:lnTo>
                  <a:lnTo>
                    <a:pt x="2626" y="1414"/>
                  </a:lnTo>
                  <a:lnTo>
                    <a:pt x="2622" y="1421"/>
                  </a:lnTo>
                  <a:lnTo>
                    <a:pt x="2621" y="1426"/>
                  </a:lnTo>
                  <a:lnTo>
                    <a:pt x="2605" y="1426"/>
                  </a:lnTo>
                  <a:lnTo>
                    <a:pt x="2608" y="1437"/>
                  </a:lnTo>
                  <a:lnTo>
                    <a:pt x="2613" y="1441"/>
                  </a:lnTo>
                  <a:lnTo>
                    <a:pt x="2603" y="1459"/>
                  </a:lnTo>
                  <a:lnTo>
                    <a:pt x="2581" y="1475"/>
                  </a:lnTo>
                  <a:lnTo>
                    <a:pt x="2575" y="1482"/>
                  </a:lnTo>
                  <a:lnTo>
                    <a:pt x="2551" y="1484"/>
                  </a:lnTo>
                  <a:lnTo>
                    <a:pt x="2546" y="1489"/>
                  </a:lnTo>
                  <a:lnTo>
                    <a:pt x="2568" y="1506"/>
                  </a:lnTo>
                  <a:lnTo>
                    <a:pt x="2568" y="1512"/>
                  </a:lnTo>
                  <a:lnTo>
                    <a:pt x="2565" y="1524"/>
                  </a:lnTo>
                  <a:lnTo>
                    <a:pt x="2563" y="1538"/>
                  </a:lnTo>
                  <a:lnTo>
                    <a:pt x="2560" y="1544"/>
                  </a:lnTo>
                  <a:lnTo>
                    <a:pt x="2549" y="1548"/>
                  </a:lnTo>
                  <a:lnTo>
                    <a:pt x="2551" y="1573"/>
                  </a:lnTo>
                  <a:lnTo>
                    <a:pt x="2547" y="1583"/>
                  </a:lnTo>
                  <a:lnTo>
                    <a:pt x="2540" y="1584"/>
                  </a:lnTo>
                  <a:lnTo>
                    <a:pt x="2537" y="1589"/>
                  </a:lnTo>
                  <a:lnTo>
                    <a:pt x="2541" y="1605"/>
                  </a:lnTo>
                  <a:lnTo>
                    <a:pt x="2538" y="1632"/>
                  </a:lnTo>
                  <a:lnTo>
                    <a:pt x="2537" y="1642"/>
                  </a:lnTo>
                  <a:lnTo>
                    <a:pt x="2533" y="1675"/>
                  </a:lnTo>
                  <a:lnTo>
                    <a:pt x="2533" y="1702"/>
                  </a:lnTo>
                  <a:lnTo>
                    <a:pt x="2535" y="1718"/>
                  </a:lnTo>
                  <a:lnTo>
                    <a:pt x="2535" y="1729"/>
                  </a:lnTo>
                  <a:lnTo>
                    <a:pt x="2525" y="1747"/>
                  </a:lnTo>
                  <a:lnTo>
                    <a:pt x="2533" y="1749"/>
                  </a:lnTo>
                  <a:lnTo>
                    <a:pt x="2537" y="1758"/>
                  </a:lnTo>
                  <a:lnTo>
                    <a:pt x="2545" y="1770"/>
                  </a:lnTo>
                  <a:lnTo>
                    <a:pt x="2551" y="1776"/>
                  </a:lnTo>
                  <a:lnTo>
                    <a:pt x="2552" y="1776"/>
                  </a:lnTo>
                  <a:lnTo>
                    <a:pt x="2558" y="1772"/>
                  </a:lnTo>
                  <a:lnTo>
                    <a:pt x="2559" y="1779"/>
                  </a:lnTo>
                  <a:lnTo>
                    <a:pt x="2560" y="1802"/>
                  </a:lnTo>
                  <a:lnTo>
                    <a:pt x="2564" y="1797"/>
                  </a:lnTo>
                  <a:lnTo>
                    <a:pt x="2564" y="1775"/>
                  </a:lnTo>
                  <a:lnTo>
                    <a:pt x="2568" y="1772"/>
                  </a:lnTo>
                  <a:lnTo>
                    <a:pt x="2596" y="1772"/>
                  </a:lnTo>
                  <a:lnTo>
                    <a:pt x="2601" y="1776"/>
                  </a:lnTo>
                  <a:lnTo>
                    <a:pt x="2608" y="1776"/>
                  </a:lnTo>
                  <a:lnTo>
                    <a:pt x="2613" y="1774"/>
                  </a:lnTo>
                  <a:lnTo>
                    <a:pt x="2622" y="1779"/>
                  </a:lnTo>
                  <a:lnTo>
                    <a:pt x="2624" y="1785"/>
                  </a:lnTo>
                  <a:lnTo>
                    <a:pt x="2628" y="1812"/>
                  </a:lnTo>
                  <a:lnTo>
                    <a:pt x="2646" y="1856"/>
                  </a:lnTo>
                  <a:lnTo>
                    <a:pt x="2646" y="1876"/>
                  </a:lnTo>
                  <a:lnTo>
                    <a:pt x="2648" y="1890"/>
                  </a:lnTo>
                  <a:lnTo>
                    <a:pt x="2660" y="1909"/>
                  </a:lnTo>
                  <a:lnTo>
                    <a:pt x="2662" y="1936"/>
                  </a:lnTo>
                  <a:lnTo>
                    <a:pt x="2661" y="1944"/>
                  </a:lnTo>
                  <a:lnTo>
                    <a:pt x="2658" y="1953"/>
                  </a:lnTo>
                  <a:lnTo>
                    <a:pt x="2650" y="1959"/>
                  </a:lnTo>
                  <a:lnTo>
                    <a:pt x="2644" y="1964"/>
                  </a:lnTo>
                  <a:lnTo>
                    <a:pt x="2645" y="1966"/>
                  </a:lnTo>
                  <a:lnTo>
                    <a:pt x="2666" y="1955"/>
                  </a:lnTo>
                  <a:lnTo>
                    <a:pt x="2666" y="1964"/>
                  </a:lnTo>
                  <a:lnTo>
                    <a:pt x="2670" y="1964"/>
                  </a:lnTo>
                  <a:lnTo>
                    <a:pt x="2686" y="1952"/>
                  </a:lnTo>
                  <a:lnTo>
                    <a:pt x="2734" y="1930"/>
                  </a:lnTo>
                  <a:lnTo>
                    <a:pt x="2756" y="1936"/>
                  </a:lnTo>
                  <a:lnTo>
                    <a:pt x="2762" y="1942"/>
                  </a:lnTo>
                  <a:lnTo>
                    <a:pt x="2774" y="1948"/>
                  </a:lnTo>
                  <a:lnTo>
                    <a:pt x="2779" y="1957"/>
                  </a:lnTo>
                  <a:lnTo>
                    <a:pt x="2796" y="1964"/>
                  </a:lnTo>
                  <a:lnTo>
                    <a:pt x="2821" y="1976"/>
                  </a:lnTo>
                  <a:lnTo>
                    <a:pt x="2842" y="1977"/>
                  </a:lnTo>
                  <a:lnTo>
                    <a:pt x="2847" y="1980"/>
                  </a:lnTo>
                  <a:lnTo>
                    <a:pt x="2885" y="2006"/>
                  </a:lnTo>
                  <a:lnTo>
                    <a:pt x="2900" y="2012"/>
                  </a:lnTo>
                  <a:lnTo>
                    <a:pt x="2920" y="2043"/>
                  </a:lnTo>
                  <a:lnTo>
                    <a:pt x="2924" y="2049"/>
                  </a:lnTo>
                  <a:lnTo>
                    <a:pt x="2923" y="2056"/>
                  </a:lnTo>
                  <a:lnTo>
                    <a:pt x="2929" y="2061"/>
                  </a:lnTo>
                  <a:lnTo>
                    <a:pt x="2934" y="2057"/>
                  </a:lnTo>
                  <a:lnTo>
                    <a:pt x="2939" y="2060"/>
                  </a:lnTo>
                  <a:lnTo>
                    <a:pt x="2943" y="2065"/>
                  </a:lnTo>
                  <a:lnTo>
                    <a:pt x="2950" y="2066"/>
                  </a:lnTo>
                  <a:lnTo>
                    <a:pt x="2958" y="2065"/>
                  </a:lnTo>
                  <a:lnTo>
                    <a:pt x="2966" y="2066"/>
                  </a:lnTo>
                  <a:lnTo>
                    <a:pt x="2978" y="2076"/>
                  </a:lnTo>
                  <a:lnTo>
                    <a:pt x="3020" y="2089"/>
                  </a:lnTo>
                  <a:lnTo>
                    <a:pt x="3032" y="2099"/>
                  </a:lnTo>
                  <a:lnTo>
                    <a:pt x="3035" y="2106"/>
                  </a:lnTo>
                  <a:lnTo>
                    <a:pt x="3051" y="2116"/>
                  </a:lnTo>
                  <a:lnTo>
                    <a:pt x="3052" y="2122"/>
                  </a:lnTo>
                  <a:lnTo>
                    <a:pt x="3046" y="2137"/>
                  </a:lnTo>
                  <a:lnTo>
                    <a:pt x="3042" y="2149"/>
                  </a:lnTo>
                  <a:lnTo>
                    <a:pt x="3033" y="2169"/>
                  </a:lnTo>
                  <a:lnTo>
                    <a:pt x="3046" y="2148"/>
                  </a:lnTo>
                  <a:lnTo>
                    <a:pt x="3051" y="2136"/>
                  </a:lnTo>
                  <a:lnTo>
                    <a:pt x="3056" y="2127"/>
                  </a:lnTo>
                  <a:lnTo>
                    <a:pt x="3112" y="2126"/>
                  </a:lnTo>
                  <a:lnTo>
                    <a:pt x="3139" y="2132"/>
                  </a:lnTo>
                  <a:lnTo>
                    <a:pt x="3160" y="2130"/>
                  </a:lnTo>
                  <a:lnTo>
                    <a:pt x="3166" y="2131"/>
                  </a:lnTo>
                  <a:lnTo>
                    <a:pt x="3171" y="2127"/>
                  </a:lnTo>
                  <a:lnTo>
                    <a:pt x="3182" y="2130"/>
                  </a:lnTo>
                  <a:lnTo>
                    <a:pt x="3185" y="2137"/>
                  </a:lnTo>
                  <a:lnTo>
                    <a:pt x="3193" y="2136"/>
                  </a:lnTo>
                  <a:lnTo>
                    <a:pt x="3203" y="2140"/>
                  </a:lnTo>
                  <a:lnTo>
                    <a:pt x="3210" y="2145"/>
                  </a:lnTo>
                  <a:lnTo>
                    <a:pt x="3216" y="2141"/>
                  </a:lnTo>
                  <a:lnTo>
                    <a:pt x="3221" y="2165"/>
                  </a:lnTo>
                  <a:lnTo>
                    <a:pt x="3219" y="2199"/>
                  </a:lnTo>
                  <a:lnTo>
                    <a:pt x="3214" y="2217"/>
                  </a:lnTo>
                  <a:lnTo>
                    <a:pt x="3213" y="2235"/>
                  </a:lnTo>
                  <a:lnTo>
                    <a:pt x="3219" y="2246"/>
                  </a:lnTo>
                  <a:lnTo>
                    <a:pt x="3221" y="2258"/>
                  </a:lnTo>
                  <a:lnTo>
                    <a:pt x="3221" y="2281"/>
                  </a:lnTo>
                  <a:lnTo>
                    <a:pt x="3225" y="2314"/>
                  </a:lnTo>
                  <a:lnTo>
                    <a:pt x="3219" y="2321"/>
                  </a:lnTo>
                  <a:lnTo>
                    <a:pt x="3219" y="2341"/>
                  </a:lnTo>
                  <a:lnTo>
                    <a:pt x="3223" y="2348"/>
                  </a:lnTo>
                  <a:lnTo>
                    <a:pt x="3228" y="2352"/>
                  </a:lnTo>
                  <a:lnTo>
                    <a:pt x="3230" y="2358"/>
                  </a:lnTo>
                  <a:lnTo>
                    <a:pt x="3239" y="2369"/>
                  </a:lnTo>
                  <a:lnTo>
                    <a:pt x="3247" y="2373"/>
                  </a:lnTo>
                  <a:lnTo>
                    <a:pt x="3255" y="2382"/>
                  </a:lnTo>
                  <a:lnTo>
                    <a:pt x="3259" y="2393"/>
                  </a:lnTo>
                  <a:lnTo>
                    <a:pt x="3267" y="2402"/>
                  </a:lnTo>
                  <a:lnTo>
                    <a:pt x="3267" y="2405"/>
                  </a:lnTo>
                  <a:lnTo>
                    <a:pt x="3253" y="2406"/>
                  </a:lnTo>
                  <a:lnTo>
                    <a:pt x="3234" y="2418"/>
                  </a:lnTo>
                  <a:lnTo>
                    <a:pt x="3229" y="2423"/>
                  </a:lnTo>
                  <a:lnTo>
                    <a:pt x="3229" y="2425"/>
                  </a:lnTo>
                  <a:lnTo>
                    <a:pt x="3262" y="2416"/>
                  </a:lnTo>
                  <a:lnTo>
                    <a:pt x="3272" y="2417"/>
                  </a:lnTo>
                  <a:lnTo>
                    <a:pt x="3279" y="2421"/>
                  </a:lnTo>
                  <a:lnTo>
                    <a:pt x="3307" y="2450"/>
                  </a:lnTo>
                  <a:lnTo>
                    <a:pt x="3312" y="2459"/>
                  </a:lnTo>
                  <a:lnTo>
                    <a:pt x="3317" y="2477"/>
                  </a:lnTo>
                  <a:lnTo>
                    <a:pt x="3314" y="2486"/>
                  </a:lnTo>
                  <a:lnTo>
                    <a:pt x="3289" y="2514"/>
                  </a:lnTo>
                  <a:lnTo>
                    <a:pt x="3314" y="2495"/>
                  </a:lnTo>
                  <a:lnTo>
                    <a:pt x="3318" y="2488"/>
                  </a:lnTo>
                  <a:lnTo>
                    <a:pt x="3323" y="2488"/>
                  </a:lnTo>
                  <a:lnTo>
                    <a:pt x="3337" y="2500"/>
                  </a:lnTo>
                  <a:lnTo>
                    <a:pt x="3344" y="2501"/>
                  </a:lnTo>
                  <a:lnTo>
                    <a:pt x="3359" y="2512"/>
                  </a:lnTo>
                  <a:lnTo>
                    <a:pt x="3363" y="2509"/>
                  </a:lnTo>
                  <a:lnTo>
                    <a:pt x="3360" y="2482"/>
                  </a:lnTo>
                  <a:lnTo>
                    <a:pt x="3363" y="2476"/>
                  </a:lnTo>
                  <a:lnTo>
                    <a:pt x="3370" y="2476"/>
                  </a:lnTo>
                  <a:lnTo>
                    <a:pt x="3370" y="2470"/>
                  </a:lnTo>
                  <a:lnTo>
                    <a:pt x="3371" y="2464"/>
                  </a:lnTo>
                  <a:lnTo>
                    <a:pt x="3379" y="2461"/>
                  </a:lnTo>
                  <a:lnTo>
                    <a:pt x="3386" y="2461"/>
                  </a:lnTo>
                  <a:lnTo>
                    <a:pt x="3386" y="2466"/>
                  </a:lnTo>
                  <a:lnTo>
                    <a:pt x="3399" y="2475"/>
                  </a:lnTo>
                  <a:lnTo>
                    <a:pt x="3402" y="2495"/>
                  </a:lnTo>
                  <a:lnTo>
                    <a:pt x="3408" y="2493"/>
                  </a:lnTo>
                  <a:lnTo>
                    <a:pt x="3415" y="2487"/>
                  </a:lnTo>
                  <a:lnTo>
                    <a:pt x="3415" y="2481"/>
                  </a:lnTo>
                  <a:lnTo>
                    <a:pt x="3419" y="2477"/>
                  </a:lnTo>
                  <a:lnTo>
                    <a:pt x="3420" y="2470"/>
                  </a:lnTo>
                  <a:lnTo>
                    <a:pt x="3412" y="2468"/>
                  </a:lnTo>
                  <a:lnTo>
                    <a:pt x="3401" y="2450"/>
                  </a:lnTo>
                  <a:lnTo>
                    <a:pt x="3399" y="2443"/>
                  </a:lnTo>
                  <a:lnTo>
                    <a:pt x="3412" y="2442"/>
                  </a:lnTo>
                  <a:lnTo>
                    <a:pt x="3412" y="2437"/>
                  </a:lnTo>
                  <a:lnTo>
                    <a:pt x="3420" y="2432"/>
                  </a:lnTo>
                  <a:lnTo>
                    <a:pt x="3424" y="2421"/>
                  </a:lnTo>
                  <a:lnTo>
                    <a:pt x="3429" y="2415"/>
                  </a:lnTo>
                  <a:lnTo>
                    <a:pt x="3435" y="2410"/>
                  </a:lnTo>
                  <a:lnTo>
                    <a:pt x="3454" y="2411"/>
                  </a:lnTo>
                  <a:lnTo>
                    <a:pt x="3460" y="2407"/>
                  </a:lnTo>
                  <a:lnTo>
                    <a:pt x="3460" y="2405"/>
                  </a:lnTo>
                  <a:lnTo>
                    <a:pt x="3444" y="2407"/>
                  </a:lnTo>
                  <a:lnTo>
                    <a:pt x="3436" y="2406"/>
                  </a:lnTo>
                  <a:lnTo>
                    <a:pt x="3429" y="2400"/>
                  </a:lnTo>
                  <a:lnTo>
                    <a:pt x="3427" y="2391"/>
                  </a:lnTo>
                  <a:lnTo>
                    <a:pt x="3424" y="2387"/>
                  </a:lnTo>
                  <a:lnTo>
                    <a:pt x="3417" y="2383"/>
                  </a:lnTo>
                  <a:lnTo>
                    <a:pt x="3411" y="2364"/>
                  </a:lnTo>
                  <a:lnTo>
                    <a:pt x="3414" y="2361"/>
                  </a:lnTo>
                  <a:lnTo>
                    <a:pt x="3415" y="2356"/>
                  </a:lnTo>
                  <a:lnTo>
                    <a:pt x="3411" y="2353"/>
                  </a:lnTo>
                  <a:lnTo>
                    <a:pt x="3407" y="2309"/>
                  </a:lnTo>
                  <a:lnTo>
                    <a:pt x="3404" y="2299"/>
                  </a:lnTo>
                  <a:lnTo>
                    <a:pt x="3403" y="2274"/>
                  </a:lnTo>
                  <a:lnTo>
                    <a:pt x="3404" y="2264"/>
                  </a:lnTo>
                  <a:lnTo>
                    <a:pt x="3402" y="2251"/>
                  </a:lnTo>
                  <a:lnTo>
                    <a:pt x="3399" y="2242"/>
                  </a:lnTo>
                  <a:lnTo>
                    <a:pt x="3391" y="2232"/>
                  </a:lnTo>
                  <a:lnTo>
                    <a:pt x="3379" y="2206"/>
                  </a:lnTo>
                  <a:lnTo>
                    <a:pt x="3374" y="2200"/>
                  </a:lnTo>
                  <a:lnTo>
                    <a:pt x="3366" y="2197"/>
                  </a:lnTo>
                  <a:lnTo>
                    <a:pt x="3361" y="2195"/>
                  </a:lnTo>
                  <a:lnTo>
                    <a:pt x="3380" y="2186"/>
                  </a:lnTo>
                  <a:lnTo>
                    <a:pt x="3407" y="2169"/>
                  </a:lnTo>
                  <a:lnTo>
                    <a:pt x="3422" y="2162"/>
                  </a:lnTo>
                  <a:lnTo>
                    <a:pt x="3449" y="2140"/>
                  </a:lnTo>
                  <a:lnTo>
                    <a:pt x="3461" y="2132"/>
                  </a:lnTo>
                  <a:lnTo>
                    <a:pt x="3476" y="2119"/>
                  </a:lnTo>
                  <a:lnTo>
                    <a:pt x="3489" y="2104"/>
                  </a:lnTo>
                  <a:lnTo>
                    <a:pt x="3476" y="2114"/>
                  </a:lnTo>
                  <a:lnTo>
                    <a:pt x="3492" y="2092"/>
                  </a:lnTo>
                  <a:lnTo>
                    <a:pt x="3513" y="2055"/>
                  </a:lnTo>
                  <a:lnTo>
                    <a:pt x="3519" y="2041"/>
                  </a:lnTo>
                  <a:lnTo>
                    <a:pt x="3524" y="2036"/>
                  </a:lnTo>
                  <a:lnTo>
                    <a:pt x="3532" y="2038"/>
                  </a:lnTo>
                  <a:lnTo>
                    <a:pt x="3541" y="2045"/>
                  </a:lnTo>
                  <a:lnTo>
                    <a:pt x="3551" y="2040"/>
                  </a:lnTo>
                  <a:lnTo>
                    <a:pt x="3554" y="2032"/>
                  </a:lnTo>
                  <a:lnTo>
                    <a:pt x="3548" y="2030"/>
                  </a:lnTo>
                  <a:lnTo>
                    <a:pt x="3543" y="2007"/>
                  </a:lnTo>
                  <a:lnTo>
                    <a:pt x="3540" y="2001"/>
                  </a:lnTo>
                  <a:lnTo>
                    <a:pt x="3531" y="2022"/>
                  </a:lnTo>
                  <a:lnTo>
                    <a:pt x="3527" y="2030"/>
                  </a:lnTo>
                  <a:lnTo>
                    <a:pt x="3525" y="2027"/>
                  </a:lnTo>
                  <a:lnTo>
                    <a:pt x="3524" y="2005"/>
                  </a:lnTo>
                  <a:lnTo>
                    <a:pt x="3521" y="1980"/>
                  </a:lnTo>
                  <a:lnTo>
                    <a:pt x="3517" y="1959"/>
                  </a:lnTo>
                  <a:lnTo>
                    <a:pt x="3514" y="1953"/>
                  </a:lnTo>
                  <a:lnTo>
                    <a:pt x="3511" y="1947"/>
                  </a:lnTo>
                  <a:lnTo>
                    <a:pt x="3510" y="1927"/>
                  </a:lnTo>
                  <a:lnTo>
                    <a:pt x="3500" y="1892"/>
                  </a:lnTo>
                  <a:lnTo>
                    <a:pt x="3492" y="1861"/>
                  </a:lnTo>
                  <a:lnTo>
                    <a:pt x="3490" y="1849"/>
                  </a:lnTo>
                  <a:lnTo>
                    <a:pt x="3483" y="1835"/>
                  </a:lnTo>
                  <a:lnTo>
                    <a:pt x="3483" y="1829"/>
                  </a:lnTo>
                  <a:lnTo>
                    <a:pt x="3482" y="1825"/>
                  </a:lnTo>
                  <a:lnTo>
                    <a:pt x="3472" y="1826"/>
                  </a:lnTo>
                  <a:lnTo>
                    <a:pt x="3454" y="1815"/>
                  </a:lnTo>
                  <a:lnTo>
                    <a:pt x="3449" y="1809"/>
                  </a:lnTo>
                  <a:lnTo>
                    <a:pt x="3428" y="1793"/>
                  </a:lnTo>
                  <a:lnTo>
                    <a:pt x="3413" y="1777"/>
                  </a:lnTo>
                  <a:lnTo>
                    <a:pt x="3411" y="1771"/>
                  </a:lnTo>
                  <a:lnTo>
                    <a:pt x="3414" y="1767"/>
                  </a:lnTo>
                  <a:lnTo>
                    <a:pt x="3412" y="1760"/>
                  </a:lnTo>
                  <a:lnTo>
                    <a:pt x="3411" y="1749"/>
                  </a:lnTo>
                  <a:lnTo>
                    <a:pt x="3413" y="1740"/>
                  </a:lnTo>
                  <a:lnTo>
                    <a:pt x="3419" y="1739"/>
                  </a:lnTo>
                  <a:lnTo>
                    <a:pt x="3433" y="1729"/>
                  </a:lnTo>
                  <a:lnTo>
                    <a:pt x="3451" y="1729"/>
                  </a:lnTo>
                  <a:lnTo>
                    <a:pt x="3455" y="1723"/>
                  </a:lnTo>
                  <a:lnTo>
                    <a:pt x="3471" y="1722"/>
                  </a:lnTo>
                  <a:lnTo>
                    <a:pt x="3471" y="1708"/>
                  </a:lnTo>
                  <a:lnTo>
                    <a:pt x="3465" y="1705"/>
                  </a:lnTo>
                  <a:lnTo>
                    <a:pt x="3465" y="1695"/>
                  </a:lnTo>
                  <a:lnTo>
                    <a:pt x="3470" y="1683"/>
                  </a:lnTo>
                  <a:lnTo>
                    <a:pt x="3483" y="1688"/>
                  </a:lnTo>
                  <a:lnTo>
                    <a:pt x="3487" y="1691"/>
                  </a:lnTo>
                  <a:lnTo>
                    <a:pt x="3508" y="1686"/>
                  </a:lnTo>
                  <a:lnTo>
                    <a:pt x="3492" y="1681"/>
                  </a:lnTo>
                  <a:lnTo>
                    <a:pt x="3487" y="1675"/>
                  </a:lnTo>
                  <a:lnTo>
                    <a:pt x="3487" y="1664"/>
                  </a:lnTo>
                  <a:lnTo>
                    <a:pt x="3489" y="1658"/>
                  </a:lnTo>
                  <a:lnTo>
                    <a:pt x="3493" y="1658"/>
                  </a:lnTo>
                  <a:lnTo>
                    <a:pt x="3500" y="1643"/>
                  </a:lnTo>
                  <a:lnTo>
                    <a:pt x="3493" y="1648"/>
                  </a:lnTo>
                  <a:lnTo>
                    <a:pt x="3471" y="1645"/>
                  </a:lnTo>
                  <a:lnTo>
                    <a:pt x="3471" y="1635"/>
                  </a:lnTo>
                  <a:lnTo>
                    <a:pt x="3476" y="1637"/>
                  </a:lnTo>
                  <a:lnTo>
                    <a:pt x="3482" y="1634"/>
                  </a:lnTo>
                  <a:lnTo>
                    <a:pt x="3483" y="1625"/>
                  </a:lnTo>
                  <a:lnTo>
                    <a:pt x="3477" y="1616"/>
                  </a:lnTo>
                  <a:lnTo>
                    <a:pt x="3476" y="1615"/>
                  </a:lnTo>
                  <a:lnTo>
                    <a:pt x="3467" y="1597"/>
                  </a:lnTo>
                  <a:lnTo>
                    <a:pt x="3472" y="1578"/>
                  </a:lnTo>
                  <a:lnTo>
                    <a:pt x="3466" y="1576"/>
                  </a:lnTo>
                  <a:lnTo>
                    <a:pt x="3465" y="1568"/>
                  </a:lnTo>
                  <a:lnTo>
                    <a:pt x="3483" y="1562"/>
                  </a:lnTo>
                  <a:lnTo>
                    <a:pt x="3483" y="1561"/>
                  </a:lnTo>
                  <a:lnTo>
                    <a:pt x="3473" y="1561"/>
                  </a:lnTo>
                  <a:lnTo>
                    <a:pt x="3468" y="1556"/>
                  </a:lnTo>
                  <a:lnTo>
                    <a:pt x="3460" y="1561"/>
                  </a:lnTo>
                  <a:lnTo>
                    <a:pt x="3452" y="1559"/>
                  </a:lnTo>
                  <a:lnTo>
                    <a:pt x="3445" y="1550"/>
                  </a:lnTo>
                  <a:lnTo>
                    <a:pt x="3445" y="1539"/>
                  </a:lnTo>
                  <a:lnTo>
                    <a:pt x="3456" y="1523"/>
                  </a:lnTo>
                  <a:lnTo>
                    <a:pt x="3461" y="1505"/>
                  </a:lnTo>
                  <a:lnTo>
                    <a:pt x="3467" y="1500"/>
                  </a:lnTo>
                  <a:lnTo>
                    <a:pt x="3467" y="1486"/>
                  </a:lnTo>
                  <a:lnTo>
                    <a:pt x="3471" y="1485"/>
                  </a:lnTo>
                  <a:lnTo>
                    <a:pt x="3476" y="1478"/>
                  </a:lnTo>
                  <a:lnTo>
                    <a:pt x="3476" y="1468"/>
                  </a:lnTo>
                  <a:lnTo>
                    <a:pt x="3483" y="1465"/>
                  </a:lnTo>
                  <a:lnTo>
                    <a:pt x="3485" y="1447"/>
                  </a:lnTo>
                  <a:lnTo>
                    <a:pt x="3481" y="1454"/>
                  </a:lnTo>
                  <a:lnTo>
                    <a:pt x="3472" y="1457"/>
                  </a:lnTo>
                  <a:lnTo>
                    <a:pt x="3466" y="1452"/>
                  </a:lnTo>
                  <a:lnTo>
                    <a:pt x="3458" y="1449"/>
                  </a:lnTo>
                  <a:lnTo>
                    <a:pt x="3449" y="1441"/>
                  </a:lnTo>
                  <a:lnTo>
                    <a:pt x="3447" y="1428"/>
                  </a:lnTo>
                  <a:lnTo>
                    <a:pt x="3442" y="1419"/>
                  </a:lnTo>
                  <a:lnTo>
                    <a:pt x="3441" y="1404"/>
                  </a:lnTo>
                  <a:lnTo>
                    <a:pt x="3441" y="1392"/>
                  </a:lnTo>
                  <a:lnTo>
                    <a:pt x="3442" y="1387"/>
                  </a:lnTo>
                  <a:lnTo>
                    <a:pt x="3454" y="1379"/>
                  </a:lnTo>
                  <a:lnTo>
                    <a:pt x="3466" y="1360"/>
                  </a:lnTo>
                  <a:lnTo>
                    <a:pt x="3474" y="1350"/>
                  </a:lnTo>
                  <a:lnTo>
                    <a:pt x="3481" y="1347"/>
                  </a:lnTo>
                  <a:lnTo>
                    <a:pt x="3481" y="1355"/>
                  </a:lnTo>
                  <a:lnTo>
                    <a:pt x="3490" y="1354"/>
                  </a:lnTo>
                  <a:lnTo>
                    <a:pt x="3516" y="1355"/>
                  </a:lnTo>
                  <a:lnTo>
                    <a:pt x="3547" y="1362"/>
                  </a:lnTo>
                  <a:lnTo>
                    <a:pt x="3552" y="1367"/>
                  </a:lnTo>
                  <a:lnTo>
                    <a:pt x="3553" y="1369"/>
                  </a:lnTo>
                  <a:lnTo>
                    <a:pt x="3562" y="1374"/>
                  </a:lnTo>
                  <a:lnTo>
                    <a:pt x="3579" y="1377"/>
                  </a:lnTo>
                  <a:lnTo>
                    <a:pt x="3586" y="1379"/>
                  </a:lnTo>
                  <a:lnTo>
                    <a:pt x="3583" y="1388"/>
                  </a:lnTo>
                  <a:lnTo>
                    <a:pt x="3585" y="1390"/>
                  </a:lnTo>
                  <a:lnTo>
                    <a:pt x="3596" y="1383"/>
                  </a:lnTo>
                  <a:lnTo>
                    <a:pt x="3612" y="1383"/>
                  </a:lnTo>
                  <a:lnTo>
                    <a:pt x="3616" y="1389"/>
                  </a:lnTo>
                  <a:lnTo>
                    <a:pt x="3613" y="1397"/>
                  </a:lnTo>
                  <a:lnTo>
                    <a:pt x="3633" y="1395"/>
                  </a:lnTo>
                  <a:lnTo>
                    <a:pt x="3630" y="1390"/>
                  </a:lnTo>
                  <a:lnTo>
                    <a:pt x="3637" y="1384"/>
                  </a:lnTo>
                  <a:lnTo>
                    <a:pt x="3670" y="1373"/>
                  </a:lnTo>
                  <a:lnTo>
                    <a:pt x="3682" y="1361"/>
                  </a:lnTo>
                  <a:lnTo>
                    <a:pt x="3715" y="1378"/>
                  </a:lnTo>
                  <a:lnTo>
                    <a:pt x="3724" y="1390"/>
                  </a:lnTo>
                  <a:lnTo>
                    <a:pt x="3739" y="1397"/>
                  </a:lnTo>
                  <a:lnTo>
                    <a:pt x="3748" y="1398"/>
                  </a:lnTo>
                  <a:lnTo>
                    <a:pt x="3751" y="1403"/>
                  </a:lnTo>
                  <a:lnTo>
                    <a:pt x="3752" y="1411"/>
                  </a:lnTo>
                  <a:lnTo>
                    <a:pt x="3740" y="1438"/>
                  </a:lnTo>
                  <a:lnTo>
                    <a:pt x="3743" y="1435"/>
                  </a:lnTo>
                  <a:lnTo>
                    <a:pt x="3751" y="1437"/>
                  </a:lnTo>
                  <a:lnTo>
                    <a:pt x="3753" y="1433"/>
                  </a:lnTo>
                  <a:lnTo>
                    <a:pt x="3753" y="1422"/>
                  </a:lnTo>
                  <a:lnTo>
                    <a:pt x="3759" y="1421"/>
                  </a:lnTo>
                  <a:lnTo>
                    <a:pt x="3769" y="1425"/>
                  </a:lnTo>
                  <a:lnTo>
                    <a:pt x="3769" y="1441"/>
                  </a:lnTo>
                  <a:lnTo>
                    <a:pt x="3775" y="1448"/>
                  </a:lnTo>
                  <a:lnTo>
                    <a:pt x="3778" y="1455"/>
                  </a:lnTo>
                  <a:lnTo>
                    <a:pt x="3770" y="1460"/>
                  </a:lnTo>
                  <a:lnTo>
                    <a:pt x="3772" y="1469"/>
                  </a:lnTo>
                  <a:lnTo>
                    <a:pt x="3782" y="1465"/>
                  </a:lnTo>
                  <a:lnTo>
                    <a:pt x="3784" y="1458"/>
                  </a:lnTo>
                  <a:lnTo>
                    <a:pt x="3793" y="1455"/>
                  </a:lnTo>
                  <a:lnTo>
                    <a:pt x="3801" y="1458"/>
                  </a:lnTo>
                  <a:lnTo>
                    <a:pt x="3807" y="1464"/>
                  </a:lnTo>
                  <a:lnTo>
                    <a:pt x="3802" y="1471"/>
                  </a:lnTo>
                  <a:lnTo>
                    <a:pt x="3798" y="1474"/>
                  </a:lnTo>
                  <a:lnTo>
                    <a:pt x="3791" y="1479"/>
                  </a:lnTo>
                  <a:lnTo>
                    <a:pt x="3791" y="1489"/>
                  </a:lnTo>
                  <a:lnTo>
                    <a:pt x="3794" y="1495"/>
                  </a:lnTo>
                  <a:lnTo>
                    <a:pt x="3799" y="1501"/>
                  </a:lnTo>
                  <a:lnTo>
                    <a:pt x="3807" y="1503"/>
                  </a:lnTo>
                  <a:lnTo>
                    <a:pt x="3805" y="1511"/>
                  </a:lnTo>
                  <a:lnTo>
                    <a:pt x="3806" y="1514"/>
                  </a:lnTo>
                  <a:lnTo>
                    <a:pt x="3823" y="1511"/>
                  </a:lnTo>
                  <a:lnTo>
                    <a:pt x="3834" y="1513"/>
                  </a:lnTo>
                  <a:lnTo>
                    <a:pt x="3837" y="1523"/>
                  </a:lnTo>
                  <a:lnTo>
                    <a:pt x="3843" y="1532"/>
                  </a:lnTo>
                  <a:lnTo>
                    <a:pt x="3849" y="1524"/>
                  </a:lnTo>
                  <a:lnTo>
                    <a:pt x="3864" y="1529"/>
                  </a:lnTo>
                  <a:lnTo>
                    <a:pt x="3877" y="1523"/>
                  </a:lnTo>
                  <a:lnTo>
                    <a:pt x="3882" y="1529"/>
                  </a:lnTo>
                  <a:lnTo>
                    <a:pt x="3884" y="1537"/>
                  </a:lnTo>
                  <a:lnTo>
                    <a:pt x="3884" y="1544"/>
                  </a:lnTo>
                  <a:lnTo>
                    <a:pt x="3888" y="1545"/>
                  </a:lnTo>
                  <a:lnTo>
                    <a:pt x="3908" y="1535"/>
                  </a:lnTo>
                  <a:lnTo>
                    <a:pt x="3907" y="1528"/>
                  </a:lnTo>
                  <a:lnTo>
                    <a:pt x="3914" y="1524"/>
                  </a:lnTo>
                  <a:lnTo>
                    <a:pt x="3925" y="1541"/>
                  </a:lnTo>
                  <a:lnTo>
                    <a:pt x="3926" y="1548"/>
                  </a:lnTo>
                  <a:lnTo>
                    <a:pt x="3925" y="1553"/>
                  </a:lnTo>
                  <a:lnTo>
                    <a:pt x="3920" y="1560"/>
                  </a:lnTo>
                  <a:lnTo>
                    <a:pt x="3912" y="1566"/>
                  </a:lnTo>
                  <a:lnTo>
                    <a:pt x="3912" y="1575"/>
                  </a:lnTo>
                  <a:lnTo>
                    <a:pt x="3909" y="1584"/>
                  </a:lnTo>
                  <a:lnTo>
                    <a:pt x="3912" y="1592"/>
                  </a:lnTo>
                  <a:lnTo>
                    <a:pt x="3911" y="1598"/>
                  </a:lnTo>
                  <a:lnTo>
                    <a:pt x="3915" y="1599"/>
                  </a:lnTo>
                  <a:lnTo>
                    <a:pt x="3918" y="1615"/>
                  </a:lnTo>
                  <a:lnTo>
                    <a:pt x="3926" y="1632"/>
                  </a:lnTo>
                  <a:lnTo>
                    <a:pt x="3913" y="1634"/>
                  </a:lnTo>
                  <a:lnTo>
                    <a:pt x="3912" y="1638"/>
                  </a:lnTo>
                  <a:lnTo>
                    <a:pt x="3908" y="1642"/>
                  </a:lnTo>
                  <a:lnTo>
                    <a:pt x="3896" y="1642"/>
                  </a:lnTo>
                  <a:lnTo>
                    <a:pt x="3887" y="1640"/>
                  </a:lnTo>
                  <a:lnTo>
                    <a:pt x="3869" y="1641"/>
                  </a:lnTo>
                  <a:lnTo>
                    <a:pt x="3853" y="1638"/>
                  </a:lnTo>
                  <a:lnTo>
                    <a:pt x="3842" y="1631"/>
                  </a:lnTo>
                  <a:lnTo>
                    <a:pt x="3831" y="1632"/>
                  </a:lnTo>
                  <a:lnTo>
                    <a:pt x="3826" y="1636"/>
                  </a:lnTo>
                  <a:lnTo>
                    <a:pt x="3845" y="1638"/>
                  </a:lnTo>
                  <a:lnTo>
                    <a:pt x="3863" y="1650"/>
                  </a:lnTo>
                  <a:lnTo>
                    <a:pt x="3899" y="1648"/>
                  </a:lnTo>
                  <a:lnTo>
                    <a:pt x="3912" y="1653"/>
                  </a:lnTo>
                  <a:lnTo>
                    <a:pt x="3924" y="1664"/>
                  </a:lnTo>
                  <a:lnTo>
                    <a:pt x="3926" y="1674"/>
                  </a:lnTo>
                  <a:lnTo>
                    <a:pt x="3924" y="1677"/>
                  </a:lnTo>
                  <a:lnTo>
                    <a:pt x="3926" y="1683"/>
                  </a:lnTo>
                  <a:lnTo>
                    <a:pt x="3913" y="1713"/>
                  </a:lnTo>
                  <a:lnTo>
                    <a:pt x="3915" y="1717"/>
                  </a:lnTo>
                  <a:lnTo>
                    <a:pt x="3931" y="1712"/>
                  </a:lnTo>
                  <a:lnTo>
                    <a:pt x="3938" y="1717"/>
                  </a:lnTo>
                  <a:lnTo>
                    <a:pt x="3935" y="1722"/>
                  </a:lnTo>
                  <a:lnTo>
                    <a:pt x="3923" y="1731"/>
                  </a:lnTo>
                  <a:lnTo>
                    <a:pt x="3924" y="1736"/>
                  </a:lnTo>
                  <a:lnTo>
                    <a:pt x="3934" y="1736"/>
                  </a:lnTo>
                  <a:lnTo>
                    <a:pt x="3938" y="1743"/>
                  </a:lnTo>
                  <a:lnTo>
                    <a:pt x="3938" y="1748"/>
                  </a:lnTo>
                  <a:lnTo>
                    <a:pt x="3935" y="1751"/>
                  </a:lnTo>
                  <a:lnTo>
                    <a:pt x="3931" y="1750"/>
                  </a:lnTo>
                  <a:lnTo>
                    <a:pt x="3930" y="1748"/>
                  </a:lnTo>
                  <a:lnTo>
                    <a:pt x="3924" y="1755"/>
                  </a:lnTo>
                  <a:lnTo>
                    <a:pt x="3912" y="1766"/>
                  </a:lnTo>
                  <a:lnTo>
                    <a:pt x="3909" y="1755"/>
                  </a:lnTo>
                  <a:lnTo>
                    <a:pt x="3903" y="1749"/>
                  </a:lnTo>
                  <a:lnTo>
                    <a:pt x="3893" y="1750"/>
                  </a:lnTo>
                  <a:lnTo>
                    <a:pt x="3899" y="1764"/>
                  </a:lnTo>
                  <a:lnTo>
                    <a:pt x="3899" y="1770"/>
                  </a:lnTo>
                  <a:lnTo>
                    <a:pt x="3879" y="1774"/>
                  </a:lnTo>
                  <a:lnTo>
                    <a:pt x="3885" y="1779"/>
                  </a:lnTo>
                  <a:lnTo>
                    <a:pt x="3895" y="1779"/>
                  </a:lnTo>
                  <a:lnTo>
                    <a:pt x="3901" y="1780"/>
                  </a:lnTo>
                  <a:lnTo>
                    <a:pt x="3907" y="1787"/>
                  </a:lnTo>
                  <a:lnTo>
                    <a:pt x="3924" y="1770"/>
                  </a:lnTo>
                  <a:lnTo>
                    <a:pt x="3931" y="1765"/>
                  </a:lnTo>
                  <a:lnTo>
                    <a:pt x="3945" y="1765"/>
                  </a:lnTo>
                  <a:lnTo>
                    <a:pt x="3956" y="1761"/>
                  </a:lnTo>
                  <a:lnTo>
                    <a:pt x="3969" y="1760"/>
                  </a:lnTo>
                  <a:lnTo>
                    <a:pt x="3979" y="1764"/>
                  </a:lnTo>
                  <a:lnTo>
                    <a:pt x="3985" y="1788"/>
                  </a:lnTo>
                  <a:lnTo>
                    <a:pt x="3990" y="1793"/>
                  </a:lnTo>
                  <a:lnTo>
                    <a:pt x="3992" y="1808"/>
                  </a:lnTo>
                  <a:lnTo>
                    <a:pt x="3987" y="1839"/>
                  </a:lnTo>
                  <a:lnTo>
                    <a:pt x="3972" y="1851"/>
                  </a:lnTo>
                  <a:lnTo>
                    <a:pt x="3934" y="1872"/>
                  </a:lnTo>
                  <a:lnTo>
                    <a:pt x="3966" y="1860"/>
                  </a:lnTo>
                  <a:lnTo>
                    <a:pt x="3987" y="1844"/>
                  </a:lnTo>
                  <a:lnTo>
                    <a:pt x="3994" y="1829"/>
                  </a:lnTo>
                  <a:lnTo>
                    <a:pt x="4000" y="1802"/>
                  </a:lnTo>
                  <a:lnTo>
                    <a:pt x="4008" y="1791"/>
                  </a:lnTo>
                  <a:lnTo>
                    <a:pt x="4008" y="1812"/>
                  </a:lnTo>
                  <a:lnTo>
                    <a:pt x="4005" y="1818"/>
                  </a:lnTo>
                  <a:lnTo>
                    <a:pt x="4015" y="1807"/>
                  </a:lnTo>
                  <a:lnTo>
                    <a:pt x="4017" y="1817"/>
                  </a:lnTo>
                  <a:lnTo>
                    <a:pt x="4015" y="1825"/>
                  </a:lnTo>
                  <a:lnTo>
                    <a:pt x="4016" y="1840"/>
                  </a:lnTo>
                  <a:lnTo>
                    <a:pt x="4019" y="1844"/>
                  </a:lnTo>
                  <a:lnTo>
                    <a:pt x="4026" y="1828"/>
                  </a:lnTo>
                  <a:lnTo>
                    <a:pt x="4055" y="1808"/>
                  </a:lnTo>
                  <a:lnTo>
                    <a:pt x="4078" y="1802"/>
                  </a:lnTo>
                  <a:lnTo>
                    <a:pt x="4079" y="1788"/>
                  </a:lnTo>
                  <a:lnTo>
                    <a:pt x="4085" y="1775"/>
                  </a:lnTo>
                  <a:lnTo>
                    <a:pt x="4091" y="1766"/>
                  </a:lnTo>
                  <a:lnTo>
                    <a:pt x="4100" y="1775"/>
                  </a:lnTo>
                  <a:lnTo>
                    <a:pt x="4112" y="1781"/>
                  </a:lnTo>
                  <a:lnTo>
                    <a:pt x="4116" y="1791"/>
                  </a:lnTo>
                  <a:lnTo>
                    <a:pt x="4111" y="1809"/>
                  </a:lnTo>
                  <a:lnTo>
                    <a:pt x="4114" y="1803"/>
                  </a:lnTo>
                  <a:lnTo>
                    <a:pt x="4123" y="1782"/>
                  </a:lnTo>
                  <a:lnTo>
                    <a:pt x="4116" y="1772"/>
                  </a:lnTo>
                  <a:lnTo>
                    <a:pt x="4110" y="1766"/>
                  </a:lnTo>
                  <a:lnTo>
                    <a:pt x="4106" y="1758"/>
                  </a:lnTo>
                  <a:lnTo>
                    <a:pt x="4116" y="1766"/>
                  </a:lnTo>
                  <a:lnTo>
                    <a:pt x="4122" y="1764"/>
                  </a:lnTo>
                  <a:lnTo>
                    <a:pt x="4127" y="1758"/>
                  </a:lnTo>
                  <a:lnTo>
                    <a:pt x="4123" y="1755"/>
                  </a:lnTo>
                  <a:lnTo>
                    <a:pt x="4124" y="1745"/>
                  </a:lnTo>
                  <a:lnTo>
                    <a:pt x="4133" y="1747"/>
                  </a:lnTo>
                  <a:lnTo>
                    <a:pt x="4135" y="1732"/>
                  </a:lnTo>
                  <a:lnTo>
                    <a:pt x="4130" y="1718"/>
                  </a:lnTo>
                  <a:lnTo>
                    <a:pt x="4137" y="1726"/>
                  </a:lnTo>
                  <a:lnTo>
                    <a:pt x="4141" y="1717"/>
                  </a:lnTo>
                  <a:lnTo>
                    <a:pt x="4149" y="1712"/>
                  </a:lnTo>
                  <a:lnTo>
                    <a:pt x="4149" y="1704"/>
                  </a:lnTo>
                  <a:lnTo>
                    <a:pt x="4157" y="1699"/>
                  </a:lnTo>
                  <a:lnTo>
                    <a:pt x="4150" y="1686"/>
                  </a:lnTo>
                  <a:lnTo>
                    <a:pt x="4143" y="1679"/>
                  </a:lnTo>
                  <a:lnTo>
                    <a:pt x="4138" y="1669"/>
                  </a:lnTo>
                  <a:lnTo>
                    <a:pt x="4143" y="1658"/>
                  </a:lnTo>
                  <a:lnTo>
                    <a:pt x="4157" y="1635"/>
                  </a:lnTo>
                  <a:lnTo>
                    <a:pt x="4165" y="1630"/>
                  </a:lnTo>
                  <a:lnTo>
                    <a:pt x="4172" y="1621"/>
                  </a:lnTo>
                  <a:lnTo>
                    <a:pt x="4172" y="1619"/>
                  </a:lnTo>
                  <a:lnTo>
                    <a:pt x="4177" y="1609"/>
                  </a:lnTo>
                  <a:lnTo>
                    <a:pt x="4186" y="1608"/>
                  </a:lnTo>
                  <a:lnTo>
                    <a:pt x="4196" y="1609"/>
                  </a:lnTo>
                  <a:lnTo>
                    <a:pt x="4198" y="1615"/>
                  </a:lnTo>
                  <a:lnTo>
                    <a:pt x="4194" y="1621"/>
                  </a:lnTo>
                  <a:lnTo>
                    <a:pt x="4202" y="1623"/>
                  </a:lnTo>
                  <a:lnTo>
                    <a:pt x="4200" y="1631"/>
                  </a:lnTo>
                  <a:lnTo>
                    <a:pt x="4203" y="1638"/>
                  </a:lnTo>
                  <a:lnTo>
                    <a:pt x="4203" y="1650"/>
                  </a:lnTo>
                  <a:lnTo>
                    <a:pt x="4198" y="1656"/>
                  </a:lnTo>
                  <a:lnTo>
                    <a:pt x="4207" y="1651"/>
                  </a:lnTo>
                  <a:lnTo>
                    <a:pt x="4211" y="1656"/>
                  </a:lnTo>
                  <a:lnTo>
                    <a:pt x="4211" y="1679"/>
                  </a:lnTo>
                  <a:lnTo>
                    <a:pt x="4223" y="1680"/>
                  </a:lnTo>
                  <a:lnTo>
                    <a:pt x="4218" y="1683"/>
                  </a:lnTo>
                  <a:lnTo>
                    <a:pt x="4219" y="1690"/>
                  </a:lnTo>
                  <a:lnTo>
                    <a:pt x="4229" y="1688"/>
                  </a:lnTo>
                  <a:lnTo>
                    <a:pt x="4239" y="1693"/>
                  </a:lnTo>
                  <a:lnTo>
                    <a:pt x="4234" y="1700"/>
                  </a:lnTo>
                  <a:lnTo>
                    <a:pt x="4226" y="1708"/>
                  </a:lnTo>
                  <a:lnTo>
                    <a:pt x="4237" y="1710"/>
                  </a:lnTo>
                  <a:lnTo>
                    <a:pt x="4240" y="1718"/>
                  </a:lnTo>
                  <a:lnTo>
                    <a:pt x="4243" y="1710"/>
                  </a:lnTo>
                  <a:lnTo>
                    <a:pt x="4248" y="1712"/>
                  </a:lnTo>
                  <a:lnTo>
                    <a:pt x="4248" y="1724"/>
                  </a:lnTo>
                  <a:lnTo>
                    <a:pt x="4254" y="1721"/>
                  </a:lnTo>
                  <a:lnTo>
                    <a:pt x="4259" y="1724"/>
                  </a:lnTo>
                  <a:lnTo>
                    <a:pt x="4258" y="1734"/>
                  </a:lnTo>
                  <a:lnTo>
                    <a:pt x="4247" y="1740"/>
                  </a:lnTo>
                  <a:lnTo>
                    <a:pt x="4226" y="1740"/>
                  </a:lnTo>
                  <a:lnTo>
                    <a:pt x="4214" y="1747"/>
                  </a:lnTo>
                  <a:lnTo>
                    <a:pt x="4211" y="1753"/>
                  </a:lnTo>
                  <a:lnTo>
                    <a:pt x="4221" y="1745"/>
                  </a:lnTo>
                  <a:lnTo>
                    <a:pt x="4226" y="1749"/>
                  </a:lnTo>
                  <a:lnTo>
                    <a:pt x="4234" y="1747"/>
                  </a:lnTo>
                  <a:lnTo>
                    <a:pt x="4250" y="1747"/>
                  </a:lnTo>
                  <a:lnTo>
                    <a:pt x="4266" y="1742"/>
                  </a:lnTo>
                  <a:lnTo>
                    <a:pt x="4269" y="1743"/>
                  </a:lnTo>
                  <a:lnTo>
                    <a:pt x="4266" y="1754"/>
                  </a:lnTo>
                  <a:lnTo>
                    <a:pt x="4268" y="1755"/>
                  </a:lnTo>
                  <a:lnTo>
                    <a:pt x="4268" y="1764"/>
                  </a:lnTo>
                  <a:lnTo>
                    <a:pt x="4266" y="1771"/>
                  </a:lnTo>
                  <a:lnTo>
                    <a:pt x="4270" y="1769"/>
                  </a:lnTo>
                  <a:lnTo>
                    <a:pt x="4283" y="1770"/>
                  </a:lnTo>
                  <a:lnTo>
                    <a:pt x="4280" y="1781"/>
                  </a:lnTo>
                  <a:lnTo>
                    <a:pt x="4282" y="1785"/>
                  </a:lnTo>
                  <a:lnTo>
                    <a:pt x="4289" y="1787"/>
                  </a:lnTo>
                  <a:lnTo>
                    <a:pt x="4286" y="1792"/>
                  </a:lnTo>
                  <a:lnTo>
                    <a:pt x="4278" y="1796"/>
                  </a:lnTo>
                  <a:lnTo>
                    <a:pt x="4264" y="1798"/>
                  </a:lnTo>
                  <a:lnTo>
                    <a:pt x="4257" y="1794"/>
                  </a:lnTo>
                  <a:lnTo>
                    <a:pt x="4251" y="1797"/>
                  </a:lnTo>
                  <a:lnTo>
                    <a:pt x="4251" y="1802"/>
                  </a:lnTo>
                  <a:lnTo>
                    <a:pt x="4256" y="1806"/>
                  </a:lnTo>
                  <a:lnTo>
                    <a:pt x="4266" y="1803"/>
                  </a:lnTo>
                  <a:lnTo>
                    <a:pt x="4284" y="1804"/>
                  </a:lnTo>
                  <a:lnTo>
                    <a:pt x="4301" y="1803"/>
                  </a:lnTo>
                  <a:lnTo>
                    <a:pt x="4304" y="1814"/>
                  </a:lnTo>
                  <a:lnTo>
                    <a:pt x="4297" y="1819"/>
                  </a:lnTo>
                  <a:lnTo>
                    <a:pt x="4294" y="1825"/>
                  </a:lnTo>
                  <a:lnTo>
                    <a:pt x="4299" y="1828"/>
                  </a:lnTo>
                  <a:lnTo>
                    <a:pt x="4293" y="1833"/>
                  </a:lnTo>
                  <a:lnTo>
                    <a:pt x="4280" y="1836"/>
                  </a:lnTo>
                  <a:lnTo>
                    <a:pt x="4269" y="1851"/>
                  </a:lnTo>
                  <a:lnTo>
                    <a:pt x="4278" y="1850"/>
                  </a:lnTo>
                  <a:lnTo>
                    <a:pt x="4286" y="1842"/>
                  </a:lnTo>
                  <a:lnTo>
                    <a:pt x="4296" y="1841"/>
                  </a:lnTo>
                  <a:lnTo>
                    <a:pt x="4305" y="1837"/>
                  </a:lnTo>
                  <a:lnTo>
                    <a:pt x="4315" y="1852"/>
                  </a:lnTo>
                  <a:lnTo>
                    <a:pt x="4310" y="1853"/>
                  </a:lnTo>
                  <a:lnTo>
                    <a:pt x="4304" y="1860"/>
                  </a:lnTo>
                  <a:lnTo>
                    <a:pt x="4304" y="1866"/>
                  </a:lnTo>
                  <a:lnTo>
                    <a:pt x="4315" y="1861"/>
                  </a:lnTo>
                  <a:lnTo>
                    <a:pt x="4322" y="1864"/>
                  </a:lnTo>
                  <a:lnTo>
                    <a:pt x="4322" y="1867"/>
                  </a:lnTo>
                  <a:lnTo>
                    <a:pt x="4331" y="1878"/>
                  </a:lnTo>
                  <a:lnTo>
                    <a:pt x="4339" y="1884"/>
                  </a:lnTo>
                  <a:lnTo>
                    <a:pt x="4342" y="1893"/>
                  </a:lnTo>
                  <a:lnTo>
                    <a:pt x="4323" y="1907"/>
                  </a:lnTo>
                  <a:lnTo>
                    <a:pt x="4312" y="1907"/>
                  </a:lnTo>
                  <a:lnTo>
                    <a:pt x="4312" y="1914"/>
                  </a:lnTo>
                  <a:lnTo>
                    <a:pt x="4339" y="1912"/>
                  </a:lnTo>
                  <a:lnTo>
                    <a:pt x="4347" y="1922"/>
                  </a:lnTo>
                  <a:lnTo>
                    <a:pt x="4342" y="1932"/>
                  </a:lnTo>
                  <a:lnTo>
                    <a:pt x="4364" y="1939"/>
                  </a:lnTo>
                  <a:lnTo>
                    <a:pt x="4368" y="1953"/>
                  </a:lnTo>
                  <a:lnTo>
                    <a:pt x="4358" y="1963"/>
                  </a:lnTo>
                  <a:lnTo>
                    <a:pt x="4347" y="1974"/>
                  </a:lnTo>
                  <a:lnTo>
                    <a:pt x="4350" y="1987"/>
                  </a:lnTo>
                  <a:lnTo>
                    <a:pt x="4343" y="1989"/>
                  </a:lnTo>
                  <a:lnTo>
                    <a:pt x="4315" y="1973"/>
                  </a:lnTo>
                  <a:lnTo>
                    <a:pt x="4312" y="1979"/>
                  </a:lnTo>
                  <a:lnTo>
                    <a:pt x="4326" y="1984"/>
                  </a:lnTo>
                  <a:lnTo>
                    <a:pt x="4326" y="1986"/>
                  </a:lnTo>
                  <a:lnTo>
                    <a:pt x="4295" y="1990"/>
                  </a:lnTo>
                  <a:lnTo>
                    <a:pt x="4286" y="1992"/>
                  </a:lnTo>
                  <a:lnTo>
                    <a:pt x="4302" y="1996"/>
                  </a:lnTo>
                  <a:lnTo>
                    <a:pt x="4334" y="1995"/>
                  </a:lnTo>
                  <a:lnTo>
                    <a:pt x="4348" y="1997"/>
                  </a:lnTo>
                  <a:lnTo>
                    <a:pt x="4350" y="2002"/>
                  </a:lnTo>
                  <a:lnTo>
                    <a:pt x="4342" y="2003"/>
                  </a:lnTo>
                  <a:lnTo>
                    <a:pt x="4334" y="2009"/>
                  </a:lnTo>
                  <a:lnTo>
                    <a:pt x="4336" y="2013"/>
                  </a:lnTo>
                  <a:lnTo>
                    <a:pt x="4350" y="2022"/>
                  </a:lnTo>
                  <a:lnTo>
                    <a:pt x="4352" y="2028"/>
                  </a:lnTo>
                  <a:lnTo>
                    <a:pt x="4342" y="2027"/>
                  </a:lnTo>
                  <a:lnTo>
                    <a:pt x="4338" y="2036"/>
                  </a:lnTo>
                  <a:lnTo>
                    <a:pt x="4371" y="2034"/>
                  </a:lnTo>
                  <a:lnTo>
                    <a:pt x="4375" y="2055"/>
                  </a:lnTo>
                  <a:lnTo>
                    <a:pt x="4379" y="2060"/>
                  </a:lnTo>
                  <a:lnTo>
                    <a:pt x="4374" y="2065"/>
                  </a:lnTo>
                  <a:lnTo>
                    <a:pt x="4403" y="2068"/>
                  </a:lnTo>
                  <a:lnTo>
                    <a:pt x="4411" y="2073"/>
                  </a:lnTo>
                  <a:lnTo>
                    <a:pt x="4412" y="2084"/>
                  </a:lnTo>
                  <a:lnTo>
                    <a:pt x="4418" y="2079"/>
                  </a:lnTo>
                  <a:lnTo>
                    <a:pt x="4428" y="2079"/>
                  </a:lnTo>
                  <a:lnTo>
                    <a:pt x="4428" y="2089"/>
                  </a:lnTo>
                  <a:lnTo>
                    <a:pt x="4424" y="2097"/>
                  </a:lnTo>
                  <a:lnTo>
                    <a:pt x="4429" y="2102"/>
                  </a:lnTo>
                  <a:lnTo>
                    <a:pt x="4431" y="2110"/>
                  </a:lnTo>
                  <a:lnTo>
                    <a:pt x="4420" y="2122"/>
                  </a:lnTo>
                  <a:lnTo>
                    <a:pt x="4420" y="2126"/>
                  </a:lnTo>
                  <a:lnTo>
                    <a:pt x="4433" y="2119"/>
                  </a:lnTo>
                  <a:lnTo>
                    <a:pt x="4447" y="2130"/>
                  </a:lnTo>
                  <a:lnTo>
                    <a:pt x="4452" y="2125"/>
                  </a:lnTo>
                  <a:lnTo>
                    <a:pt x="4462" y="2120"/>
                  </a:lnTo>
                  <a:lnTo>
                    <a:pt x="4463" y="2129"/>
                  </a:lnTo>
                  <a:lnTo>
                    <a:pt x="4473" y="2132"/>
                  </a:lnTo>
                  <a:lnTo>
                    <a:pt x="4461" y="2162"/>
                  </a:lnTo>
                  <a:lnTo>
                    <a:pt x="4469" y="2154"/>
                  </a:lnTo>
                  <a:lnTo>
                    <a:pt x="4481" y="2138"/>
                  </a:lnTo>
                  <a:lnTo>
                    <a:pt x="4490" y="2131"/>
                  </a:lnTo>
                  <a:lnTo>
                    <a:pt x="4489" y="2145"/>
                  </a:lnTo>
                  <a:lnTo>
                    <a:pt x="4493" y="2145"/>
                  </a:lnTo>
                  <a:lnTo>
                    <a:pt x="4499" y="2137"/>
                  </a:lnTo>
                  <a:lnTo>
                    <a:pt x="4501" y="2149"/>
                  </a:lnTo>
                  <a:lnTo>
                    <a:pt x="4504" y="2158"/>
                  </a:lnTo>
                  <a:lnTo>
                    <a:pt x="4510" y="2164"/>
                  </a:lnTo>
                  <a:lnTo>
                    <a:pt x="4522" y="2167"/>
                  </a:lnTo>
                  <a:lnTo>
                    <a:pt x="4536" y="2174"/>
                  </a:lnTo>
                  <a:lnTo>
                    <a:pt x="4543" y="2170"/>
                  </a:lnTo>
                  <a:lnTo>
                    <a:pt x="4542" y="2163"/>
                  </a:lnTo>
                  <a:lnTo>
                    <a:pt x="4552" y="2156"/>
                  </a:lnTo>
                  <a:lnTo>
                    <a:pt x="4559" y="2165"/>
                  </a:lnTo>
                  <a:lnTo>
                    <a:pt x="4557" y="2174"/>
                  </a:lnTo>
                  <a:lnTo>
                    <a:pt x="4568" y="2176"/>
                  </a:lnTo>
                  <a:lnTo>
                    <a:pt x="4575" y="2181"/>
                  </a:lnTo>
                  <a:lnTo>
                    <a:pt x="4581" y="2183"/>
                  </a:lnTo>
                  <a:lnTo>
                    <a:pt x="4586" y="2192"/>
                  </a:lnTo>
                  <a:lnTo>
                    <a:pt x="4581" y="2199"/>
                  </a:lnTo>
                  <a:lnTo>
                    <a:pt x="4581" y="2203"/>
                  </a:lnTo>
                  <a:lnTo>
                    <a:pt x="4580" y="2206"/>
                  </a:lnTo>
                  <a:lnTo>
                    <a:pt x="4571" y="2208"/>
                  </a:lnTo>
                  <a:lnTo>
                    <a:pt x="4565" y="2206"/>
                  </a:lnTo>
                  <a:lnTo>
                    <a:pt x="4558" y="2207"/>
                  </a:lnTo>
                  <a:lnTo>
                    <a:pt x="4544" y="2213"/>
                  </a:lnTo>
                  <a:lnTo>
                    <a:pt x="4539" y="2216"/>
                  </a:lnTo>
                  <a:lnTo>
                    <a:pt x="4539" y="2218"/>
                  </a:lnTo>
                  <a:lnTo>
                    <a:pt x="4524" y="2228"/>
                  </a:lnTo>
                  <a:lnTo>
                    <a:pt x="4494" y="2232"/>
                  </a:lnTo>
                  <a:lnTo>
                    <a:pt x="4477" y="2238"/>
                  </a:lnTo>
                  <a:lnTo>
                    <a:pt x="4469" y="2246"/>
                  </a:lnTo>
                  <a:lnTo>
                    <a:pt x="4482" y="2246"/>
                  </a:lnTo>
                  <a:lnTo>
                    <a:pt x="4495" y="2242"/>
                  </a:lnTo>
                  <a:lnTo>
                    <a:pt x="4510" y="2233"/>
                  </a:lnTo>
                  <a:lnTo>
                    <a:pt x="4515" y="2235"/>
                  </a:lnTo>
                  <a:lnTo>
                    <a:pt x="4482" y="2251"/>
                  </a:lnTo>
                  <a:lnTo>
                    <a:pt x="4467" y="2256"/>
                  </a:lnTo>
                  <a:lnTo>
                    <a:pt x="4452" y="2256"/>
                  </a:lnTo>
                  <a:lnTo>
                    <a:pt x="4436" y="2280"/>
                  </a:lnTo>
                  <a:lnTo>
                    <a:pt x="4424" y="2276"/>
                  </a:lnTo>
                  <a:lnTo>
                    <a:pt x="4413" y="2267"/>
                  </a:lnTo>
                  <a:lnTo>
                    <a:pt x="4399" y="2264"/>
                  </a:lnTo>
                  <a:lnTo>
                    <a:pt x="4386" y="2265"/>
                  </a:lnTo>
                  <a:lnTo>
                    <a:pt x="4387" y="2274"/>
                  </a:lnTo>
                  <a:lnTo>
                    <a:pt x="4404" y="2276"/>
                  </a:lnTo>
                  <a:lnTo>
                    <a:pt x="4419" y="2282"/>
                  </a:lnTo>
                  <a:lnTo>
                    <a:pt x="4430" y="2289"/>
                  </a:lnTo>
                  <a:lnTo>
                    <a:pt x="4426" y="2314"/>
                  </a:lnTo>
                  <a:lnTo>
                    <a:pt x="4438" y="2308"/>
                  </a:lnTo>
                  <a:lnTo>
                    <a:pt x="4451" y="2298"/>
                  </a:lnTo>
                  <a:lnTo>
                    <a:pt x="4456" y="2291"/>
                  </a:lnTo>
                  <a:lnTo>
                    <a:pt x="4468" y="2283"/>
                  </a:lnTo>
                  <a:lnTo>
                    <a:pt x="4479" y="2272"/>
                  </a:lnTo>
                  <a:lnTo>
                    <a:pt x="4496" y="2265"/>
                  </a:lnTo>
                  <a:lnTo>
                    <a:pt x="4506" y="2251"/>
                  </a:lnTo>
                  <a:lnTo>
                    <a:pt x="4519" y="2244"/>
                  </a:lnTo>
                  <a:lnTo>
                    <a:pt x="4547" y="2237"/>
                  </a:lnTo>
                  <a:lnTo>
                    <a:pt x="4563" y="2240"/>
                  </a:lnTo>
                  <a:lnTo>
                    <a:pt x="4569" y="2238"/>
                  </a:lnTo>
                  <a:lnTo>
                    <a:pt x="4560" y="2234"/>
                  </a:lnTo>
                  <a:lnTo>
                    <a:pt x="4546" y="2231"/>
                  </a:lnTo>
                  <a:lnTo>
                    <a:pt x="4530" y="2234"/>
                  </a:lnTo>
                  <a:lnTo>
                    <a:pt x="4538" y="2229"/>
                  </a:lnTo>
                  <a:lnTo>
                    <a:pt x="4555" y="2226"/>
                  </a:lnTo>
                  <a:lnTo>
                    <a:pt x="4582" y="2228"/>
                  </a:lnTo>
                  <a:lnTo>
                    <a:pt x="4594" y="2228"/>
                  </a:lnTo>
                  <a:lnTo>
                    <a:pt x="4596" y="2233"/>
                  </a:lnTo>
                  <a:lnTo>
                    <a:pt x="4595" y="2243"/>
                  </a:lnTo>
                  <a:lnTo>
                    <a:pt x="4597" y="2253"/>
                  </a:lnTo>
                  <a:lnTo>
                    <a:pt x="4598" y="2265"/>
                  </a:lnTo>
                  <a:lnTo>
                    <a:pt x="4591" y="2275"/>
                  </a:lnTo>
                  <a:lnTo>
                    <a:pt x="4590" y="2285"/>
                  </a:lnTo>
                  <a:lnTo>
                    <a:pt x="4592" y="2301"/>
                  </a:lnTo>
                  <a:lnTo>
                    <a:pt x="4595" y="2301"/>
                  </a:lnTo>
                  <a:lnTo>
                    <a:pt x="4607" y="2274"/>
                  </a:lnTo>
                  <a:lnTo>
                    <a:pt x="4616" y="2267"/>
                  </a:lnTo>
                  <a:lnTo>
                    <a:pt x="4629" y="2266"/>
                  </a:lnTo>
                  <a:lnTo>
                    <a:pt x="4637" y="2269"/>
                  </a:lnTo>
                  <a:lnTo>
                    <a:pt x="4633" y="2274"/>
                  </a:lnTo>
                  <a:lnTo>
                    <a:pt x="4667" y="2286"/>
                  </a:lnTo>
                  <a:lnTo>
                    <a:pt x="4668" y="2289"/>
                  </a:lnTo>
                  <a:lnTo>
                    <a:pt x="4662" y="2293"/>
                  </a:lnTo>
                  <a:lnTo>
                    <a:pt x="4668" y="2303"/>
                  </a:lnTo>
                  <a:lnTo>
                    <a:pt x="4675" y="2307"/>
                  </a:lnTo>
                  <a:lnTo>
                    <a:pt x="4676" y="2313"/>
                  </a:lnTo>
                  <a:lnTo>
                    <a:pt x="4680" y="2315"/>
                  </a:lnTo>
                  <a:lnTo>
                    <a:pt x="4680" y="2323"/>
                  </a:lnTo>
                  <a:lnTo>
                    <a:pt x="4675" y="2325"/>
                  </a:lnTo>
                  <a:lnTo>
                    <a:pt x="4670" y="2330"/>
                  </a:lnTo>
                  <a:lnTo>
                    <a:pt x="4648" y="2321"/>
                  </a:lnTo>
                  <a:lnTo>
                    <a:pt x="4655" y="2334"/>
                  </a:lnTo>
                  <a:lnTo>
                    <a:pt x="4660" y="2336"/>
                  </a:lnTo>
                  <a:lnTo>
                    <a:pt x="4668" y="2336"/>
                  </a:lnTo>
                  <a:lnTo>
                    <a:pt x="4672" y="2350"/>
                  </a:lnTo>
                  <a:lnTo>
                    <a:pt x="4668" y="2353"/>
                  </a:lnTo>
                  <a:lnTo>
                    <a:pt x="4668" y="2357"/>
                  </a:lnTo>
                  <a:lnTo>
                    <a:pt x="4677" y="2371"/>
                  </a:lnTo>
                  <a:lnTo>
                    <a:pt x="4677" y="2373"/>
                  </a:lnTo>
                  <a:lnTo>
                    <a:pt x="4667" y="2372"/>
                  </a:lnTo>
                  <a:lnTo>
                    <a:pt x="4664" y="2378"/>
                  </a:lnTo>
                  <a:lnTo>
                    <a:pt x="4681" y="2383"/>
                  </a:lnTo>
                  <a:lnTo>
                    <a:pt x="4686" y="2395"/>
                  </a:lnTo>
                  <a:lnTo>
                    <a:pt x="4671" y="2394"/>
                  </a:lnTo>
                  <a:lnTo>
                    <a:pt x="4664" y="2391"/>
                  </a:lnTo>
                  <a:lnTo>
                    <a:pt x="4668" y="23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0" name="Freeform 311"/>
            <p:cNvSpPr>
              <a:spLocks noChangeAspect="1"/>
            </p:cNvSpPr>
            <p:nvPr/>
          </p:nvSpPr>
          <p:spPr bwMode="gray">
            <a:xfrm>
              <a:off x="3174746" y="1351758"/>
              <a:ext cx="30913" cy="45926"/>
            </a:xfrm>
            <a:custGeom>
              <a:avLst/>
              <a:gdLst/>
              <a:ahLst/>
              <a:cxnLst>
                <a:cxn ang="0">
                  <a:pos x="16" y="58"/>
                </a:cxn>
                <a:cxn ang="0">
                  <a:pos x="22" y="61"/>
                </a:cxn>
                <a:cxn ang="0">
                  <a:pos x="25" y="56"/>
                </a:cxn>
                <a:cxn ang="0">
                  <a:pos x="19" y="46"/>
                </a:cxn>
                <a:cxn ang="0">
                  <a:pos x="24" y="46"/>
                </a:cxn>
                <a:cxn ang="0">
                  <a:pos x="30" y="52"/>
                </a:cxn>
                <a:cxn ang="0">
                  <a:pos x="35" y="47"/>
                </a:cxn>
                <a:cxn ang="0">
                  <a:pos x="38" y="52"/>
                </a:cxn>
                <a:cxn ang="0">
                  <a:pos x="46" y="46"/>
                </a:cxn>
                <a:cxn ang="0">
                  <a:pos x="47" y="37"/>
                </a:cxn>
                <a:cxn ang="0">
                  <a:pos x="43" y="41"/>
                </a:cxn>
                <a:cxn ang="0">
                  <a:pos x="38" y="37"/>
                </a:cxn>
                <a:cxn ang="0">
                  <a:pos x="43" y="32"/>
                </a:cxn>
                <a:cxn ang="0">
                  <a:pos x="48" y="19"/>
                </a:cxn>
                <a:cxn ang="0">
                  <a:pos x="44" y="11"/>
                </a:cxn>
                <a:cxn ang="0">
                  <a:pos x="43" y="3"/>
                </a:cxn>
                <a:cxn ang="0">
                  <a:pos x="47" y="0"/>
                </a:cxn>
                <a:cxn ang="0">
                  <a:pos x="47" y="10"/>
                </a:cxn>
                <a:cxn ang="0">
                  <a:pos x="58" y="18"/>
                </a:cxn>
                <a:cxn ang="0">
                  <a:pos x="57" y="26"/>
                </a:cxn>
                <a:cxn ang="0">
                  <a:pos x="60" y="32"/>
                </a:cxn>
                <a:cxn ang="0">
                  <a:pos x="67" y="35"/>
                </a:cxn>
                <a:cxn ang="0">
                  <a:pos x="76" y="24"/>
                </a:cxn>
                <a:cxn ang="0">
                  <a:pos x="81" y="30"/>
                </a:cxn>
                <a:cxn ang="0">
                  <a:pos x="81" y="41"/>
                </a:cxn>
                <a:cxn ang="0">
                  <a:pos x="79" y="50"/>
                </a:cxn>
                <a:cxn ang="0">
                  <a:pos x="70" y="58"/>
                </a:cxn>
                <a:cxn ang="0">
                  <a:pos x="49" y="94"/>
                </a:cxn>
                <a:cxn ang="0">
                  <a:pos x="35" y="110"/>
                </a:cxn>
                <a:cxn ang="0">
                  <a:pos x="24" y="106"/>
                </a:cxn>
                <a:cxn ang="0">
                  <a:pos x="22" y="110"/>
                </a:cxn>
                <a:cxn ang="0">
                  <a:pos x="22" y="113"/>
                </a:cxn>
                <a:cxn ang="0">
                  <a:pos x="16" y="106"/>
                </a:cxn>
                <a:cxn ang="0">
                  <a:pos x="17" y="101"/>
                </a:cxn>
                <a:cxn ang="0">
                  <a:pos x="27" y="104"/>
                </a:cxn>
                <a:cxn ang="0">
                  <a:pos x="33" y="96"/>
                </a:cxn>
                <a:cxn ang="0">
                  <a:pos x="38" y="85"/>
                </a:cxn>
                <a:cxn ang="0">
                  <a:pos x="26" y="96"/>
                </a:cxn>
                <a:cxn ang="0">
                  <a:pos x="12" y="86"/>
                </a:cxn>
                <a:cxn ang="0">
                  <a:pos x="8" y="73"/>
                </a:cxn>
                <a:cxn ang="0">
                  <a:pos x="6" y="61"/>
                </a:cxn>
                <a:cxn ang="0">
                  <a:pos x="1" y="57"/>
                </a:cxn>
                <a:cxn ang="0">
                  <a:pos x="0" y="52"/>
                </a:cxn>
                <a:cxn ang="0">
                  <a:pos x="3" y="46"/>
                </a:cxn>
                <a:cxn ang="0">
                  <a:pos x="6" y="46"/>
                </a:cxn>
                <a:cxn ang="0">
                  <a:pos x="16" y="58"/>
                </a:cxn>
              </a:cxnLst>
              <a:rect l="0" t="0" r="r" b="b"/>
              <a:pathLst>
                <a:path w="81" h="113">
                  <a:moveTo>
                    <a:pt x="16" y="58"/>
                  </a:moveTo>
                  <a:lnTo>
                    <a:pt x="22" y="61"/>
                  </a:lnTo>
                  <a:lnTo>
                    <a:pt x="25" y="56"/>
                  </a:lnTo>
                  <a:lnTo>
                    <a:pt x="19" y="46"/>
                  </a:lnTo>
                  <a:lnTo>
                    <a:pt x="24" y="46"/>
                  </a:lnTo>
                  <a:lnTo>
                    <a:pt x="30" y="52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47" y="37"/>
                  </a:lnTo>
                  <a:lnTo>
                    <a:pt x="43" y="41"/>
                  </a:lnTo>
                  <a:lnTo>
                    <a:pt x="38" y="37"/>
                  </a:lnTo>
                  <a:lnTo>
                    <a:pt x="43" y="32"/>
                  </a:lnTo>
                  <a:lnTo>
                    <a:pt x="48" y="19"/>
                  </a:lnTo>
                  <a:lnTo>
                    <a:pt x="44" y="11"/>
                  </a:lnTo>
                  <a:lnTo>
                    <a:pt x="43" y="3"/>
                  </a:lnTo>
                  <a:lnTo>
                    <a:pt x="47" y="0"/>
                  </a:lnTo>
                  <a:lnTo>
                    <a:pt x="47" y="10"/>
                  </a:lnTo>
                  <a:lnTo>
                    <a:pt x="58" y="18"/>
                  </a:lnTo>
                  <a:lnTo>
                    <a:pt x="57" y="26"/>
                  </a:lnTo>
                  <a:lnTo>
                    <a:pt x="60" y="32"/>
                  </a:lnTo>
                  <a:lnTo>
                    <a:pt x="67" y="35"/>
                  </a:lnTo>
                  <a:lnTo>
                    <a:pt x="76" y="24"/>
                  </a:lnTo>
                  <a:lnTo>
                    <a:pt x="81" y="30"/>
                  </a:lnTo>
                  <a:lnTo>
                    <a:pt x="81" y="41"/>
                  </a:lnTo>
                  <a:lnTo>
                    <a:pt x="79" y="50"/>
                  </a:lnTo>
                  <a:lnTo>
                    <a:pt x="70" y="58"/>
                  </a:lnTo>
                  <a:lnTo>
                    <a:pt x="49" y="94"/>
                  </a:lnTo>
                  <a:lnTo>
                    <a:pt x="35" y="110"/>
                  </a:lnTo>
                  <a:lnTo>
                    <a:pt x="24" y="106"/>
                  </a:lnTo>
                  <a:lnTo>
                    <a:pt x="22" y="110"/>
                  </a:lnTo>
                  <a:lnTo>
                    <a:pt x="22" y="113"/>
                  </a:lnTo>
                  <a:lnTo>
                    <a:pt x="16" y="106"/>
                  </a:lnTo>
                  <a:lnTo>
                    <a:pt x="17" y="101"/>
                  </a:lnTo>
                  <a:lnTo>
                    <a:pt x="27" y="104"/>
                  </a:lnTo>
                  <a:lnTo>
                    <a:pt x="33" y="96"/>
                  </a:lnTo>
                  <a:lnTo>
                    <a:pt x="38" y="85"/>
                  </a:lnTo>
                  <a:lnTo>
                    <a:pt x="26" y="96"/>
                  </a:lnTo>
                  <a:lnTo>
                    <a:pt x="12" y="86"/>
                  </a:lnTo>
                  <a:lnTo>
                    <a:pt x="8" y="73"/>
                  </a:lnTo>
                  <a:lnTo>
                    <a:pt x="6" y="61"/>
                  </a:lnTo>
                  <a:lnTo>
                    <a:pt x="1" y="57"/>
                  </a:lnTo>
                  <a:lnTo>
                    <a:pt x="0" y="52"/>
                  </a:lnTo>
                  <a:lnTo>
                    <a:pt x="3" y="46"/>
                  </a:lnTo>
                  <a:lnTo>
                    <a:pt x="6" y="46"/>
                  </a:lnTo>
                  <a:lnTo>
                    <a:pt x="16" y="5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1" name="Freeform 312"/>
            <p:cNvSpPr>
              <a:spLocks noChangeAspect="1"/>
            </p:cNvSpPr>
            <p:nvPr/>
          </p:nvSpPr>
          <p:spPr bwMode="gray">
            <a:xfrm>
              <a:off x="3162017" y="1381709"/>
              <a:ext cx="20002" cy="2196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22"/>
                </a:cxn>
                <a:cxn ang="0">
                  <a:pos x="9" y="28"/>
                </a:cxn>
                <a:cxn ang="0">
                  <a:pos x="12" y="38"/>
                </a:cxn>
                <a:cxn ang="0">
                  <a:pos x="23" y="39"/>
                </a:cxn>
                <a:cxn ang="0">
                  <a:pos x="32" y="49"/>
                </a:cxn>
                <a:cxn ang="0">
                  <a:pos x="41" y="50"/>
                </a:cxn>
                <a:cxn ang="0">
                  <a:pos x="44" y="55"/>
                </a:cxn>
                <a:cxn ang="0">
                  <a:pos x="47" y="58"/>
                </a:cxn>
                <a:cxn ang="0">
                  <a:pos x="52" y="56"/>
                </a:cxn>
                <a:cxn ang="0">
                  <a:pos x="54" y="50"/>
                </a:cxn>
                <a:cxn ang="0">
                  <a:pos x="45" y="39"/>
                </a:cxn>
                <a:cxn ang="0">
                  <a:pos x="30" y="28"/>
                </a:cxn>
                <a:cxn ang="0">
                  <a:pos x="33" y="22"/>
                </a:cxn>
                <a:cxn ang="0">
                  <a:pos x="19" y="15"/>
                </a:cxn>
                <a:cxn ang="0">
                  <a:pos x="14" y="4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2" y="4"/>
                </a:cxn>
              </a:cxnLst>
              <a:rect l="0" t="0" r="r" b="b"/>
              <a:pathLst>
                <a:path w="54" h="58">
                  <a:moveTo>
                    <a:pt x="2" y="4"/>
                  </a:moveTo>
                  <a:lnTo>
                    <a:pt x="1" y="4"/>
                  </a:lnTo>
                  <a:lnTo>
                    <a:pt x="0" y="8"/>
                  </a:lnTo>
                  <a:lnTo>
                    <a:pt x="1" y="22"/>
                  </a:lnTo>
                  <a:lnTo>
                    <a:pt x="9" y="28"/>
                  </a:lnTo>
                  <a:lnTo>
                    <a:pt x="12" y="38"/>
                  </a:lnTo>
                  <a:lnTo>
                    <a:pt x="23" y="39"/>
                  </a:lnTo>
                  <a:lnTo>
                    <a:pt x="32" y="49"/>
                  </a:lnTo>
                  <a:lnTo>
                    <a:pt x="41" y="50"/>
                  </a:lnTo>
                  <a:lnTo>
                    <a:pt x="44" y="55"/>
                  </a:lnTo>
                  <a:lnTo>
                    <a:pt x="47" y="58"/>
                  </a:lnTo>
                  <a:lnTo>
                    <a:pt x="52" y="56"/>
                  </a:lnTo>
                  <a:lnTo>
                    <a:pt x="54" y="50"/>
                  </a:lnTo>
                  <a:lnTo>
                    <a:pt x="45" y="39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19" y="15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2" name="Freeform 313"/>
            <p:cNvSpPr>
              <a:spLocks noChangeAspect="1"/>
            </p:cNvSpPr>
            <p:nvPr/>
          </p:nvSpPr>
          <p:spPr bwMode="gray">
            <a:xfrm rot="21085610">
              <a:off x="4316699" y="2869313"/>
              <a:ext cx="14547" cy="7987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3" name="Freeform 314"/>
            <p:cNvSpPr>
              <a:spLocks noChangeAspect="1"/>
            </p:cNvSpPr>
            <p:nvPr/>
          </p:nvSpPr>
          <p:spPr bwMode="gray">
            <a:xfrm rot="21085610">
              <a:off x="4340338" y="2871311"/>
              <a:ext cx="1819" cy="19968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4" name="Freeform 315"/>
            <p:cNvSpPr>
              <a:spLocks noChangeAspect="1"/>
            </p:cNvSpPr>
            <p:nvPr/>
          </p:nvSpPr>
          <p:spPr bwMode="gray">
            <a:xfrm rot="21085610">
              <a:off x="4340338" y="2917236"/>
              <a:ext cx="3637" cy="199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5" name="Freeform 316"/>
            <p:cNvSpPr>
              <a:spLocks noChangeAspect="1"/>
            </p:cNvSpPr>
            <p:nvPr/>
          </p:nvSpPr>
          <p:spPr bwMode="gray">
            <a:xfrm rot="21085610">
              <a:off x="4331246" y="2915240"/>
              <a:ext cx="7274" cy="2396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6" name="Freeform 317"/>
            <p:cNvSpPr>
              <a:spLocks noChangeAspect="1"/>
            </p:cNvSpPr>
            <p:nvPr/>
          </p:nvSpPr>
          <p:spPr bwMode="gray">
            <a:xfrm rot="21085610">
              <a:off x="4340338" y="2943195"/>
              <a:ext cx="1819" cy="11981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7" name="Freeform 318"/>
            <p:cNvSpPr>
              <a:spLocks noChangeAspect="1"/>
            </p:cNvSpPr>
            <p:nvPr/>
          </p:nvSpPr>
          <p:spPr bwMode="gray">
            <a:xfrm rot="21085610">
              <a:off x="4356704" y="2909249"/>
              <a:ext cx="1819" cy="15974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8" name="Freeform 319"/>
            <p:cNvSpPr>
              <a:spLocks noChangeAspect="1"/>
            </p:cNvSpPr>
            <p:nvPr/>
          </p:nvSpPr>
          <p:spPr bwMode="gray">
            <a:xfrm rot="21085610">
              <a:off x="4365795" y="2923227"/>
              <a:ext cx="5456" cy="17972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9" name="Freeform 320"/>
            <p:cNvSpPr>
              <a:spLocks noChangeAspect="1"/>
            </p:cNvSpPr>
            <p:nvPr/>
          </p:nvSpPr>
          <p:spPr bwMode="gray">
            <a:xfrm rot="21085610">
              <a:off x="4382161" y="2937204"/>
              <a:ext cx="3637" cy="399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0" name="Freeform 321"/>
            <p:cNvSpPr>
              <a:spLocks noChangeAspect="1"/>
            </p:cNvSpPr>
            <p:nvPr/>
          </p:nvSpPr>
          <p:spPr bwMode="gray">
            <a:xfrm rot="21085610">
              <a:off x="4374888" y="2955176"/>
              <a:ext cx="5456" cy="199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1" name="Freeform 322"/>
            <p:cNvSpPr>
              <a:spLocks noChangeAspect="1"/>
            </p:cNvSpPr>
            <p:nvPr/>
          </p:nvSpPr>
          <p:spPr bwMode="gray">
            <a:xfrm rot="21085610">
              <a:off x="4391253" y="2973146"/>
              <a:ext cx="5456" cy="17972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2" name="Freeform 323"/>
            <p:cNvSpPr>
              <a:spLocks noChangeAspect="1"/>
            </p:cNvSpPr>
            <p:nvPr/>
          </p:nvSpPr>
          <p:spPr bwMode="gray">
            <a:xfrm rot="21085610">
              <a:off x="4405800" y="2985127"/>
              <a:ext cx="5456" cy="199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3" name="Freeform 324"/>
            <p:cNvSpPr>
              <a:spLocks noChangeAspect="1"/>
            </p:cNvSpPr>
            <p:nvPr/>
          </p:nvSpPr>
          <p:spPr bwMode="gray">
            <a:xfrm rot="21085610">
              <a:off x="4418529" y="2993114"/>
              <a:ext cx="10910" cy="7987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4" name="Freeform 325"/>
            <p:cNvSpPr>
              <a:spLocks noChangeAspect="1"/>
            </p:cNvSpPr>
            <p:nvPr/>
          </p:nvSpPr>
          <p:spPr bwMode="gray">
            <a:xfrm rot="21085610">
              <a:off x="4403982" y="3015079"/>
              <a:ext cx="7274" cy="1198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5" name="Freeform 326"/>
            <p:cNvSpPr>
              <a:spLocks noChangeAspect="1"/>
            </p:cNvSpPr>
            <p:nvPr/>
          </p:nvSpPr>
          <p:spPr bwMode="gray">
            <a:xfrm rot="21085610">
              <a:off x="4338520" y="2941198"/>
              <a:ext cx="3637" cy="5991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6" name="Freeform 327"/>
            <p:cNvSpPr>
              <a:spLocks noChangeAspect="1"/>
            </p:cNvSpPr>
            <p:nvPr/>
          </p:nvSpPr>
          <p:spPr bwMode="gray">
            <a:xfrm rot="21085610">
              <a:off x="4302152" y="2921230"/>
              <a:ext cx="1819" cy="7987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7" name="Freeform 328"/>
            <p:cNvSpPr>
              <a:spLocks noChangeAspect="1"/>
            </p:cNvSpPr>
            <p:nvPr/>
          </p:nvSpPr>
          <p:spPr bwMode="gray">
            <a:xfrm rot="21085610">
              <a:off x="4298515" y="2931214"/>
              <a:ext cx="3637" cy="399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8" name="Freeform 329"/>
            <p:cNvSpPr>
              <a:spLocks noChangeAspect="1"/>
            </p:cNvSpPr>
            <p:nvPr/>
          </p:nvSpPr>
          <p:spPr bwMode="gray">
            <a:xfrm rot="21085610">
              <a:off x="4287605" y="2935208"/>
              <a:ext cx="7274" cy="7987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9" name="Freeform 330"/>
            <p:cNvSpPr>
              <a:spLocks noChangeAspect="1"/>
            </p:cNvSpPr>
            <p:nvPr/>
          </p:nvSpPr>
          <p:spPr bwMode="gray">
            <a:xfrm rot="20552049">
              <a:off x="4336701" y="3106931"/>
              <a:ext cx="27277" cy="21965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0" name="Freeform 331"/>
            <p:cNvSpPr>
              <a:spLocks noChangeAspect="1"/>
            </p:cNvSpPr>
            <p:nvPr/>
          </p:nvSpPr>
          <p:spPr bwMode="gray">
            <a:xfrm rot="20552049">
              <a:off x="4411256" y="3035047"/>
              <a:ext cx="43642" cy="65894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1" name="Freeform 332"/>
            <p:cNvSpPr>
              <a:spLocks noChangeAspect="1"/>
            </p:cNvSpPr>
            <p:nvPr/>
          </p:nvSpPr>
          <p:spPr bwMode="gray">
            <a:xfrm rot="20552049">
              <a:off x="4542180" y="3074983"/>
              <a:ext cx="1819" cy="199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2" name="Freeform 333"/>
            <p:cNvSpPr>
              <a:spLocks noChangeAspect="1"/>
            </p:cNvSpPr>
            <p:nvPr/>
          </p:nvSpPr>
          <p:spPr bwMode="gray">
            <a:xfrm rot="20552049">
              <a:off x="4567638" y="3128895"/>
              <a:ext cx="3637" cy="1397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334"/>
            <p:cNvSpPr>
              <a:spLocks noChangeAspect="1"/>
            </p:cNvSpPr>
            <p:nvPr/>
          </p:nvSpPr>
          <p:spPr bwMode="gray">
            <a:xfrm rot="20552049">
              <a:off x="4594913" y="3226738"/>
              <a:ext cx="3637" cy="5991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4" name="Freeform 335"/>
            <p:cNvSpPr>
              <a:spLocks noChangeAspect="1"/>
            </p:cNvSpPr>
            <p:nvPr/>
          </p:nvSpPr>
          <p:spPr bwMode="gray">
            <a:xfrm rot="20552049">
              <a:off x="4587640" y="3244709"/>
              <a:ext cx="10910" cy="19968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5" name="Freeform 336"/>
            <p:cNvSpPr>
              <a:spLocks noChangeAspect="1"/>
            </p:cNvSpPr>
            <p:nvPr/>
          </p:nvSpPr>
          <p:spPr bwMode="gray">
            <a:xfrm rot="20552049">
              <a:off x="4389435" y="3043034"/>
              <a:ext cx="1819" cy="3994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06" name="Group 337"/>
            <p:cNvGrpSpPr>
              <a:grpSpLocks noChangeAspect="1"/>
            </p:cNvGrpSpPr>
            <p:nvPr/>
          </p:nvGrpSpPr>
          <p:grpSpPr bwMode="gray">
            <a:xfrm>
              <a:off x="4380342" y="3047028"/>
              <a:ext cx="32731" cy="55910"/>
              <a:chOff x="1694" y="2257"/>
              <a:chExt cx="18" cy="28"/>
            </a:xfrm>
            <a:grpFill/>
          </p:grpSpPr>
          <p:sp>
            <p:nvSpPr>
              <p:cNvPr id="224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25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7" name="Freeform 340"/>
            <p:cNvSpPr>
              <a:spLocks noChangeAspect="1"/>
            </p:cNvSpPr>
            <p:nvPr/>
          </p:nvSpPr>
          <p:spPr bwMode="gray">
            <a:xfrm rot="20552049">
              <a:off x="4469444" y="3059008"/>
              <a:ext cx="18184" cy="15974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8" name="Freeform 341"/>
            <p:cNvSpPr>
              <a:spLocks noChangeAspect="1"/>
            </p:cNvSpPr>
            <p:nvPr/>
          </p:nvSpPr>
          <p:spPr bwMode="gray">
            <a:xfrm rot="20552049">
              <a:off x="4580366" y="3174822"/>
              <a:ext cx="0" cy="599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9" name="Freeform 342"/>
            <p:cNvSpPr>
              <a:spLocks noChangeAspect="1"/>
            </p:cNvSpPr>
            <p:nvPr/>
          </p:nvSpPr>
          <p:spPr bwMode="gray">
            <a:xfrm rot="20552049">
              <a:off x="4549454" y="3090957"/>
              <a:ext cx="5456" cy="13978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0" name="Freeform 343"/>
            <p:cNvSpPr>
              <a:spLocks noChangeAspect="1"/>
            </p:cNvSpPr>
            <p:nvPr/>
          </p:nvSpPr>
          <p:spPr bwMode="gray">
            <a:xfrm rot="20552049">
              <a:off x="4496720" y="3055015"/>
              <a:ext cx="0" cy="199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1" name="Freeform 344"/>
            <p:cNvSpPr>
              <a:spLocks noChangeAspect="1"/>
            </p:cNvSpPr>
            <p:nvPr/>
          </p:nvSpPr>
          <p:spPr bwMode="gray">
            <a:xfrm rot="20552049">
              <a:off x="4500357" y="3070989"/>
              <a:ext cx="1819" cy="399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2" name="Freeform 345"/>
            <p:cNvSpPr>
              <a:spLocks noChangeAspect="1"/>
            </p:cNvSpPr>
            <p:nvPr/>
          </p:nvSpPr>
          <p:spPr bwMode="gray">
            <a:xfrm rot="20552049">
              <a:off x="4558545" y="3112921"/>
              <a:ext cx="3637" cy="998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3" name="Freeform 346"/>
            <p:cNvSpPr>
              <a:spLocks noChangeAspect="1"/>
            </p:cNvSpPr>
            <p:nvPr/>
          </p:nvSpPr>
          <p:spPr bwMode="gray">
            <a:xfrm rot="20552049">
              <a:off x="4580366" y="3206770"/>
              <a:ext cx="1819" cy="5991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4" name="Freeform 347"/>
            <p:cNvSpPr>
              <a:spLocks noChangeAspect="1"/>
            </p:cNvSpPr>
            <p:nvPr/>
          </p:nvSpPr>
          <p:spPr bwMode="gray">
            <a:xfrm rot="20552049">
              <a:off x="4231234" y="2987124"/>
              <a:ext cx="134561" cy="97843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5" name="Freeform 348"/>
            <p:cNvSpPr>
              <a:spLocks noChangeAspect="1"/>
            </p:cNvSpPr>
            <p:nvPr/>
          </p:nvSpPr>
          <p:spPr bwMode="gray">
            <a:xfrm rot="20552049">
              <a:off x="4253055" y="3039041"/>
              <a:ext cx="5456" cy="11981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6" name="Freeform 349"/>
            <p:cNvSpPr>
              <a:spLocks noChangeAspect="1"/>
            </p:cNvSpPr>
            <p:nvPr/>
          </p:nvSpPr>
          <p:spPr bwMode="gray">
            <a:xfrm rot="20552049">
              <a:off x="4302152" y="2999105"/>
              <a:ext cx="12729" cy="17972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7" name="Freeform 350"/>
            <p:cNvSpPr>
              <a:spLocks noChangeAspect="1"/>
            </p:cNvSpPr>
            <p:nvPr/>
          </p:nvSpPr>
          <p:spPr bwMode="gray">
            <a:xfrm rot="20552049">
              <a:off x="4529451" y="3070989"/>
              <a:ext cx="0" cy="5991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8" name="Freeform 351"/>
            <p:cNvSpPr>
              <a:spLocks noChangeAspect="1"/>
            </p:cNvSpPr>
            <p:nvPr/>
          </p:nvSpPr>
          <p:spPr bwMode="gray">
            <a:xfrm rot="20552049">
              <a:off x="4576729" y="3154854"/>
              <a:ext cx="1819" cy="798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19" name="Group 362"/>
            <p:cNvGrpSpPr/>
            <p:nvPr/>
          </p:nvGrpSpPr>
          <p:grpSpPr bwMode="gray">
            <a:xfrm>
              <a:off x="5669586" y="1265898"/>
              <a:ext cx="1007393" cy="1395752"/>
              <a:chOff x="4580731" y="1911697"/>
              <a:chExt cx="879476" cy="1109663"/>
            </a:xfrm>
            <a:grpFill/>
          </p:grpSpPr>
          <p:sp>
            <p:nvSpPr>
              <p:cNvPr id="175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6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7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78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21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9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0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1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2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3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4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5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86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9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7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7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88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9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0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1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92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15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3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4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5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6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7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8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9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0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1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2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3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4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5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6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7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8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9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0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1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12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13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20" name="Group 368"/>
            <p:cNvGrpSpPr/>
            <p:nvPr/>
          </p:nvGrpSpPr>
          <p:grpSpPr bwMode="gray">
            <a:xfrm>
              <a:off x="5525932" y="2627703"/>
              <a:ext cx="1371070" cy="1685285"/>
              <a:chOff x="4455318" y="2994372"/>
              <a:chExt cx="1196974" cy="1339850"/>
            </a:xfrm>
            <a:grpFill/>
          </p:grpSpPr>
          <p:sp>
            <p:nvSpPr>
              <p:cNvPr id="121" name="Freeform 120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22" name="Freeform 121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23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43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73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44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70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71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2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358" name="Oval 357"/>
          <p:cNvSpPr/>
          <p:nvPr/>
        </p:nvSpPr>
        <p:spPr>
          <a:xfrm>
            <a:off x="5985467" y="3082736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59" name="Oval 358"/>
          <p:cNvSpPr/>
          <p:nvPr/>
        </p:nvSpPr>
        <p:spPr>
          <a:xfrm>
            <a:off x="6535804" y="4209056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0" name="Oval 359"/>
          <p:cNvSpPr/>
          <p:nvPr/>
        </p:nvSpPr>
        <p:spPr>
          <a:xfrm>
            <a:off x="7800418" y="4719018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1" name="Oval 360"/>
          <p:cNvSpPr/>
          <p:nvPr/>
        </p:nvSpPr>
        <p:spPr>
          <a:xfrm>
            <a:off x="7371878" y="2794101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2" name="Oval 361"/>
          <p:cNvSpPr/>
          <p:nvPr/>
        </p:nvSpPr>
        <p:spPr>
          <a:xfrm>
            <a:off x="8934148" y="2406062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3" name="Oval 362"/>
          <p:cNvSpPr/>
          <p:nvPr/>
        </p:nvSpPr>
        <p:spPr>
          <a:xfrm>
            <a:off x="9426260" y="2965375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4" name="Oval 363"/>
          <p:cNvSpPr/>
          <p:nvPr/>
        </p:nvSpPr>
        <p:spPr>
          <a:xfrm>
            <a:off x="9862009" y="4526177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5" name="Oval 364"/>
          <p:cNvSpPr/>
          <p:nvPr/>
        </p:nvSpPr>
        <p:spPr>
          <a:xfrm>
            <a:off x="7289955" y="3391762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5" name="Straight Connector 4"/>
          <p:cNvCxnSpPr>
            <a:endCxn id="358" idx="6"/>
          </p:cNvCxnSpPr>
          <p:nvPr/>
        </p:nvCxnSpPr>
        <p:spPr>
          <a:xfrm flipH="1" flipV="1">
            <a:off x="6130698" y="3155352"/>
            <a:ext cx="2287721" cy="29580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Connector 367"/>
          <p:cNvCxnSpPr>
            <a:endCxn id="365" idx="6"/>
          </p:cNvCxnSpPr>
          <p:nvPr/>
        </p:nvCxnSpPr>
        <p:spPr>
          <a:xfrm flipH="1">
            <a:off x="7435186" y="3451159"/>
            <a:ext cx="996538" cy="1321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Connector 368"/>
          <p:cNvCxnSpPr>
            <a:endCxn id="359" idx="7"/>
          </p:cNvCxnSpPr>
          <p:nvPr/>
        </p:nvCxnSpPr>
        <p:spPr>
          <a:xfrm flipH="1">
            <a:off x="6659766" y="3451159"/>
            <a:ext cx="1781936" cy="77916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Connector 369"/>
          <p:cNvCxnSpPr>
            <a:endCxn id="360" idx="0"/>
          </p:cNvCxnSpPr>
          <p:nvPr/>
        </p:nvCxnSpPr>
        <p:spPr>
          <a:xfrm flipH="1">
            <a:off x="7873034" y="3451159"/>
            <a:ext cx="558690" cy="126785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Connector 371"/>
          <p:cNvCxnSpPr>
            <a:endCxn id="364" idx="1"/>
          </p:cNvCxnSpPr>
          <p:nvPr/>
        </p:nvCxnSpPr>
        <p:spPr>
          <a:xfrm>
            <a:off x="8431724" y="3451159"/>
            <a:ext cx="1451554" cy="10962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Straight Connector 375"/>
          <p:cNvCxnSpPr>
            <a:endCxn id="363" idx="3"/>
          </p:cNvCxnSpPr>
          <p:nvPr/>
        </p:nvCxnSpPr>
        <p:spPr>
          <a:xfrm flipV="1">
            <a:off x="8441702" y="3089337"/>
            <a:ext cx="1005827" cy="35451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Connector 378"/>
          <p:cNvCxnSpPr>
            <a:endCxn id="362" idx="3"/>
          </p:cNvCxnSpPr>
          <p:nvPr/>
        </p:nvCxnSpPr>
        <p:spPr>
          <a:xfrm flipV="1">
            <a:off x="8441702" y="2530024"/>
            <a:ext cx="513715" cy="92113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Straight Connector 381"/>
          <p:cNvCxnSpPr>
            <a:endCxn id="361" idx="5"/>
          </p:cNvCxnSpPr>
          <p:nvPr/>
        </p:nvCxnSpPr>
        <p:spPr>
          <a:xfrm flipH="1" flipV="1">
            <a:off x="7495840" y="2918063"/>
            <a:ext cx="945862" cy="53309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TextBox 393"/>
          <p:cNvSpPr txBox="1"/>
          <p:nvPr/>
        </p:nvSpPr>
        <p:spPr>
          <a:xfrm>
            <a:off x="1348909" y="1559904"/>
            <a:ext cx="2928938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UT MEL EIRM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5" name="TextBox 394"/>
          <p:cNvSpPr txBox="1"/>
          <p:nvPr/>
        </p:nvSpPr>
        <p:spPr>
          <a:xfrm>
            <a:off x="1348909" y="1967603"/>
            <a:ext cx="2928938" cy="18697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6" name="Oval 365"/>
          <p:cNvSpPr/>
          <p:nvPr/>
        </p:nvSpPr>
        <p:spPr>
          <a:xfrm>
            <a:off x="8362737" y="3381795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16197" y="3686171"/>
            <a:ext cx="2766135" cy="871036"/>
            <a:chOff x="1216197" y="3686171"/>
            <a:chExt cx="2766135" cy="871036"/>
          </a:xfrm>
        </p:grpSpPr>
        <p:sp>
          <p:nvSpPr>
            <p:cNvPr id="397" name="Content Placeholder 2"/>
            <p:cNvSpPr txBox="1"/>
            <p:nvPr/>
          </p:nvSpPr>
          <p:spPr>
            <a:xfrm>
              <a:off x="1742457" y="3874907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8" name="Title 13"/>
            <p:cNvSpPr txBox="1"/>
            <p:nvPr/>
          </p:nvSpPr>
          <p:spPr>
            <a:xfrm>
              <a:off x="1736402" y="3686171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1216197" y="3695937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1"/>
                  </a:solidFill>
                  <a:cs typeface="+mn-ea"/>
                  <a:sym typeface="+mn-lt"/>
                </a:rPr>
                <a:t></a:t>
              </a:r>
              <a:endParaRPr lang="en-US" sz="3000" b="0" cap="none" spc="0" dirty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16197" y="4743446"/>
            <a:ext cx="2766135" cy="683569"/>
            <a:chOff x="1216197" y="4743446"/>
            <a:chExt cx="2766135" cy="683569"/>
          </a:xfrm>
        </p:grpSpPr>
        <p:sp>
          <p:nvSpPr>
            <p:cNvPr id="401" name="Content Placeholder 2"/>
            <p:cNvSpPr txBox="1"/>
            <p:nvPr/>
          </p:nvSpPr>
          <p:spPr>
            <a:xfrm>
              <a:off x="1742457" y="4932182"/>
              <a:ext cx="2239875" cy="494833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2" name="Title 13"/>
            <p:cNvSpPr txBox="1"/>
            <p:nvPr/>
          </p:nvSpPr>
          <p:spPr>
            <a:xfrm>
              <a:off x="1736402" y="4743446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3" name="Rectangle 402"/>
            <p:cNvSpPr/>
            <p:nvPr/>
          </p:nvSpPr>
          <p:spPr>
            <a:xfrm>
              <a:off x="1216197" y="4753212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6"/>
                  </a:solidFill>
                  <a:cs typeface="+mn-ea"/>
                  <a:sym typeface="+mn-lt"/>
                </a:rPr>
                <a:t></a:t>
              </a:r>
              <a:endParaRPr lang="en-US" sz="3000" b="0" cap="none" spc="0" dirty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94" grpId="0"/>
      <p:bldP spid="395" grpId="0"/>
      <p:bldP spid="36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1104900" y="3034626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 flipV="1">
            <a:off x="3590925" y="3195167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076950" y="3034401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 flipV="1">
            <a:off x="8562975" y="3195167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9" name="Freeform 54"/>
          <p:cNvSpPr>
            <a:spLocks noChangeAspect="1"/>
          </p:cNvSpPr>
          <p:nvPr/>
        </p:nvSpPr>
        <p:spPr bwMode="gray">
          <a:xfrm>
            <a:off x="4259897" y="4350942"/>
            <a:ext cx="1148080" cy="985282"/>
          </a:xfrm>
          <a:custGeom>
            <a:avLst/>
            <a:gdLst/>
            <a:ahLst/>
            <a:cxnLst>
              <a:cxn ang="0">
                <a:pos x="80" y="633"/>
              </a:cxn>
              <a:cxn ang="0">
                <a:pos x="198" y="560"/>
              </a:cxn>
              <a:cxn ang="0">
                <a:pos x="357" y="522"/>
              </a:cxn>
              <a:cxn ang="0">
                <a:pos x="497" y="418"/>
              </a:cxn>
              <a:cxn ang="0">
                <a:pos x="533" y="330"/>
              </a:cxn>
              <a:cxn ang="0">
                <a:pos x="566" y="326"/>
              </a:cxn>
              <a:cxn ang="0">
                <a:pos x="634" y="262"/>
              </a:cxn>
              <a:cxn ang="0">
                <a:pos x="688" y="222"/>
              </a:cxn>
              <a:cxn ang="0">
                <a:pos x="739" y="187"/>
              </a:cxn>
              <a:cxn ang="0">
                <a:pos x="818" y="257"/>
              </a:cxn>
              <a:cxn ang="0">
                <a:pos x="898" y="254"/>
              </a:cxn>
              <a:cxn ang="0">
                <a:pos x="921" y="160"/>
              </a:cxn>
              <a:cxn ang="0">
                <a:pos x="974" y="108"/>
              </a:cxn>
              <a:cxn ang="0">
                <a:pos x="1045" y="48"/>
              </a:cxn>
              <a:cxn ang="0">
                <a:pos x="1044" y="29"/>
              </a:cxn>
              <a:cxn ang="0">
                <a:pos x="1116" y="65"/>
              </a:cxn>
              <a:cxn ang="0">
                <a:pos x="1205" y="90"/>
              </a:cxn>
              <a:cxn ang="0">
                <a:pos x="1264" y="90"/>
              </a:cxn>
              <a:cxn ang="0">
                <a:pos x="1279" y="118"/>
              </a:cxn>
              <a:cxn ang="0">
                <a:pos x="1243" y="165"/>
              </a:cxn>
              <a:cxn ang="0">
                <a:pos x="1269" y="264"/>
              </a:cxn>
              <a:cxn ang="0">
                <a:pos x="1384" y="339"/>
              </a:cxn>
              <a:cxn ang="0">
                <a:pos x="1553" y="270"/>
              </a:cxn>
              <a:cxn ang="0">
                <a:pos x="1575" y="72"/>
              </a:cxn>
              <a:cxn ang="0">
                <a:pos x="1623" y="17"/>
              </a:cxn>
              <a:cxn ang="0">
                <a:pos x="1667" y="171"/>
              </a:cxn>
              <a:cxn ang="0">
                <a:pos x="1761" y="252"/>
              </a:cxn>
              <a:cxn ang="0">
                <a:pos x="1806" y="416"/>
              </a:cxn>
              <a:cxn ang="0">
                <a:pos x="1851" y="485"/>
              </a:cxn>
              <a:cxn ang="0">
                <a:pos x="1954" y="540"/>
              </a:cxn>
              <a:cxn ang="0">
                <a:pos x="1994" y="645"/>
              </a:cxn>
              <a:cxn ang="0">
                <a:pos x="2054" y="661"/>
              </a:cxn>
              <a:cxn ang="0">
                <a:pos x="2132" y="791"/>
              </a:cxn>
              <a:cxn ang="0">
                <a:pos x="2191" y="911"/>
              </a:cxn>
              <a:cxn ang="0">
                <a:pos x="2206" y="1090"/>
              </a:cxn>
              <a:cxn ang="0">
                <a:pos x="2158" y="1285"/>
              </a:cxn>
              <a:cxn ang="0">
                <a:pos x="2089" y="1365"/>
              </a:cxn>
              <a:cxn ang="0">
                <a:pos x="2034" y="1506"/>
              </a:cxn>
              <a:cxn ang="0">
                <a:pos x="2008" y="1625"/>
              </a:cxn>
              <a:cxn ang="0">
                <a:pos x="1823" y="1705"/>
              </a:cxn>
              <a:cxn ang="0">
                <a:pos x="1785" y="1704"/>
              </a:cxn>
              <a:cxn ang="0">
                <a:pos x="1715" y="1661"/>
              </a:cxn>
              <a:cxn ang="0">
                <a:pos x="1572" y="1674"/>
              </a:cxn>
              <a:cxn ang="0">
                <a:pos x="1453" y="1530"/>
              </a:cxn>
              <a:cxn ang="0">
                <a:pos x="1376" y="1406"/>
              </a:cxn>
              <a:cxn ang="0">
                <a:pos x="1330" y="1443"/>
              </a:cxn>
              <a:cxn ang="0">
                <a:pos x="1358" y="1317"/>
              </a:cxn>
              <a:cxn ang="0">
                <a:pos x="1302" y="1370"/>
              </a:cxn>
              <a:cxn ang="0">
                <a:pos x="1220" y="1433"/>
              </a:cxn>
              <a:cxn ang="0">
                <a:pos x="1177" y="1335"/>
              </a:cxn>
              <a:cxn ang="0">
                <a:pos x="1062" y="1253"/>
              </a:cxn>
              <a:cxn ang="0">
                <a:pos x="779" y="1270"/>
              </a:cxn>
              <a:cxn ang="0">
                <a:pos x="587" y="1354"/>
              </a:cxn>
              <a:cxn ang="0">
                <a:pos x="419" y="1379"/>
              </a:cxn>
              <a:cxn ang="0">
                <a:pos x="271" y="1452"/>
              </a:cxn>
              <a:cxn ang="0">
                <a:pos x="130" y="1405"/>
              </a:cxn>
              <a:cxn ang="0">
                <a:pos x="142" y="1286"/>
              </a:cxn>
              <a:cxn ang="0">
                <a:pos x="66" y="1024"/>
              </a:cxn>
              <a:cxn ang="0">
                <a:pos x="12" y="897"/>
              </a:cxn>
              <a:cxn ang="0">
                <a:pos x="35" y="884"/>
              </a:cxn>
              <a:cxn ang="0">
                <a:pos x="8" y="758"/>
              </a:cxn>
            </a:cxnLst>
            <a:rect l="0" t="0" r="r" b="b"/>
            <a:pathLst>
              <a:path w="2217" h="1736">
                <a:moveTo>
                  <a:pt x="43" y="634"/>
                </a:moveTo>
                <a:lnTo>
                  <a:pt x="49" y="629"/>
                </a:lnTo>
                <a:lnTo>
                  <a:pt x="48" y="645"/>
                </a:lnTo>
                <a:lnTo>
                  <a:pt x="48" y="647"/>
                </a:lnTo>
                <a:lnTo>
                  <a:pt x="45" y="651"/>
                </a:lnTo>
                <a:lnTo>
                  <a:pt x="44" y="656"/>
                </a:lnTo>
                <a:lnTo>
                  <a:pt x="48" y="658"/>
                </a:lnTo>
                <a:lnTo>
                  <a:pt x="46" y="666"/>
                </a:lnTo>
                <a:lnTo>
                  <a:pt x="45" y="671"/>
                </a:lnTo>
                <a:lnTo>
                  <a:pt x="50" y="673"/>
                </a:lnTo>
                <a:lnTo>
                  <a:pt x="59" y="666"/>
                </a:lnTo>
                <a:lnTo>
                  <a:pt x="62" y="652"/>
                </a:lnTo>
                <a:lnTo>
                  <a:pt x="72" y="636"/>
                </a:lnTo>
                <a:lnTo>
                  <a:pt x="80" y="633"/>
                </a:lnTo>
                <a:lnTo>
                  <a:pt x="87" y="628"/>
                </a:lnTo>
                <a:lnTo>
                  <a:pt x="94" y="626"/>
                </a:lnTo>
                <a:lnTo>
                  <a:pt x="102" y="620"/>
                </a:lnTo>
                <a:lnTo>
                  <a:pt x="120" y="617"/>
                </a:lnTo>
                <a:lnTo>
                  <a:pt x="125" y="608"/>
                </a:lnTo>
                <a:lnTo>
                  <a:pt x="132" y="601"/>
                </a:lnTo>
                <a:lnTo>
                  <a:pt x="140" y="596"/>
                </a:lnTo>
                <a:lnTo>
                  <a:pt x="146" y="586"/>
                </a:lnTo>
                <a:lnTo>
                  <a:pt x="161" y="580"/>
                </a:lnTo>
                <a:lnTo>
                  <a:pt x="167" y="575"/>
                </a:lnTo>
                <a:lnTo>
                  <a:pt x="174" y="571"/>
                </a:lnTo>
                <a:lnTo>
                  <a:pt x="191" y="559"/>
                </a:lnTo>
                <a:lnTo>
                  <a:pt x="195" y="558"/>
                </a:lnTo>
                <a:lnTo>
                  <a:pt x="198" y="560"/>
                </a:lnTo>
                <a:lnTo>
                  <a:pt x="214" y="561"/>
                </a:lnTo>
                <a:lnTo>
                  <a:pt x="222" y="564"/>
                </a:lnTo>
                <a:lnTo>
                  <a:pt x="232" y="565"/>
                </a:lnTo>
                <a:lnTo>
                  <a:pt x="241" y="564"/>
                </a:lnTo>
                <a:lnTo>
                  <a:pt x="249" y="561"/>
                </a:lnTo>
                <a:lnTo>
                  <a:pt x="260" y="553"/>
                </a:lnTo>
                <a:lnTo>
                  <a:pt x="270" y="547"/>
                </a:lnTo>
                <a:lnTo>
                  <a:pt x="280" y="544"/>
                </a:lnTo>
                <a:lnTo>
                  <a:pt x="291" y="544"/>
                </a:lnTo>
                <a:lnTo>
                  <a:pt x="301" y="542"/>
                </a:lnTo>
                <a:lnTo>
                  <a:pt x="322" y="522"/>
                </a:lnTo>
                <a:lnTo>
                  <a:pt x="335" y="522"/>
                </a:lnTo>
                <a:lnTo>
                  <a:pt x="345" y="527"/>
                </a:lnTo>
                <a:lnTo>
                  <a:pt x="357" y="522"/>
                </a:lnTo>
                <a:lnTo>
                  <a:pt x="370" y="522"/>
                </a:lnTo>
                <a:lnTo>
                  <a:pt x="378" y="520"/>
                </a:lnTo>
                <a:lnTo>
                  <a:pt x="388" y="515"/>
                </a:lnTo>
                <a:lnTo>
                  <a:pt x="413" y="510"/>
                </a:lnTo>
                <a:lnTo>
                  <a:pt x="424" y="504"/>
                </a:lnTo>
                <a:lnTo>
                  <a:pt x="432" y="499"/>
                </a:lnTo>
                <a:lnTo>
                  <a:pt x="454" y="478"/>
                </a:lnTo>
                <a:lnTo>
                  <a:pt x="458" y="470"/>
                </a:lnTo>
                <a:lnTo>
                  <a:pt x="459" y="461"/>
                </a:lnTo>
                <a:lnTo>
                  <a:pt x="467" y="450"/>
                </a:lnTo>
                <a:lnTo>
                  <a:pt x="469" y="445"/>
                </a:lnTo>
                <a:lnTo>
                  <a:pt x="469" y="439"/>
                </a:lnTo>
                <a:lnTo>
                  <a:pt x="476" y="440"/>
                </a:lnTo>
                <a:lnTo>
                  <a:pt x="497" y="418"/>
                </a:lnTo>
                <a:lnTo>
                  <a:pt x="500" y="413"/>
                </a:lnTo>
                <a:lnTo>
                  <a:pt x="497" y="410"/>
                </a:lnTo>
                <a:lnTo>
                  <a:pt x="490" y="381"/>
                </a:lnTo>
                <a:lnTo>
                  <a:pt x="491" y="369"/>
                </a:lnTo>
                <a:lnTo>
                  <a:pt x="499" y="355"/>
                </a:lnTo>
                <a:lnTo>
                  <a:pt x="502" y="353"/>
                </a:lnTo>
                <a:lnTo>
                  <a:pt x="508" y="353"/>
                </a:lnTo>
                <a:lnTo>
                  <a:pt x="512" y="345"/>
                </a:lnTo>
                <a:lnTo>
                  <a:pt x="521" y="338"/>
                </a:lnTo>
                <a:lnTo>
                  <a:pt x="524" y="338"/>
                </a:lnTo>
                <a:lnTo>
                  <a:pt x="523" y="333"/>
                </a:lnTo>
                <a:lnTo>
                  <a:pt x="528" y="322"/>
                </a:lnTo>
                <a:lnTo>
                  <a:pt x="530" y="321"/>
                </a:lnTo>
                <a:lnTo>
                  <a:pt x="533" y="330"/>
                </a:lnTo>
                <a:lnTo>
                  <a:pt x="537" y="337"/>
                </a:lnTo>
                <a:lnTo>
                  <a:pt x="543" y="353"/>
                </a:lnTo>
                <a:lnTo>
                  <a:pt x="549" y="365"/>
                </a:lnTo>
                <a:lnTo>
                  <a:pt x="555" y="372"/>
                </a:lnTo>
                <a:lnTo>
                  <a:pt x="560" y="381"/>
                </a:lnTo>
                <a:lnTo>
                  <a:pt x="564" y="386"/>
                </a:lnTo>
                <a:lnTo>
                  <a:pt x="569" y="375"/>
                </a:lnTo>
                <a:lnTo>
                  <a:pt x="569" y="360"/>
                </a:lnTo>
                <a:lnTo>
                  <a:pt x="571" y="360"/>
                </a:lnTo>
                <a:lnTo>
                  <a:pt x="578" y="359"/>
                </a:lnTo>
                <a:lnTo>
                  <a:pt x="576" y="346"/>
                </a:lnTo>
                <a:lnTo>
                  <a:pt x="570" y="335"/>
                </a:lnTo>
                <a:lnTo>
                  <a:pt x="564" y="330"/>
                </a:lnTo>
                <a:lnTo>
                  <a:pt x="566" y="326"/>
                </a:lnTo>
                <a:lnTo>
                  <a:pt x="565" y="310"/>
                </a:lnTo>
                <a:lnTo>
                  <a:pt x="570" y="305"/>
                </a:lnTo>
                <a:lnTo>
                  <a:pt x="580" y="310"/>
                </a:lnTo>
                <a:lnTo>
                  <a:pt x="588" y="308"/>
                </a:lnTo>
                <a:lnTo>
                  <a:pt x="601" y="324"/>
                </a:lnTo>
                <a:lnTo>
                  <a:pt x="618" y="327"/>
                </a:lnTo>
                <a:lnTo>
                  <a:pt x="619" y="319"/>
                </a:lnTo>
                <a:lnTo>
                  <a:pt x="610" y="316"/>
                </a:lnTo>
                <a:lnTo>
                  <a:pt x="613" y="303"/>
                </a:lnTo>
                <a:lnTo>
                  <a:pt x="623" y="294"/>
                </a:lnTo>
                <a:lnTo>
                  <a:pt x="625" y="287"/>
                </a:lnTo>
                <a:lnTo>
                  <a:pt x="620" y="270"/>
                </a:lnTo>
                <a:lnTo>
                  <a:pt x="625" y="264"/>
                </a:lnTo>
                <a:lnTo>
                  <a:pt x="634" y="262"/>
                </a:lnTo>
                <a:lnTo>
                  <a:pt x="645" y="268"/>
                </a:lnTo>
                <a:lnTo>
                  <a:pt x="647" y="265"/>
                </a:lnTo>
                <a:lnTo>
                  <a:pt x="641" y="253"/>
                </a:lnTo>
                <a:lnTo>
                  <a:pt x="642" y="247"/>
                </a:lnTo>
                <a:lnTo>
                  <a:pt x="646" y="242"/>
                </a:lnTo>
                <a:lnTo>
                  <a:pt x="663" y="248"/>
                </a:lnTo>
                <a:lnTo>
                  <a:pt x="663" y="243"/>
                </a:lnTo>
                <a:lnTo>
                  <a:pt x="657" y="233"/>
                </a:lnTo>
                <a:lnTo>
                  <a:pt x="657" y="221"/>
                </a:lnTo>
                <a:lnTo>
                  <a:pt x="666" y="217"/>
                </a:lnTo>
                <a:lnTo>
                  <a:pt x="671" y="217"/>
                </a:lnTo>
                <a:lnTo>
                  <a:pt x="677" y="215"/>
                </a:lnTo>
                <a:lnTo>
                  <a:pt x="687" y="214"/>
                </a:lnTo>
                <a:lnTo>
                  <a:pt x="688" y="222"/>
                </a:lnTo>
                <a:lnTo>
                  <a:pt x="693" y="220"/>
                </a:lnTo>
                <a:lnTo>
                  <a:pt x="700" y="214"/>
                </a:lnTo>
                <a:lnTo>
                  <a:pt x="705" y="201"/>
                </a:lnTo>
                <a:lnTo>
                  <a:pt x="705" y="197"/>
                </a:lnTo>
                <a:lnTo>
                  <a:pt x="699" y="189"/>
                </a:lnTo>
                <a:lnTo>
                  <a:pt x="702" y="183"/>
                </a:lnTo>
                <a:lnTo>
                  <a:pt x="707" y="189"/>
                </a:lnTo>
                <a:lnTo>
                  <a:pt x="709" y="198"/>
                </a:lnTo>
                <a:lnTo>
                  <a:pt x="715" y="194"/>
                </a:lnTo>
                <a:lnTo>
                  <a:pt x="718" y="188"/>
                </a:lnTo>
                <a:lnTo>
                  <a:pt x="721" y="189"/>
                </a:lnTo>
                <a:lnTo>
                  <a:pt x="722" y="194"/>
                </a:lnTo>
                <a:lnTo>
                  <a:pt x="728" y="193"/>
                </a:lnTo>
                <a:lnTo>
                  <a:pt x="739" y="187"/>
                </a:lnTo>
                <a:lnTo>
                  <a:pt x="743" y="183"/>
                </a:lnTo>
                <a:lnTo>
                  <a:pt x="741" y="176"/>
                </a:lnTo>
                <a:lnTo>
                  <a:pt x="749" y="174"/>
                </a:lnTo>
                <a:lnTo>
                  <a:pt x="753" y="177"/>
                </a:lnTo>
                <a:lnTo>
                  <a:pt x="761" y="181"/>
                </a:lnTo>
                <a:lnTo>
                  <a:pt x="770" y="181"/>
                </a:lnTo>
                <a:lnTo>
                  <a:pt x="780" y="187"/>
                </a:lnTo>
                <a:lnTo>
                  <a:pt x="788" y="193"/>
                </a:lnTo>
                <a:lnTo>
                  <a:pt x="804" y="215"/>
                </a:lnTo>
                <a:lnTo>
                  <a:pt x="818" y="226"/>
                </a:lnTo>
                <a:lnTo>
                  <a:pt x="814" y="242"/>
                </a:lnTo>
                <a:lnTo>
                  <a:pt x="814" y="253"/>
                </a:lnTo>
                <a:lnTo>
                  <a:pt x="815" y="255"/>
                </a:lnTo>
                <a:lnTo>
                  <a:pt x="818" y="257"/>
                </a:lnTo>
                <a:lnTo>
                  <a:pt x="819" y="254"/>
                </a:lnTo>
                <a:lnTo>
                  <a:pt x="822" y="247"/>
                </a:lnTo>
                <a:lnTo>
                  <a:pt x="820" y="243"/>
                </a:lnTo>
                <a:lnTo>
                  <a:pt x="825" y="238"/>
                </a:lnTo>
                <a:lnTo>
                  <a:pt x="829" y="240"/>
                </a:lnTo>
                <a:lnTo>
                  <a:pt x="830" y="237"/>
                </a:lnTo>
                <a:lnTo>
                  <a:pt x="836" y="240"/>
                </a:lnTo>
                <a:lnTo>
                  <a:pt x="836" y="232"/>
                </a:lnTo>
                <a:lnTo>
                  <a:pt x="839" y="231"/>
                </a:lnTo>
                <a:lnTo>
                  <a:pt x="849" y="233"/>
                </a:lnTo>
                <a:lnTo>
                  <a:pt x="862" y="233"/>
                </a:lnTo>
                <a:lnTo>
                  <a:pt x="873" y="232"/>
                </a:lnTo>
                <a:lnTo>
                  <a:pt x="881" y="236"/>
                </a:lnTo>
                <a:lnTo>
                  <a:pt x="898" y="254"/>
                </a:lnTo>
                <a:lnTo>
                  <a:pt x="903" y="253"/>
                </a:lnTo>
                <a:lnTo>
                  <a:pt x="903" y="249"/>
                </a:lnTo>
                <a:lnTo>
                  <a:pt x="899" y="237"/>
                </a:lnTo>
                <a:lnTo>
                  <a:pt x="906" y="233"/>
                </a:lnTo>
                <a:lnTo>
                  <a:pt x="908" y="232"/>
                </a:lnTo>
                <a:lnTo>
                  <a:pt x="894" y="217"/>
                </a:lnTo>
                <a:lnTo>
                  <a:pt x="886" y="205"/>
                </a:lnTo>
                <a:lnTo>
                  <a:pt x="890" y="189"/>
                </a:lnTo>
                <a:lnTo>
                  <a:pt x="893" y="192"/>
                </a:lnTo>
                <a:lnTo>
                  <a:pt x="898" y="189"/>
                </a:lnTo>
                <a:lnTo>
                  <a:pt x="909" y="172"/>
                </a:lnTo>
                <a:lnTo>
                  <a:pt x="909" y="165"/>
                </a:lnTo>
                <a:lnTo>
                  <a:pt x="914" y="158"/>
                </a:lnTo>
                <a:lnTo>
                  <a:pt x="921" y="160"/>
                </a:lnTo>
                <a:lnTo>
                  <a:pt x="931" y="160"/>
                </a:lnTo>
                <a:lnTo>
                  <a:pt x="937" y="154"/>
                </a:lnTo>
                <a:lnTo>
                  <a:pt x="936" y="141"/>
                </a:lnTo>
                <a:lnTo>
                  <a:pt x="929" y="141"/>
                </a:lnTo>
                <a:lnTo>
                  <a:pt x="930" y="135"/>
                </a:lnTo>
                <a:lnTo>
                  <a:pt x="931" y="125"/>
                </a:lnTo>
                <a:lnTo>
                  <a:pt x="935" y="115"/>
                </a:lnTo>
                <a:lnTo>
                  <a:pt x="944" y="113"/>
                </a:lnTo>
                <a:lnTo>
                  <a:pt x="953" y="109"/>
                </a:lnTo>
                <a:lnTo>
                  <a:pt x="954" y="102"/>
                </a:lnTo>
                <a:lnTo>
                  <a:pt x="962" y="103"/>
                </a:lnTo>
                <a:lnTo>
                  <a:pt x="969" y="108"/>
                </a:lnTo>
                <a:lnTo>
                  <a:pt x="973" y="115"/>
                </a:lnTo>
                <a:lnTo>
                  <a:pt x="974" y="108"/>
                </a:lnTo>
                <a:lnTo>
                  <a:pt x="968" y="98"/>
                </a:lnTo>
                <a:lnTo>
                  <a:pt x="971" y="96"/>
                </a:lnTo>
                <a:lnTo>
                  <a:pt x="978" y="88"/>
                </a:lnTo>
                <a:lnTo>
                  <a:pt x="991" y="92"/>
                </a:lnTo>
                <a:lnTo>
                  <a:pt x="992" y="87"/>
                </a:lnTo>
                <a:lnTo>
                  <a:pt x="1003" y="90"/>
                </a:lnTo>
                <a:lnTo>
                  <a:pt x="1016" y="88"/>
                </a:lnTo>
                <a:lnTo>
                  <a:pt x="1026" y="91"/>
                </a:lnTo>
                <a:lnTo>
                  <a:pt x="1034" y="91"/>
                </a:lnTo>
                <a:lnTo>
                  <a:pt x="1054" y="85"/>
                </a:lnTo>
                <a:lnTo>
                  <a:pt x="1062" y="79"/>
                </a:lnTo>
                <a:lnTo>
                  <a:pt x="1062" y="55"/>
                </a:lnTo>
                <a:lnTo>
                  <a:pt x="1056" y="49"/>
                </a:lnTo>
                <a:lnTo>
                  <a:pt x="1045" y="48"/>
                </a:lnTo>
                <a:lnTo>
                  <a:pt x="1038" y="49"/>
                </a:lnTo>
                <a:lnTo>
                  <a:pt x="1030" y="44"/>
                </a:lnTo>
                <a:lnTo>
                  <a:pt x="1026" y="38"/>
                </a:lnTo>
                <a:lnTo>
                  <a:pt x="1017" y="34"/>
                </a:lnTo>
                <a:lnTo>
                  <a:pt x="1017" y="33"/>
                </a:lnTo>
                <a:lnTo>
                  <a:pt x="1021" y="32"/>
                </a:lnTo>
                <a:lnTo>
                  <a:pt x="1024" y="34"/>
                </a:lnTo>
                <a:lnTo>
                  <a:pt x="1027" y="29"/>
                </a:lnTo>
                <a:lnTo>
                  <a:pt x="1029" y="27"/>
                </a:lnTo>
                <a:lnTo>
                  <a:pt x="1032" y="31"/>
                </a:lnTo>
                <a:lnTo>
                  <a:pt x="1035" y="45"/>
                </a:lnTo>
                <a:lnTo>
                  <a:pt x="1039" y="38"/>
                </a:lnTo>
                <a:lnTo>
                  <a:pt x="1039" y="29"/>
                </a:lnTo>
                <a:lnTo>
                  <a:pt x="1044" y="29"/>
                </a:lnTo>
                <a:lnTo>
                  <a:pt x="1046" y="33"/>
                </a:lnTo>
                <a:lnTo>
                  <a:pt x="1051" y="32"/>
                </a:lnTo>
                <a:lnTo>
                  <a:pt x="1055" y="38"/>
                </a:lnTo>
                <a:lnTo>
                  <a:pt x="1059" y="43"/>
                </a:lnTo>
                <a:lnTo>
                  <a:pt x="1067" y="49"/>
                </a:lnTo>
                <a:lnTo>
                  <a:pt x="1070" y="42"/>
                </a:lnTo>
                <a:lnTo>
                  <a:pt x="1075" y="41"/>
                </a:lnTo>
                <a:lnTo>
                  <a:pt x="1080" y="44"/>
                </a:lnTo>
                <a:lnTo>
                  <a:pt x="1082" y="50"/>
                </a:lnTo>
                <a:lnTo>
                  <a:pt x="1089" y="58"/>
                </a:lnTo>
                <a:lnTo>
                  <a:pt x="1104" y="61"/>
                </a:lnTo>
                <a:lnTo>
                  <a:pt x="1108" y="61"/>
                </a:lnTo>
                <a:lnTo>
                  <a:pt x="1113" y="63"/>
                </a:lnTo>
                <a:lnTo>
                  <a:pt x="1116" y="65"/>
                </a:lnTo>
                <a:lnTo>
                  <a:pt x="1123" y="60"/>
                </a:lnTo>
                <a:lnTo>
                  <a:pt x="1126" y="59"/>
                </a:lnTo>
                <a:lnTo>
                  <a:pt x="1126" y="66"/>
                </a:lnTo>
                <a:lnTo>
                  <a:pt x="1131" y="69"/>
                </a:lnTo>
                <a:lnTo>
                  <a:pt x="1141" y="69"/>
                </a:lnTo>
                <a:lnTo>
                  <a:pt x="1151" y="76"/>
                </a:lnTo>
                <a:lnTo>
                  <a:pt x="1159" y="75"/>
                </a:lnTo>
                <a:lnTo>
                  <a:pt x="1167" y="79"/>
                </a:lnTo>
                <a:lnTo>
                  <a:pt x="1177" y="74"/>
                </a:lnTo>
                <a:lnTo>
                  <a:pt x="1179" y="74"/>
                </a:lnTo>
                <a:lnTo>
                  <a:pt x="1184" y="81"/>
                </a:lnTo>
                <a:lnTo>
                  <a:pt x="1195" y="81"/>
                </a:lnTo>
                <a:lnTo>
                  <a:pt x="1200" y="84"/>
                </a:lnTo>
                <a:lnTo>
                  <a:pt x="1205" y="90"/>
                </a:lnTo>
                <a:lnTo>
                  <a:pt x="1216" y="79"/>
                </a:lnTo>
                <a:lnTo>
                  <a:pt x="1221" y="76"/>
                </a:lnTo>
                <a:lnTo>
                  <a:pt x="1225" y="75"/>
                </a:lnTo>
                <a:lnTo>
                  <a:pt x="1234" y="76"/>
                </a:lnTo>
                <a:lnTo>
                  <a:pt x="1244" y="71"/>
                </a:lnTo>
                <a:lnTo>
                  <a:pt x="1238" y="82"/>
                </a:lnTo>
                <a:lnTo>
                  <a:pt x="1241" y="85"/>
                </a:lnTo>
                <a:lnTo>
                  <a:pt x="1243" y="86"/>
                </a:lnTo>
                <a:lnTo>
                  <a:pt x="1248" y="81"/>
                </a:lnTo>
                <a:lnTo>
                  <a:pt x="1249" y="85"/>
                </a:lnTo>
                <a:lnTo>
                  <a:pt x="1248" y="101"/>
                </a:lnTo>
                <a:lnTo>
                  <a:pt x="1249" y="104"/>
                </a:lnTo>
                <a:lnTo>
                  <a:pt x="1259" y="101"/>
                </a:lnTo>
                <a:lnTo>
                  <a:pt x="1264" y="90"/>
                </a:lnTo>
                <a:lnTo>
                  <a:pt x="1263" y="88"/>
                </a:lnTo>
                <a:lnTo>
                  <a:pt x="1264" y="79"/>
                </a:lnTo>
                <a:lnTo>
                  <a:pt x="1274" y="70"/>
                </a:lnTo>
                <a:lnTo>
                  <a:pt x="1276" y="72"/>
                </a:lnTo>
                <a:lnTo>
                  <a:pt x="1279" y="77"/>
                </a:lnTo>
                <a:lnTo>
                  <a:pt x="1280" y="92"/>
                </a:lnTo>
                <a:lnTo>
                  <a:pt x="1288" y="87"/>
                </a:lnTo>
                <a:lnTo>
                  <a:pt x="1295" y="87"/>
                </a:lnTo>
                <a:lnTo>
                  <a:pt x="1299" y="91"/>
                </a:lnTo>
                <a:lnTo>
                  <a:pt x="1297" y="96"/>
                </a:lnTo>
                <a:lnTo>
                  <a:pt x="1293" y="106"/>
                </a:lnTo>
                <a:lnTo>
                  <a:pt x="1287" y="115"/>
                </a:lnTo>
                <a:lnTo>
                  <a:pt x="1284" y="119"/>
                </a:lnTo>
                <a:lnTo>
                  <a:pt x="1279" y="118"/>
                </a:lnTo>
                <a:lnTo>
                  <a:pt x="1277" y="122"/>
                </a:lnTo>
                <a:lnTo>
                  <a:pt x="1284" y="130"/>
                </a:lnTo>
                <a:lnTo>
                  <a:pt x="1276" y="141"/>
                </a:lnTo>
                <a:lnTo>
                  <a:pt x="1272" y="144"/>
                </a:lnTo>
                <a:lnTo>
                  <a:pt x="1264" y="141"/>
                </a:lnTo>
                <a:lnTo>
                  <a:pt x="1263" y="136"/>
                </a:lnTo>
                <a:lnTo>
                  <a:pt x="1258" y="142"/>
                </a:lnTo>
                <a:lnTo>
                  <a:pt x="1259" y="151"/>
                </a:lnTo>
                <a:lnTo>
                  <a:pt x="1261" y="156"/>
                </a:lnTo>
                <a:lnTo>
                  <a:pt x="1258" y="152"/>
                </a:lnTo>
                <a:lnTo>
                  <a:pt x="1253" y="145"/>
                </a:lnTo>
                <a:lnTo>
                  <a:pt x="1248" y="144"/>
                </a:lnTo>
                <a:lnTo>
                  <a:pt x="1247" y="156"/>
                </a:lnTo>
                <a:lnTo>
                  <a:pt x="1243" y="165"/>
                </a:lnTo>
                <a:lnTo>
                  <a:pt x="1243" y="171"/>
                </a:lnTo>
                <a:lnTo>
                  <a:pt x="1253" y="168"/>
                </a:lnTo>
                <a:lnTo>
                  <a:pt x="1248" y="187"/>
                </a:lnTo>
                <a:lnTo>
                  <a:pt x="1248" y="190"/>
                </a:lnTo>
                <a:lnTo>
                  <a:pt x="1238" y="210"/>
                </a:lnTo>
                <a:lnTo>
                  <a:pt x="1234" y="221"/>
                </a:lnTo>
                <a:lnTo>
                  <a:pt x="1232" y="225"/>
                </a:lnTo>
                <a:lnTo>
                  <a:pt x="1228" y="231"/>
                </a:lnTo>
                <a:lnTo>
                  <a:pt x="1228" y="242"/>
                </a:lnTo>
                <a:lnTo>
                  <a:pt x="1234" y="246"/>
                </a:lnTo>
                <a:lnTo>
                  <a:pt x="1238" y="252"/>
                </a:lnTo>
                <a:lnTo>
                  <a:pt x="1245" y="251"/>
                </a:lnTo>
                <a:lnTo>
                  <a:pt x="1254" y="258"/>
                </a:lnTo>
                <a:lnTo>
                  <a:pt x="1269" y="264"/>
                </a:lnTo>
                <a:lnTo>
                  <a:pt x="1271" y="274"/>
                </a:lnTo>
                <a:lnTo>
                  <a:pt x="1275" y="283"/>
                </a:lnTo>
                <a:lnTo>
                  <a:pt x="1275" y="297"/>
                </a:lnTo>
                <a:lnTo>
                  <a:pt x="1285" y="290"/>
                </a:lnTo>
                <a:lnTo>
                  <a:pt x="1307" y="296"/>
                </a:lnTo>
                <a:lnTo>
                  <a:pt x="1320" y="295"/>
                </a:lnTo>
                <a:lnTo>
                  <a:pt x="1324" y="302"/>
                </a:lnTo>
                <a:lnTo>
                  <a:pt x="1335" y="308"/>
                </a:lnTo>
                <a:lnTo>
                  <a:pt x="1345" y="313"/>
                </a:lnTo>
                <a:lnTo>
                  <a:pt x="1355" y="319"/>
                </a:lnTo>
                <a:lnTo>
                  <a:pt x="1361" y="327"/>
                </a:lnTo>
                <a:lnTo>
                  <a:pt x="1370" y="334"/>
                </a:lnTo>
                <a:lnTo>
                  <a:pt x="1377" y="335"/>
                </a:lnTo>
                <a:lnTo>
                  <a:pt x="1384" y="339"/>
                </a:lnTo>
                <a:lnTo>
                  <a:pt x="1411" y="346"/>
                </a:lnTo>
                <a:lnTo>
                  <a:pt x="1421" y="354"/>
                </a:lnTo>
                <a:lnTo>
                  <a:pt x="1425" y="365"/>
                </a:lnTo>
                <a:lnTo>
                  <a:pt x="1430" y="371"/>
                </a:lnTo>
                <a:lnTo>
                  <a:pt x="1460" y="392"/>
                </a:lnTo>
                <a:lnTo>
                  <a:pt x="1475" y="398"/>
                </a:lnTo>
                <a:lnTo>
                  <a:pt x="1487" y="394"/>
                </a:lnTo>
                <a:lnTo>
                  <a:pt x="1498" y="389"/>
                </a:lnTo>
                <a:lnTo>
                  <a:pt x="1516" y="384"/>
                </a:lnTo>
                <a:lnTo>
                  <a:pt x="1521" y="377"/>
                </a:lnTo>
                <a:lnTo>
                  <a:pt x="1524" y="356"/>
                </a:lnTo>
                <a:lnTo>
                  <a:pt x="1537" y="333"/>
                </a:lnTo>
                <a:lnTo>
                  <a:pt x="1548" y="287"/>
                </a:lnTo>
                <a:lnTo>
                  <a:pt x="1553" y="270"/>
                </a:lnTo>
                <a:lnTo>
                  <a:pt x="1557" y="258"/>
                </a:lnTo>
                <a:lnTo>
                  <a:pt x="1560" y="246"/>
                </a:lnTo>
                <a:lnTo>
                  <a:pt x="1559" y="231"/>
                </a:lnTo>
                <a:lnTo>
                  <a:pt x="1553" y="213"/>
                </a:lnTo>
                <a:lnTo>
                  <a:pt x="1555" y="197"/>
                </a:lnTo>
                <a:lnTo>
                  <a:pt x="1553" y="165"/>
                </a:lnTo>
                <a:lnTo>
                  <a:pt x="1561" y="145"/>
                </a:lnTo>
                <a:lnTo>
                  <a:pt x="1560" y="128"/>
                </a:lnTo>
                <a:lnTo>
                  <a:pt x="1565" y="118"/>
                </a:lnTo>
                <a:lnTo>
                  <a:pt x="1566" y="108"/>
                </a:lnTo>
                <a:lnTo>
                  <a:pt x="1559" y="106"/>
                </a:lnTo>
                <a:lnTo>
                  <a:pt x="1560" y="95"/>
                </a:lnTo>
                <a:lnTo>
                  <a:pt x="1564" y="76"/>
                </a:lnTo>
                <a:lnTo>
                  <a:pt x="1575" y="72"/>
                </a:lnTo>
                <a:lnTo>
                  <a:pt x="1578" y="64"/>
                </a:lnTo>
                <a:lnTo>
                  <a:pt x="1583" y="45"/>
                </a:lnTo>
                <a:lnTo>
                  <a:pt x="1596" y="29"/>
                </a:lnTo>
                <a:lnTo>
                  <a:pt x="1596" y="16"/>
                </a:lnTo>
                <a:lnTo>
                  <a:pt x="1596" y="15"/>
                </a:lnTo>
                <a:lnTo>
                  <a:pt x="1599" y="11"/>
                </a:lnTo>
                <a:lnTo>
                  <a:pt x="1604" y="10"/>
                </a:lnTo>
                <a:lnTo>
                  <a:pt x="1613" y="5"/>
                </a:lnTo>
                <a:lnTo>
                  <a:pt x="1616" y="0"/>
                </a:lnTo>
                <a:lnTo>
                  <a:pt x="1623" y="2"/>
                </a:lnTo>
                <a:lnTo>
                  <a:pt x="1623" y="7"/>
                </a:lnTo>
                <a:lnTo>
                  <a:pt x="1624" y="16"/>
                </a:lnTo>
                <a:lnTo>
                  <a:pt x="1623" y="16"/>
                </a:lnTo>
                <a:lnTo>
                  <a:pt x="1623" y="17"/>
                </a:lnTo>
                <a:lnTo>
                  <a:pt x="1625" y="31"/>
                </a:lnTo>
                <a:lnTo>
                  <a:pt x="1625" y="58"/>
                </a:lnTo>
                <a:lnTo>
                  <a:pt x="1629" y="68"/>
                </a:lnTo>
                <a:lnTo>
                  <a:pt x="1639" y="68"/>
                </a:lnTo>
                <a:lnTo>
                  <a:pt x="1641" y="74"/>
                </a:lnTo>
                <a:lnTo>
                  <a:pt x="1640" y="88"/>
                </a:lnTo>
                <a:lnTo>
                  <a:pt x="1646" y="93"/>
                </a:lnTo>
                <a:lnTo>
                  <a:pt x="1650" y="103"/>
                </a:lnTo>
                <a:lnTo>
                  <a:pt x="1655" y="107"/>
                </a:lnTo>
                <a:lnTo>
                  <a:pt x="1656" y="122"/>
                </a:lnTo>
                <a:lnTo>
                  <a:pt x="1661" y="124"/>
                </a:lnTo>
                <a:lnTo>
                  <a:pt x="1663" y="139"/>
                </a:lnTo>
                <a:lnTo>
                  <a:pt x="1667" y="151"/>
                </a:lnTo>
                <a:lnTo>
                  <a:pt x="1667" y="171"/>
                </a:lnTo>
                <a:lnTo>
                  <a:pt x="1670" y="179"/>
                </a:lnTo>
                <a:lnTo>
                  <a:pt x="1672" y="189"/>
                </a:lnTo>
                <a:lnTo>
                  <a:pt x="1677" y="199"/>
                </a:lnTo>
                <a:lnTo>
                  <a:pt x="1684" y="208"/>
                </a:lnTo>
                <a:lnTo>
                  <a:pt x="1693" y="211"/>
                </a:lnTo>
                <a:lnTo>
                  <a:pt x="1705" y="200"/>
                </a:lnTo>
                <a:lnTo>
                  <a:pt x="1715" y="198"/>
                </a:lnTo>
                <a:lnTo>
                  <a:pt x="1723" y="199"/>
                </a:lnTo>
                <a:lnTo>
                  <a:pt x="1729" y="215"/>
                </a:lnTo>
                <a:lnTo>
                  <a:pt x="1739" y="219"/>
                </a:lnTo>
                <a:lnTo>
                  <a:pt x="1747" y="228"/>
                </a:lnTo>
                <a:lnTo>
                  <a:pt x="1755" y="232"/>
                </a:lnTo>
                <a:lnTo>
                  <a:pt x="1764" y="242"/>
                </a:lnTo>
                <a:lnTo>
                  <a:pt x="1761" y="252"/>
                </a:lnTo>
                <a:lnTo>
                  <a:pt x="1764" y="258"/>
                </a:lnTo>
                <a:lnTo>
                  <a:pt x="1763" y="276"/>
                </a:lnTo>
                <a:lnTo>
                  <a:pt x="1766" y="286"/>
                </a:lnTo>
                <a:lnTo>
                  <a:pt x="1766" y="295"/>
                </a:lnTo>
                <a:lnTo>
                  <a:pt x="1771" y="303"/>
                </a:lnTo>
                <a:lnTo>
                  <a:pt x="1771" y="319"/>
                </a:lnTo>
                <a:lnTo>
                  <a:pt x="1775" y="332"/>
                </a:lnTo>
                <a:lnTo>
                  <a:pt x="1787" y="349"/>
                </a:lnTo>
                <a:lnTo>
                  <a:pt x="1796" y="349"/>
                </a:lnTo>
                <a:lnTo>
                  <a:pt x="1797" y="361"/>
                </a:lnTo>
                <a:lnTo>
                  <a:pt x="1804" y="381"/>
                </a:lnTo>
                <a:lnTo>
                  <a:pt x="1807" y="393"/>
                </a:lnTo>
                <a:lnTo>
                  <a:pt x="1808" y="409"/>
                </a:lnTo>
                <a:lnTo>
                  <a:pt x="1806" y="416"/>
                </a:lnTo>
                <a:lnTo>
                  <a:pt x="1806" y="426"/>
                </a:lnTo>
                <a:lnTo>
                  <a:pt x="1808" y="437"/>
                </a:lnTo>
                <a:lnTo>
                  <a:pt x="1814" y="443"/>
                </a:lnTo>
                <a:lnTo>
                  <a:pt x="1819" y="445"/>
                </a:lnTo>
                <a:lnTo>
                  <a:pt x="1818" y="448"/>
                </a:lnTo>
                <a:lnTo>
                  <a:pt x="1822" y="445"/>
                </a:lnTo>
                <a:lnTo>
                  <a:pt x="1822" y="447"/>
                </a:lnTo>
                <a:lnTo>
                  <a:pt x="1819" y="452"/>
                </a:lnTo>
                <a:lnTo>
                  <a:pt x="1820" y="454"/>
                </a:lnTo>
                <a:lnTo>
                  <a:pt x="1820" y="461"/>
                </a:lnTo>
                <a:lnTo>
                  <a:pt x="1824" y="470"/>
                </a:lnTo>
                <a:lnTo>
                  <a:pt x="1838" y="475"/>
                </a:lnTo>
                <a:lnTo>
                  <a:pt x="1841" y="480"/>
                </a:lnTo>
                <a:lnTo>
                  <a:pt x="1851" y="485"/>
                </a:lnTo>
                <a:lnTo>
                  <a:pt x="1871" y="490"/>
                </a:lnTo>
                <a:lnTo>
                  <a:pt x="1874" y="489"/>
                </a:lnTo>
                <a:lnTo>
                  <a:pt x="1881" y="485"/>
                </a:lnTo>
                <a:lnTo>
                  <a:pt x="1884" y="502"/>
                </a:lnTo>
                <a:lnTo>
                  <a:pt x="1888" y="511"/>
                </a:lnTo>
                <a:lnTo>
                  <a:pt x="1893" y="515"/>
                </a:lnTo>
                <a:lnTo>
                  <a:pt x="1903" y="512"/>
                </a:lnTo>
                <a:lnTo>
                  <a:pt x="1911" y="517"/>
                </a:lnTo>
                <a:lnTo>
                  <a:pt x="1920" y="518"/>
                </a:lnTo>
                <a:lnTo>
                  <a:pt x="1925" y="527"/>
                </a:lnTo>
                <a:lnTo>
                  <a:pt x="1931" y="533"/>
                </a:lnTo>
                <a:lnTo>
                  <a:pt x="1937" y="529"/>
                </a:lnTo>
                <a:lnTo>
                  <a:pt x="1942" y="533"/>
                </a:lnTo>
                <a:lnTo>
                  <a:pt x="1954" y="540"/>
                </a:lnTo>
                <a:lnTo>
                  <a:pt x="1958" y="545"/>
                </a:lnTo>
                <a:lnTo>
                  <a:pt x="1960" y="556"/>
                </a:lnTo>
                <a:lnTo>
                  <a:pt x="1953" y="554"/>
                </a:lnTo>
                <a:lnTo>
                  <a:pt x="1952" y="566"/>
                </a:lnTo>
                <a:lnTo>
                  <a:pt x="1958" y="572"/>
                </a:lnTo>
                <a:lnTo>
                  <a:pt x="1968" y="574"/>
                </a:lnTo>
                <a:lnTo>
                  <a:pt x="1970" y="580"/>
                </a:lnTo>
                <a:lnTo>
                  <a:pt x="1978" y="588"/>
                </a:lnTo>
                <a:lnTo>
                  <a:pt x="1980" y="597"/>
                </a:lnTo>
                <a:lnTo>
                  <a:pt x="1983" y="603"/>
                </a:lnTo>
                <a:lnTo>
                  <a:pt x="1985" y="610"/>
                </a:lnTo>
                <a:lnTo>
                  <a:pt x="1992" y="612"/>
                </a:lnTo>
                <a:lnTo>
                  <a:pt x="1994" y="619"/>
                </a:lnTo>
                <a:lnTo>
                  <a:pt x="1994" y="645"/>
                </a:lnTo>
                <a:lnTo>
                  <a:pt x="1996" y="651"/>
                </a:lnTo>
                <a:lnTo>
                  <a:pt x="1997" y="658"/>
                </a:lnTo>
                <a:lnTo>
                  <a:pt x="2002" y="662"/>
                </a:lnTo>
                <a:lnTo>
                  <a:pt x="2005" y="671"/>
                </a:lnTo>
                <a:lnTo>
                  <a:pt x="2007" y="672"/>
                </a:lnTo>
                <a:lnTo>
                  <a:pt x="2011" y="669"/>
                </a:lnTo>
                <a:lnTo>
                  <a:pt x="2017" y="669"/>
                </a:lnTo>
                <a:lnTo>
                  <a:pt x="2017" y="655"/>
                </a:lnTo>
                <a:lnTo>
                  <a:pt x="2023" y="650"/>
                </a:lnTo>
                <a:lnTo>
                  <a:pt x="2027" y="660"/>
                </a:lnTo>
                <a:lnTo>
                  <a:pt x="2032" y="665"/>
                </a:lnTo>
                <a:lnTo>
                  <a:pt x="2043" y="669"/>
                </a:lnTo>
                <a:lnTo>
                  <a:pt x="2051" y="676"/>
                </a:lnTo>
                <a:lnTo>
                  <a:pt x="2054" y="661"/>
                </a:lnTo>
                <a:lnTo>
                  <a:pt x="2057" y="665"/>
                </a:lnTo>
                <a:lnTo>
                  <a:pt x="2059" y="671"/>
                </a:lnTo>
                <a:lnTo>
                  <a:pt x="2061" y="674"/>
                </a:lnTo>
                <a:lnTo>
                  <a:pt x="2065" y="690"/>
                </a:lnTo>
                <a:lnTo>
                  <a:pt x="2065" y="720"/>
                </a:lnTo>
                <a:lnTo>
                  <a:pt x="2068" y="733"/>
                </a:lnTo>
                <a:lnTo>
                  <a:pt x="2077" y="739"/>
                </a:lnTo>
                <a:lnTo>
                  <a:pt x="2083" y="748"/>
                </a:lnTo>
                <a:lnTo>
                  <a:pt x="2098" y="760"/>
                </a:lnTo>
                <a:lnTo>
                  <a:pt x="2110" y="760"/>
                </a:lnTo>
                <a:lnTo>
                  <a:pt x="2118" y="766"/>
                </a:lnTo>
                <a:lnTo>
                  <a:pt x="2124" y="774"/>
                </a:lnTo>
                <a:lnTo>
                  <a:pt x="2130" y="785"/>
                </a:lnTo>
                <a:lnTo>
                  <a:pt x="2132" y="791"/>
                </a:lnTo>
                <a:lnTo>
                  <a:pt x="2141" y="800"/>
                </a:lnTo>
                <a:lnTo>
                  <a:pt x="2151" y="802"/>
                </a:lnTo>
                <a:lnTo>
                  <a:pt x="2151" y="806"/>
                </a:lnTo>
                <a:lnTo>
                  <a:pt x="2163" y="824"/>
                </a:lnTo>
                <a:lnTo>
                  <a:pt x="2162" y="830"/>
                </a:lnTo>
                <a:lnTo>
                  <a:pt x="2173" y="835"/>
                </a:lnTo>
                <a:lnTo>
                  <a:pt x="2177" y="844"/>
                </a:lnTo>
                <a:lnTo>
                  <a:pt x="2178" y="862"/>
                </a:lnTo>
                <a:lnTo>
                  <a:pt x="2184" y="872"/>
                </a:lnTo>
                <a:lnTo>
                  <a:pt x="2186" y="876"/>
                </a:lnTo>
                <a:lnTo>
                  <a:pt x="2190" y="871"/>
                </a:lnTo>
                <a:lnTo>
                  <a:pt x="2191" y="886"/>
                </a:lnTo>
                <a:lnTo>
                  <a:pt x="2189" y="900"/>
                </a:lnTo>
                <a:lnTo>
                  <a:pt x="2191" y="911"/>
                </a:lnTo>
                <a:lnTo>
                  <a:pt x="2194" y="938"/>
                </a:lnTo>
                <a:lnTo>
                  <a:pt x="2197" y="948"/>
                </a:lnTo>
                <a:lnTo>
                  <a:pt x="2193" y="945"/>
                </a:lnTo>
                <a:lnTo>
                  <a:pt x="2191" y="952"/>
                </a:lnTo>
                <a:lnTo>
                  <a:pt x="2193" y="956"/>
                </a:lnTo>
                <a:lnTo>
                  <a:pt x="2194" y="963"/>
                </a:lnTo>
                <a:lnTo>
                  <a:pt x="2197" y="967"/>
                </a:lnTo>
                <a:lnTo>
                  <a:pt x="2200" y="979"/>
                </a:lnTo>
                <a:lnTo>
                  <a:pt x="2207" y="995"/>
                </a:lnTo>
                <a:lnTo>
                  <a:pt x="2216" y="1023"/>
                </a:lnTo>
                <a:lnTo>
                  <a:pt x="2217" y="1050"/>
                </a:lnTo>
                <a:lnTo>
                  <a:pt x="2215" y="1066"/>
                </a:lnTo>
                <a:lnTo>
                  <a:pt x="2211" y="1074"/>
                </a:lnTo>
                <a:lnTo>
                  <a:pt x="2206" y="1090"/>
                </a:lnTo>
                <a:lnTo>
                  <a:pt x="2204" y="1110"/>
                </a:lnTo>
                <a:lnTo>
                  <a:pt x="2199" y="1142"/>
                </a:lnTo>
                <a:lnTo>
                  <a:pt x="2196" y="1145"/>
                </a:lnTo>
                <a:lnTo>
                  <a:pt x="2189" y="1164"/>
                </a:lnTo>
                <a:lnTo>
                  <a:pt x="2188" y="1182"/>
                </a:lnTo>
                <a:lnTo>
                  <a:pt x="2190" y="1201"/>
                </a:lnTo>
                <a:lnTo>
                  <a:pt x="2186" y="1207"/>
                </a:lnTo>
                <a:lnTo>
                  <a:pt x="2186" y="1214"/>
                </a:lnTo>
                <a:lnTo>
                  <a:pt x="2172" y="1252"/>
                </a:lnTo>
                <a:lnTo>
                  <a:pt x="2167" y="1258"/>
                </a:lnTo>
                <a:lnTo>
                  <a:pt x="2162" y="1266"/>
                </a:lnTo>
                <a:lnTo>
                  <a:pt x="2156" y="1273"/>
                </a:lnTo>
                <a:lnTo>
                  <a:pt x="2156" y="1280"/>
                </a:lnTo>
                <a:lnTo>
                  <a:pt x="2158" y="1285"/>
                </a:lnTo>
                <a:lnTo>
                  <a:pt x="2153" y="1291"/>
                </a:lnTo>
                <a:lnTo>
                  <a:pt x="2145" y="1302"/>
                </a:lnTo>
                <a:lnTo>
                  <a:pt x="2137" y="1302"/>
                </a:lnTo>
                <a:lnTo>
                  <a:pt x="2135" y="1306"/>
                </a:lnTo>
                <a:lnTo>
                  <a:pt x="2141" y="1308"/>
                </a:lnTo>
                <a:lnTo>
                  <a:pt x="2130" y="1312"/>
                </a:lnTo>
                <a:lnTo>
                  <a:pt x="2123" y="1316"/>
                </a:lnTo>
                <a:lnTo>
                  <a:pt x="2120" y="1323"/>
                </a:lnTo>
                <a:lnTo>
                  <a:pt x="2114" y="1331"/>
                </a:lnTo>
                <a:lnTo>
                  <a:pt x="2108" y="1346"/>
                </a:lnTo>
                <a:lnTo>
                  <a:pt x="2100" y="1357"/>
                </a:lnTo>
                <a:lnTo>
                  <a:pt x="2094" y="1359"/>
                </a:lnTo>
                <a:lnTo>
                  <a:pt x="2091" y="1360"/>
                </a:lnTo>
                <a:lnTo>
                  <a:pt x="2089" y="1365"/>
                </a:lnTo>
                <a:lnTo>
                  <a:pt x="2097" y="1367"/>
                </a:lnTo>
                <a:lnTo>
                  <a:pt x="2096" y="1379"/>
                </a:lnTo>
                <a:lnTo>
                  <a:pt x="2091" y="1392"/>
                </a:lnTo>
                <a:lnTo>
                  <a:pt x="2088" y="1392"/>
                </a:lnTo>
                <a:lnTo>
                  <a:pt x="2087" y="1400"/>
                </a:lnTo>
                <a:lnTo>
                  <a:pt x="2078" y="1411"/>
                </a:lnTo>
                <a:lnTo>
                  <a:pt x="2065" y="1458"/>
                </a:lnTo>
                <a:lnTo>
                  <a:pt x="2065" y="1468"/>
                </a:lnTo>
                <a:lnTo>
                  <a:pt x="2056" y="1462"/>
                </a:lnTo>
                <a:lnTo>
                  <a:pt x="2049" y="1481"/>
                </a:lnTo>
                <a:lnTo>
                  <a:pt x="2044" y="1487"/>
                </a:lnTo>
                <a:lnTo>
                  <a:pt x="2041" y="1497"/>
                </a:lnTo>
                <a:lnTo>
                  <a:pt x="2038" y="1500"/>
                </a:lnTo>
                <a:lnTo>
                  <a:pt x="2034" y="1506"/>
                </a:lnTo>
                <a:lnTo>
                  <a:pt x="2033" y="1521"/>
                </a:lnTo>
                <a:lnTo>
                  <a:pt x="2029" y="1538"/>
                </a:lnTo>
                <a:lnTo>
                  <a:pt x="2033" y="1546"/>
                </a:lnTo>
                <a:lnTo>
                  <a:pt x="2030" y="1550"/>
                </a:lnTo>
                <a:lnTo>
                  <a:pt x="2029" y="1562"/>
                </a:lnTo>
                <a:lnTo>
                  <a:pt x="2023" y="1577"/>
                </a:lnTo>
                <a:lnTo>
                  <a:pt x="2021" y="1587"/>
                </a:lnTo>
                <a:lnTo>
                  <a:pt x="2021" y="1593"/>
                </a:lnTo>
                <a:lnTo>
                  <a:pt x="2024" y="1603"/>
                </a:lnTo>
                <a:lnTo>
                  <a:pt x="2024" y="1613"/>
                </a:lnTo>
                <a:lnTo>
                  <a:pt x="2023" y="1621"/>
                </a:lnTo>
                <a:lnTo>
                  <a:pt x="2021" y="1629"/>
                </a:lnTo>
                <a:lnTo>
                  <a:pt x="2012" y="1624"/>
                </a:lnTo>
                <a:lnTo>
                  <a:pt x="2008" y="1625"/>
                </a:lnTo>
                <a:lnTo>
                  <a:pt x="2007" y="1637"/>
                </a:lnTo>
                <a:lnTo>
                  <a:pt x="1987" y="1643"/>
                </a:lnTo>
                <a:lnTo>
                  <a:pt x="1932" y="1645"/>
                </a:lnTo>
                <a:lnTo>
                  <a:pt x="1920" y="1648"/>
                </a:lnTo>
                <a:lnTo>
                  <a:pt x="1898" y="1661"/>
                </a:lnTo>
                <a:lnTo>
                  <a:pt x="1888" y="1669"/>
                </a:lnTo>
                <a:lnTo>
                  <a:pt x="1874" y="1678"/>
                </a:lnTo>
                <a:lnTo>
                  <a:pt x="1868" y="1685"/>
                </a:lnTo>
                <a:lnTo>
                  <a:pt x="1866" y="1691"/>
                </a:lnTo>
                <a:lnTo>
                  <a:pt x="1854" y="1699"/>
                </a:lnTo>
                <a:lnTo>
                  <a:pt x="1847" y="1705"/>
                </a:lnTo>
                <a:lnTo>
                  <a:pt x="1844" y="1701"/>
                </a:lnTo>
                <a:lnTo>
                  <a:pt x="1830" y="1705"/>
                </a:lnTo>
                <a:lnTo>
                  <a:pt x="1823" y="1705"/>
                </a:lnTo>
                <a:lnTo>
                  <a:pt x="1819" y="1706"/>
                </a:lnTo>
                <a:lnTo>
                  <a:pt x="1818" y="1715"/>
                </a:lnTo>
                <a:lnTo>
                  <a:pt x="1822" y="1720"/>
                </a:lnTo>
                <a:lnTo>
                  <a:pt x="1825" y="1713"/>
                </a:lnTo>
                <a:lnTo>
                  <a:pt x="1831" y="1709"/>
                </a:lnTo>
                <a:lnTo>
                  <a:pt x="1836" y="1709"/>
                </a:lnTo>
                <a:lnTo>
                  <a:pt x="1833" y="1720"/>
                </a:lnTo>
                <a:lnTo>
                  <a:pt x="1831" y="1729"/>
                </a:lnTo>
                <a:lnTo>
                  <a:pt x="1826" y="1736"/>
                </a:lnTo>
                <a:lnTo>
                  <a:pt x="1813" y="1717"/>
                </a:lnTo>
                <a:lnTo>
                  <a:pt x="1808" y="1717"/>
                </a:lnTo>
                <a:lnTo>
                  <a:pt x="1799" y="1713"/>
                </a:lnTo>
                <a:lnTo>
                  <a:pt x="1796" y="1704"/>
                </a:lnTo>
                <a:lnTo>
                  <a:pt x="1785" y="1704"/>
                </a:lnTo>
                <a:lnTo>
                  <a:pt x="1777" y="1696"/>
                </a:lnTo>
                <a:lnTo>
                  <a:pt x="1776" y="1690"/>
                </a:lnTo>
                <a:lnTo>
                  <a:pt x="1779" y="1679"/>
                </a:lnTo>
                <a:lnTo>
                  <a:pt x="1772" y="1673"/>
                </a:lnTo>
                <a:lnTo>
                  <a:pt x="1760" y="1682"/>
                </a:lnTo>
                <a:lnTo>
                  <a:pt x="1750" y="1685"/>
                </a:lnTo>
                <a:lnTo>
                  <a:pt x="1739" y="1682"/>
                </a:lnTo>
                <a:lnTo>
                  <a:pt x="1736" y="1675"/>
                </a:lnTo>
                <a:lnTo>
                  <a:pt x="1749" y="1675"/>
                </a:lnTo>
                <a:lnTo>
                  <a:pt x="1752" y="1666"/>
                </a:lnTo>
                <a:lnTo>
                  <a:pt x="1750" y="1652"/>
                </a:lnTo>
                <a:lnTo>
                  <a:pt x="1741" y="1647"/>
                </a:lnTo>
                <a:lnTo>
                  <a:pt x="1725" y="1659"/>
                </a:lnTo>
                <a:lnTo>
                  <a:pt x="1715" y="1661"/>
                </a:lnTo>
                <a:lnTo>
                  <a:pt x="1728" y="1669"/>
                </a:lnTo>
                <a:lnTo>
                  <a:pt x="1729" y="1672"/>
                </a:lnTo>
                <a:lnTo>
                  <a:pt x="1721" y="1673"/>
                </a:lnTo>
                <a:lnTo>
                  <a:pt x="1710" y="1678"/>
                </a:lnTo>
                <a:lnTo>
                  <a:pt x="1699" y="1686"/>
                </a:lnTo>
                <a:lnTo>
                  <a:pt x="1690" y="1701"/>
                </a:lnTo>
                <a:lnTo>
                  <a:pt x="1672" y="1710"/>
                </a:lnTo>
                <a:lnTo>
                  <a:pt x="1658" y="1713"/>
                </a:lnTo>
                <a:lnTo>
                  <a:pt x="1655" y="1709"/>
                </a:lnTo>
                <a:lnTo>
                  <a:pt x="1635" y="1699"/>
                </a:lnTo>
                <a:lnTo>
                  <a:pt x="1616" y="1686"/>
                </a:lnTo>
                <a:lnTo>
                  <a:pt x="1607" y="1683"/>
                </a:lnTo>
                <a:lnTo>
                  <a:pt x="1593" y="1682"/>
                </a:lnTo>
                <a:lnTo>
                  <a:pt x="1572" y="1674"/>
                </a:lnTo>
                <a:lnTo>
                  <a:pt x="1564" y="1675"/>
                </a:lnTo>
                <a:lnTo>
                  <a:pt x="1555" y="1682"/>
                </a:lnTo>
                <a:lnTo>
                  <a:pt x="1548" y="1671"/>
                </a:lnTo>
                <a:lnTo>
                  <a:pt x="1529" y="1659"/>
                </a:lnTo>
                <a:lnTo>
                  <a:pt x="1511" y="1658"/>
                </a:lnTo>
                <a:lnTo>
                  <a:pt x="1496" y="1650"/>
                </a:lnTo>
                <a:lnTo>
                  <a:pt x="1486" y="1639"/>
                </a:lnTo>
                <a:lnTo>
                  <a:pt x="1481" y="1625"/>
                </a:lnTo>
                <a:lnTo>
                  <a:pt x="1470" y="1618"/>
                </a:lnTo>
                <a:lnTo>
                  <a:pt x="1458" y="1588"/>
                </a:lnTo>
                <a:lnTo>
                  <a:pt x="1457" y="1582"/>
                </a:lnTo>
                <a:lnTo>
                  <a:pt x="1462" y="1572"/>
                </a:lnTo>
                <a:lnTo>
                  <a:pt x="1463" y="1559"/>
                </a:lnTo>
                <a:lnTo>
                  <a:pt x="1453" y="1530"/>
                </a:lnTo>
                <a:lnTo>
                  <a:pt x="1430" y="1500"/>
                </a:lnTo>
                <a:lnTo>
                  <a:pt x="1437" y="1483"/>
                </a:lnTo>
                <a:lnTo>
                  <a:pt x="1436" y="1480"/>
                </a:lnTo>
                <a:lnTo>
                  <a:pt x="1421" y="1481"/>
                </a:lnTo>
                <a:lnTo>
                  <a:pt x="1406" y="1490"/>
                </a:lnTo>
                <a:lnTo>
                  <a:pt x="1389" y="1496"/>
                </a:lnTo>
                <a:lnTo>
                  <a:pt x="1379" y="1497"/>
                </a:lnTo>
                <a:lnTo>
                  <a:pt x="1372" y="1495"/>
                </a:lnTo>
                <a:lnTo>
                  <a:pt x="1379" y="1484"/>
                </a:lnTo>
                <a:lnTo>
                  <a:pt x="1387" y="1468"/>
                </a:lnTo>
                <a:lnTo>
                  <a:pt x="1390" y="1453"/>
                </a:lnTo>
                <a:lnTo>
                  <a:pt x="1390" y="1436"/>
                </a:lnTo>
                <a:lnTo>
                  <a:pt x="1384" y="1419"/>
                </a:lnTo>
                <a:lnTo>
                  <a:pt x="1376" y="1406"/>
                </a:lnTo>
                <a:lnTo>
                  <a:pt x="1368" y="1400"/>
                </a:lnTo>
                <a:lnTo>
                  <a:pt x="1356" y="1424"/>
                </a:lnTo>
                <a:lnTo>
                  <a:pt x="1356" y="1436"/>
                </a:lnTo>
                <a:lnTo>
                  <a:pt x="1352" y="1448"/>
                </a:lnTo>
                <a:lnTo>
                  <a:pt x="1350" y="1460"/>
                </a:lnTo>
                <a:lnTo>
                  <a:pt x="1349" y="1463"/>
                </a:lnTo>
                <a:lnTo>
                  <a:pt x="1340" y="1462"/>
                </a:lnTo>
                <a:lnTo>
                  <a:pt x="1329" y="1467"/>
                </a:lnTo>
                <a:lnTo>
                  <a:pt x="1317" y="1467"/>
                </a:lnTo>
                <a:lnTo>
                  <a:pt x="1307" y="1473"/>
                </a:lnTo>
                <a:lnTo>
                  <a:pt x="1301" y="1467"/>
                </a:lnTo>
                <a:lnTo>
                  <a:pt x="1306" y="1448"/>
                </a:lnTo>
                <a:lnTo>
                  <a:pt x="1319" y="1449"/>
                </a:lnTo>
                <a:lnTo>
                  <a:pt x="1330" y="1443"/>
                </a:lnTo>
                <a:lnTo>
                  <a:pt x="1334" y="1429"/>
                </a:lnTo>
                <a:lnTo>
                  <a:pt x="1335" y="1417"/>
                </a:lnTo>
                <a:lnTo>
                  <a:pt x="1333" y="1415"/>
                </a:lnTo>
                <a:lnTo>
                  <a:pt x="1333" y="1411"/>
                </a:lnTo>
                <a:lnTo>
                  <a:pt x="1334" y="1405"/>
                </a:lnTo>
                <a:lnTo>
                  <a:pt x="1334" y="1397"/>
                </a:lnTo>
                <a:lnTo>
                  <a:pt x="1339" y="1384"/>
                </a:lnTo>
                <a:lnTo>
                  <a:pt x="1345" y="1368"/>
                </a:lnTo>
                <a:lnTo>
                  <a:pt x="1351" y="1365"/>
                </a:lnTo>
                <a:lnTo>
                  <a:pt x="1357" y="1355"/>
                </a:lnTo>
                <a:lnTo>
                  <a:pt x="1357" y="1330"/>
                </a:lnTo>
                <a:lnTo>
                  <a:pt x="1363" y="1331"/>
                </a:lnTo>
                <a:lnTo>
                  <a:pt x="1362" y="1324"/>
                </a:lnTo>
                <a:lnTo>
                  <a:pt x="1358" y="1317"/>
                </a:lnTo>
                <a:lnTo>
                  <a:pt x="1358" y="1307"/>
                </a:lnTo>
                <a:lnTo>
                  <a:pt x="1355" y="1304"/>
                </a:lnTo>
                <a:lnTo>
                  <a:pt x="1355" y="1293"/>
                </a:lnTo>
                <a:lnTo>
                  <a:pt x="1350" y="1288"/>
                </a:lnTo>
                <a:lnTo>
                  <a:pt x="1347" y="1297"/>
                </a:lnTo>
                <a:lnTo>
                  <a:pt x="1347" y="1317"/>
                </a:lnTo>
                <a:lnTo>
                  <a:pt x="1342" y="1318"/>
                </a:lnTo>
                <a:lnTo>
                  <a:pt x="1335" y="1330"/>
                </a:lnTo>
                <a:lnTo>
                  <a:pt x="1330" y="1341"/>
                </a:lnTo>
                <a:lnTo>
                  <a:pt x="1324" y="1354"/>
                </a:lnTo>
                <a:lnTo>
                  <a:pt x="1323" y="1360"/>
                </a:lnTo>
                <a:lnTo>
                  <a:pt x="1318" y="1368"/>
                </a:lnTo>
                <a:lnTo>
                  <a:pt x="1307" y="1367"/>
                </a:lnTo>
                <a:lnTo>
                  <a:pt x="1302" y="1370"/>
                </a:lnTo>
                <a:lnTo>
                  <a:pt x="1301" y="1374"/>
                </a:lnTo>
                <a:lnTo>
                  <a:pt x="1287" y="1382"/>
                </a:lnTo>
                <a:lnTo>
                  <a:pt x="1282" y="1388"/>
                </a:lnTo>
                <a:lnTo>
                  <a:pt x="1275" y="1390"/>
                </a:lnTo>
                <a:lnTo>
                  <a:pt x="1269" y="1405"/>
                </a:lnTo>
                <a:lnTo>
                  <a:pt x="1259" y="1417"/>
                </a:lnTo>
                <a:lnTo>
                  <a:pt x="1249" y="1425"/>
                </a:lnTo>
                <a:lnTo>
                  <a:pt x="1245" y="1437"/>
                </a:lnTo>
                <a:lnTo>
                  <a:pt x="1252" y="1437"/>
                </a:lnTo>
                <a:lnTo>
                  <a:pt x="1252" y="1454"/>
                </a:lnTo>
                <a:lnTo>
                  <a:pt x="1245" y="1449"/>
                </a:lnTo>
                <a:lnTo>
                  <a:pt x="1238" y="1452"/>
                </a:lnTo>
                <a:lnTo>
                  <a:pt x="1229" y="1440"/>
                </a:lnTo>
                <a:lnTo>
                  <a:pt x="1220" y="1433"/>
                </a:lnTo>
                <a:lnTo>
                  <a:pt x="1214" y="1427"/>
                </a:lnTo>
                <a:lnTo>
                  <a:pt x="1205" y="1426"/>
                </a:lnTo>
                <a:lnTo>
                  <a:pt x="1205" y="1416"/>
                </a:lnTo>
                <a:lnTo>
                  <a:pt x="1221" y="1427"/>
                </a:lnTo>
                <a:lnTo>
                  <a:pt x="1222" y="1419"/>
                </a:lnTo>
                <a:lnTo>
                  <a:pt x="1220" y="1405"/>
                </a:lnTo>
                <a:lnTo>
                  <a:pt x="1214" y="1398"/>
                </a:lnTo>
                <a:lnTo>
                  <a:pt x="1211" y="1383"/>
                </a:lnTo>
                <a:lnTo>
                  <a:pt x="1204" y="1372"/>
                </a:lnTo>
                <a:lnTo>
                  <a:pt x="1195" y="1365"/>
                </a:lnTo>
                <a:lnTo>
                  <a:pt x="1190" y="1347"/>
                </a:lnTo>
                <a:lnTo>
                  <a:pt x="1186" y="1343"/>
                </a:lnTo>
                <a:lnTo>
                  <a:pt x="1183" y="1334"/>
                </a:lnTo>
                <a:lnTo>
                  <a:pt x="1177" y="1335"/>
                </a:lnTo>
                <a:lnTo>
                  <a:pt x="1166" y="1330"/>
                </a:lnTo>
                <a:lnTo>
                  <a:pt x="1156" y="1324"/>
                </a:lnTo>
                <a:lnTo>
                  <a:pt x="1150" y="1316"/>
                </a:lnTo>
                <a:lnTo>
                  <a:pt x="1150" y="1306"/>
                </a:lnTo>
                <a:lnTo>
                  <a:pt x="1155" y="1306"/>
                </a:lnTo>
                <a:lnTo>
                  <a:pt x="1156" y="1292"/>
                </a:lnTo>
                <a:lnTo>
                  <a:pt x="1135" y="1286"/>
                </a:lnTo>
                <a:lnTo>
                  <a:pt x="1114" y="1265"/>
                </a:lnTo>
                <a:lnTo>
                  <a:pt x="1108" y="1263"/>
                </a:lnTo>
                <a:lnTo>
                  <a:pt x="1110" y="1270"/>
                </a:lnTo>
                <a:lnTo>
                  <a:pt x="1100" y="1269"/>
                </a:lnTo>
                <a:lnTo>
                  <a:pt x="1091" y="1263"/>
                </a:lnTo>
                <a:lnTo>
                  <a:pt x="1069" y="1252"/>
                </a:lnTo>
                <a:lnTo>
                  <a:pt x="1062" y="1253"/>
                </a:lnTo>
                <a:lnTo>
                  <a:pt x="1054" y="1259"/>
                </a:lnTo>
                <a:lnTo>
                  <a:pt x="1051" y="1258"/>
                </a:lnTo>
                <a:lnTo>
                  <a:pt x="1045" y="1255"/>
                </a:lnTo>
                <a:lnTo>
                  <a:pt x="1017" y="1231"/>
                </a:lnTo>
                <a:lnTo>
                  <a:pt x="1006" y="1227"/>
                </a:lnTo>
                <a:lnTo>
                  <a:pt x="995" y="1226"/>
                </a:lnTo>
                <a:lnTo>
                  <a:pt x="974" y="1225"/>
                </a:lnTo>
                <a:lnTo>
                  <a:pt x="941" y="1230"/>
                </a:lnTo>
                <a:lnTo>
                  <a:pt x="899" y="1228"/>
                </a:lnTo>
                <a:lnTo>
                  <a:pt x="881" y="1228"/>
                </a:lnTo>
                <a:lnTo>
                  <a:pt x="840" y="1248"/>
                </a:lnTo>
                <a:lnTo>
                  <a:pt x="820" y="1261"/>
                </a:lnTo>
                <a:lnTo>
                  <a:pt x="795" y="1263"/>
                </a:lnTo>
                <a:lnTo>
                  <a:pt x="779" y="1270"/>
                </a:lnTo>
                <a:lnTo>
                  <a:pt x="758" y="1274"/>
                </a:lnTo>
                <a:lnTo>
                  <a:pt x="722" y="1273"/>
                </a:lnTo>
                <a:lnTo>
                  <a:pt x="710" y="1270"/>
                </a:lnTo>
                <a:lnTo>
                  <a:pt x="695" y="1274"/>
                </a:lnTo>
                <a:lnTo>
                  <a:pt x="685" y="1282"/>
                </a:lnTo>
                <a:lnTo>
                  <a:pt x="658" y="1297"/>
                </a:lnTo>
                <a:lnTo>
                  <a:pt x="642" y="1302"/>
                </a:lnTo>
                <a:lnTo>
                  <a:pt x="634" y="1309"/>
                </a:lnTo>
                <a:lnTo>
                  <a:pt x="625" y="1313"/>
                </a:lnTo>
                <a:lnTo>
                  <a:pt x="614" y="1314"/>
                </a:lnTo>
                <a:lnTo>
                  <a:pt x="602" y="1320"/>
                </a:lnTo>
                <a:lnTo>
                  <a:pt x="596" y="1333"/>
                </a:lnTo>
                <a:lnTo>
                  <a:pt x="592" y="1349"/>
                </a:lnTo>
                <a:lnTo>
                  <a:pt x="587" y="1354"/>
                </a:lnTo>
                <a:lnTo>
                  <a:pt x="581" y="1363"/>
                </a:lnTo>
                <a:lnTo>
                  <a:pt x="577" y="1372"/>
                </a:lnTo>
                <a:lnTo>
                  <a:pt x="558" y="1377"/>
                </a:lnTo>
                <a:lnTo>
                  <a:pt x="549" y="1377"/>
                </a:lnTo>
                <a:lnTo>
                  <a:pt x="539" y="1373"/>
                </a:lnTo>
                <a:lnTo>
                  <a:pt x="518" y="1376"/>
                </a:lnTo>
                <a:lnTo>
                  <a:pt x="496" y="1382"/>
                </a:lnTo>
                <a:lnTo>
                  <a:pt x="491" y="1374"/>
                </a:lnTo>
                <a:lnTo>
                  <a:pt x="486" y="1372"/>
                </a:lnTo>
                <a:lnTo>
                  <a:pt x="480" y="1374"/>
                </a:lnTo>
                <a:lnTo>
                  <a:pt x="464" y="1376"/>
                </a:lnTo>
                <a:lnTo>
                  <a:pt x="447" y="1372"/>
                </a:lnTo>
                <a:lnTo>
                  <a:pt x="435" y="1372"/>
                </a:lnTo>
                <a:lnTo>
                  <a:pt x="419" y="1379"/>
                </a:lnTo>
                <a:lnTo>
                  <a:pt x="376" y="1378"/>
                </a:lnTo>
                <a:lnTo>
                  <a:pt x="365" y="1383"/>
                </a:lnTo>
                <a:lnTo>
                  <a:pt x="355" y="1392"/>
                </a:lnTo>
                <a:lnTo>
                  <a:pt x="350" y="1399"/>
                </a:lnTo>
                <a:lnTo>
                  <a:pt x="352" y="1404"/>
                </a:lnTo>
                <a:lnTo>
                  <a:pt x="350" y="1405"/>
                </a:lnTo>
                <a:lnTo>
                  <a:pt x="344" y="1411"/>
                </a:lnTo>
                <a:lnTo>
                  <a:pt x="333" y="1414"/>
                </a:lnTo>
                <a:lnTo>
                  <a:pt x="316" y="1416"/>
                </a:lnTo>
                <a:lnTo>
                  <a:pt x="301" y="1426"/>
                </a:lnTo>
                <a:lnTo>
                  <a:pt x="292" y="1436"/>
                </a:lnTo>
                <a:lnTo>
                  <a:pt x="287" y="1443"/>
                </a:lnTo>
                <a:lnTo>
                  <a:pt x="280" y="1449"/>
                </a:lnTo>
                <a:lnTo>
                  <a:pt x="271" y="1452"/>
                </a:lnTo>
                <a:lnTo>
                  <a:pt x="261" y="1447"/>
                </a:lnTo>
                <a:lnTo>
                  <a:pt x="260" y="1458"/>
                </a:lnTo>
                <a:lnTo>
                  <a:pt x="253" y="1454"/>
                </a:lnTo>
                <a:lnTo>
                  <a:pt x="244" y="1458"/>
                </a:lnTo>
                <a:lnTo>
                  <a:pt x="238" y="1451"/>
                </a:lnTo>
                <a:lnTo>
                  <a:pt x="205" y="1453"/>
                </a:lnTo>
                <a:lnTo>
                  <a:pt x="190" y="1451"/>
                </a:lnTo>
                <a:lnTo>
                  <a:pt x="183" y="1443"/>
                </a:lnTo>
                <a:lnTo>
                  <a:pt x="174" y="1440"/>
                </a:lnTo>
                <a:lnTo>
                  <a:pt x="174" y="1441"/>
                </a:lnTo>
                <a:lnTo>
                  <a:pt x="163" y="1440"/>
                </a:lnTo>
                <a:lnTo>
                  <a:pt x="148" y="1424"/>
                </a:lnTo>
                <a:lnTo>
                  <a:pt x="141" y="1415"/>
                </a:lnTo>
                <a:lnTo>
                  <a:pt x="130" y="1405"/>
                </a:lnTo>
                <a:lnTo>
                  <a:pt x="120" y="1402"/>
                </a:lnTo>
                <a:lnTo>
                  <a:pt x="108" y="1399"/>
                </a:lnTo>
                <a:lnTo>
                  <a:pt x="105" y="1370"/>
                </a:lnTo>
                <a:lnTo>
                  <a:pt x="107" y="1357"/>
                </a:lnTo>
                <a:lnTo>
                  <a:pt x="107" y="1356"/>
                </a:lnTo>
                <a:lnTo>
                  <a:pt x="117" y="1360"/>
                </a:lnTo>
                <a:lnTo>
                  <a:pt x="125" y="1359"/>
                </a:lnTo>
                <a:lnTo>
                  <a:pt x="136" y="1343"/>
                </a:lnTo>
                <a:lnTo>
                  <a:pt x="142" y="1328"/>
                </a:lnTo>
                <a:lnTo>
                  <a:pt x="142" y="1318"/>
                </a:lnTo>
                <a:lnTo>
                  <a:pt x="137" y="1306"/>
                </a:lnTo>
                <a:lnTo>
                  <a:pt x="137" y="1291"/>
                </a:lnTo>
                <a:lnTo>
                  <a:pt x="139" y="1297"/>
                </a:lnTo>
                <a:lnTo>
                  <a:pt x="142" y="1286"/>
                </a:lnTo>
                <a:lnTo>
                  <a:pt x="141" y="1265"/>
                </a:lnTo>
                <a:lnTo>
                  <a:pt x="144" y="1248"/>
                </a:lnTo>
                <a:lnTo>
                  <a:pt x="141" y="1234"/>
                </a:lnTo>
                <a:lnTo>
                  <a:pt x="124" y="1196"/>
                </a:lnTo>
                <a:lnTo>
                  <a:pt x="121" y="1185"/>
                </a:lnTo>
                <a:lnTo>
                  <a:pt x="117" y="1178"/>
                </a:lnTo>
                <a:lnTo>
                  <a:pt x="109" y="1168"/>
                </a:lnTo>
                <a:lnTo>
                  <a:pt x="103" y="1150"/>
                </a:lnTo>
                <a:lnTo>
                  <a:pt x="98" y="1124"/>
                </a:lnTo>
                <a:lnTo>
                  <a:pt x="98" y="1092"/>
                </a:lnTo>
                <a:lnTo>
                  <a:pt x="94" y="1081"/>
                </a:lnTo>
                <a:lnTo>
                  <a:pt x="78" y="1053"/>
                </a:lnTo>
                <a:lnTo>
                  <a:pt x="76" y="1039"/>
                </a:lnTo>
                <a:lnTo>
                  <a:pt x="66" y="1024"/>
                </a:lnTo>
                <a:lnTo>
                  <a:pt x="54" y="1004"/>
                </a:lnTo>
                <a:lnTo>
                  <a:pt x="54" y="983"/>
                </a:lnTo>
                <a:lnTo>
                  <a:pt x="46" y="965"/>
                </a:lnTo>
                <a:lnTo>
                  <a:pt x="40" y="945"/>
                </a:lnTo>
                <a:lnTo>
                  <a:pt x="29" y="938"/>
                </a:lnTo>
                <a:lnTo>
                  <a:pt x="19" y="927"/>
                </a:lnTo>
                <a:lnTo>
                  <a:pt x="13" y="919"/>
                </a:lnTo>
                <a:lnTo>
                  <a:pt x="11" y="909"/>
                </a:lnTo>
                <a:lnTo>
                  <a:pt x="5" y="905"/>
                </a:lnTo>
                <a:lnTo>
                  <a:pt x="0" y="895"/>
                </a:lnTo>
                <a:lnTo>
                  <a:pt x="1" y="889"/>
                </a:lnTo>
                <a:lnTo>
                  <a:pt x="3" y="894"/>
                </a:lnTo>
                <a:lnTo>
                  <a:pt x="8" y="895"/>
                </a:lnTo>
                <a:lnTo>
                  <a:pt x="12" y="897"/>
                </a:lnTo>
                <a:lnTo>
                  <a:pt x="15" y="904"/>
                </a:lnTo>
                <a:lnTo>
                  <a:pt x="16" y="914"/>
                </a:lnTo>
                <a:lnTo>
                  <a:pt x="21" y="911"/>
                </a:lnTo>
                <a:lnTo>
                  <a:pt x="23" y="918"/>
                </a:lnTo>
                <a:lnTo>
                  <a:pt x="31" y="919"/>
                </a:lnTo>
                <a:lnTo>
                  <a:pt x="35" y="913"/>
                </a:lnTo>
                <a:lnTo>
                  <a:pt x="34" y="904"/>
                </a:lnTo>
                <a:lnTo>
                  <a:pt x="26" y="895"/>
                </a:lnTo>
                <a:lnTo>
                  <a:pt x="13" y="866"/>
                </a:lnTo>
                <a:lnTo>
                  <a:pt x="13" y="856"/>
                </a:lnTo>
                <a:lnTo>
                  <a:pt x="17" y="860"/>
                </a:lnTo>
                <a:lnTo>
                  <a:pt x="22" y="871"/>
                </a:lnTo>
                <a:lnTo>
                  <a:pt x="27" y="894"/>
                </a:lnTo>
                <a:lnTo>
                  <a:pt x="35" y="884"/>
                </a:lnTo>
                <a:lnTo>
                  <a:pt x="38" y="893"/>
                </a:lnTo>
                <a:lnTo>
                  <a:pt x="39" y="904"/>
                </a:lnTo>
                <a:lnTo>
                  <a:pt x="46" y="905"/>
                </a:lnTo>
                <a:lnTo>
                  <a:pt x="51" y="898"/>
                </a:lnTo>
                <a:lnTo>
                  <a:pt x="54" y="886"/>
                </a:lnTo>
                <a:lnTo>
                  <a:pt x="53" y="867"/>
                </a:lnTo>
                <a:lnTo>
                  <a:pt x="45" y="860"/>
                </a:lnTo>
                <a:lnTo>
                  <a:pt x="39" y="848"/>
                </a:lnTo>
                <a:lnTo>
                  <a:pt x="37" y="851"/>
                </a:lnTo>
                <a:lnTo>
                  <a:pt x="38" y="844"/>
                </a:lnTo>
                <a:lnTo>
                  <a:pt x="31" y="832"/>
                </a:lnTo>
                <a:lnTo>
                  <a:pt x="23" y="814"/>
                </a:lnTo>
                <a:lnTo>
                  <a:pt x="8" y="787"/>
                </a:lnTo>
                <a:lnTo>
                  <a:pt x="8" y="758"/>
                </a:lnTo>
                <a:lnTo>
                  <a:pt x="13" y="748"/>
                </a:lnTo>
                <a:lnTo>
                  <a:pt x="28" y="733"/>
                </a:lnTo>
                <a:lnTo>
                  <a:pt x="29" y="725"/>
                </a:lnTo>
                <a:lnTo>
                  <a:pt x="28" y="716"/>
                </a:lnTo>
                <a:lnTo>
                  <a:pt x="29" y="695"/>
                </a:lnTo>
                <a:lnTo>
                  <a:pt x="22" y="683"/>
                </a:lnTo>
                <a:lnTo>
                  <a:pt x="27" y="661"/>
                </a:lnTo>
                <a:lnTo>
                  <a:pt x="33" y="652"/>
                </a:lnTo>
                <a:lnTo>
                  <a:pt x="39" y="637"/>
                </a:lnTo>
                <a:lnTo>
                  <a:pt x="43" y="634"/>
                </a:lnTo>
                <a:close/>
              </a:path>
            </a:pathLst>
          </a:custGeom>
          <a:solidFill>
            <a:schemeClr val="accent3"/>
          </a:solid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sz="1600" dirty="0">
              <a:cs typeface="+mn-ea"/>
              <a:sym typeface="+mn-lt"/>
            </a:endParaRPr>
          </a:p>
        </p:txBody>
      </p:sp>
      <p:sp>
        <p:nvSpPr>
          <p:cNvPr id="54" name="Freeform 114"/>
          <p:cNvSpPr>
            <a:spLocks noChangeAspect="1"/>
          </p:cNvSpPr>
          <p:nvPr/>
        </p:nvSpPr>
        <p:spPr bwMode="gray">
          <a:xfrm>
            <a:off x="9171704" y="4171954"/>
            <a:ext cx="1268566" cy="968060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chemeClr val="accent6"/>
          </a:solid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sz="1600" dirty="0">
              <a:cs typeface="+mn-ea"/>
              <a:sym typeface="+mn-lt"/>
            </a:endParaRPr>
          </a:p>
        </p:txBody>
      </p:sp>
      <p:grpSp>
        <p:nvGrpSpPr>
          <p:cNvPr id="284" name="Group 153"/>
          <p:cNvGrpSpPr>
            <a:grpSpLocks noChangeAspect="1"/>
          </p:cNvGrpSpPr>
          <p:nvPr/>
        </p:nvGrpSpPr>
        <p:grpSpPr bwMode="gray">
          <a:xfrm>
            <a:off x="6802159" y="1877885"/>
            <a:ext cx="977550" cy="981438"/>
            <a:chOff x="3000" y="2012"/>
            <a:chExt cx="210" cy="192"/>
          </a:xfrm>
          <a:solidFill>
            <a:schemeClr val="accent4"/>
          </a:solidFill>
        </p:grpSpPr>
        <p:sp>
          <p:nvSpPr>
            <p:cNvPr id="294" name="Freeform 154"/>
            <p:cNvSpPr>
              <a:spLocks noChangeAspect="1"/>
            </p:cNvSpPr>
            <p:nvPr/>
          </p:nvSpPr>
          <p:spPr bwMode="gray">
            <a:xfrm>
              <a:off x="3122" y="2182"/>
              <a:ext cx="10" cy="5"/>
            </a:xfrm>
            <a:custGeom>
              <a:avLst/>
              <a:gdLst/>
              <a:ahLst/>
              <a:cxnLst>
                <a:cxn ang="0">
                  <a:pos x="50" y="2"/>
                </a:cxn>
                <a:cxn ang="0">
                  <a:pos x="45" y="0"/>
                </a:cxn>
                <a:cxn ang="0">
                  <a:pos x="27" y="2"/>
                </a:cxn>
                <a:cxn ang="0">
                  <a:pos x="23" y="10"/>
                </a:cxn>
                <a:cxn ang="0">
                  <a:pos x="12" y="18"/>
                </a:cxn>
                <a:cxn ang="0">
                  <a:pos x="0" y="22"/>
                </a:cxn>
                <a:cxn ang="0">
                  <a:pos x="1" y="26"/>
                </a:cxn>
                <a:cxn ang="0">
                  <a:pos x="27" y="19"/>
                </a:cxn>
                <a:cxn ang="0">
                  <a:pos x="50" y="2"/>
                </a:cxn>
              </a:cxnLst>
              <a:rect l="0" t="0" r="r" b="b"/>
              <a:pathLst>
                <a:path w="50" h="26">
                  <a:moveTo>
                    <a:pt x="50" y="2"/>
                  </a:moveTo>
                  <a:lnTo>
                    <a:pt x="45" y="0"/>
                  </a:lnTo>
                  <a:lnTo>
                    <a:pt x="27" y="2"/>
                  </a:lnTo>
                  <a:lnTo>
                    <a:pt x="23" y="10"/>
                  </a:lnTo>
                  <a:lnTo>
                    <a:pt x="12" y="18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27" y="19"/>
                  </a:lnTo>
                  <a:lnTo>
                    <a:pt x="50" y="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95" name="Freeform 155"/>
            <p:cNvSpPr>
              <a:spLocks noChangeAspect="1"/>
            </p:cNvSpPr>
            <p:nvPr/>
          </p:nvSpPr>
          <p:spPr bwMode="gray">
            <a:xfrm>
              <a:off x="3000" y="2012"/>
              <a:ext cx="210" cy="192"/>
            </a:xfrm>
            <a:custGeom>
              <a:avLst/>
              <a:gdLst/>
              <a:ahLst/>
              <a:cxnLst>
                <a:cxn ang="0">
                  <a:pos x="920" y="957"/>
                </a:cxn>
                <a:cxn ang="0">
                  <a:pos x="836" y="944"/>
                </a:cxn>
                <a:cxn ang="0">
                  <a:pos x="792" y="933"/>
                </a:cxn>
                <a:cxn ang="0">
                  <a:pos x="717" y="912"/>
                </a:cxn>
                <a:cxn ang="0">
                  <a:pos x="673" y="839"/>
                </a:cxn>
                <a:cxn ang="0">
                  <a:pos x="610" y="865"/>
                </a:cxn>
                <a:cxn ang="0">
                  <a:pos x="551" y="868"/>
                </a:cxn>
                <a:cxn ang="0">
                  <a:pos x="511" y="859"/>
                </a:cxn>
                <a:cxn ang="0">
                  <a:pos x="462" y="822"/>
                </a:cxn>
                <a:cxn ang="0">
                  <a:pos x="400" y="794"/>
                </a:cxn>
                <a:cxn ang="0">
                  <a:pos x="351" y="713"/>
                </a:cxn>
                <a:cxn ang="0">
                  <a:pos x="323" y="661"/>
                </a:cxn>
                <a:cxn ang="0">
                  <a:pos x="292" y="661"/>
                </a:cxn>
                <a:cxn ang="0">
                  <a:pos x="270" y="632"/>
                </a:cxn>
                <a:cxn ang="0">
                  <a:pos x="252" y="640"/>
                </a:cxn>
                <a:cxn ang="0">
                  <a:pos x="237" y="653"/>
                </a:cxn>
                <a:cxn ang="0">
                  <a:pos x="188" y="595"/>
                </a:cxn>
                <a:cxn ang="0">
                  <a:pos x="172" y="506"/>
                </a:cxn>
                <a:cxn ang="0">
                  <a:pos x="111" y="466"/>
                </a:cxn>
                <a:cxn ang="0">
                  <a:pos x="82" y="422"/>
                </a:cxn>
                <a:cxn ang="0">
                  <a:pos x="72" y="393"/>
                </a:cxn>
                <a:cxn ang="0">
                  <a:pos x="100" y="328"/>
                </a:cxn>
                <a:cxn ang="0">
                  <a:pos x="102" y="278"/>
                </a:cxn>
                <a:cxn ang="0">
                  <a:pos x="40" y="213"/>
                </a:cxn>
                <a:cxn ang="0">
                  <a:pos x="12" y="118"/>
                </a:cxn>
                <a:cxn ang="0">
                  <a:pos x="0" y="34"/>
                </a:cxn>
                <a:cxn ang="0">
                  <a:pos x="38" y="16"/>
                </a:cxn>
                <a:cxn ang="0">
                  <a:pos x="121" y="68"/>
                </a:cxn>
                <a:cxn ang="0">
                  <a:pos x="166" y="27"/>
                </a:cxn>
                <a:cxn ang="0">
                  <a:pos x="227" y="57"/>
                </a:cxn>
                <a:cxn ang="0">
                  <a:pos x="232" y="85"/>
                </a:cxn>
                <a:cxn ang="0">
                  <a:pos x="260" y="123"/>
                </a:cxn>
                <a:cxn ang="0">
                  <a:pos x="303" y="171"/>
                </a:cxn>
                <a:cxn ang="0">
                  <a:pos x="357" y="203"/>
                </a:cxn>
                <a:cxn ang="0">
                  <a:pos x="497" y="207"/>
                </a:cxn>
                <a:cxn ang="0">
                  <a:pos x="543" y="207"/>
                </a:cxn>
                <a:cxn ang="0">
                  <a:pos x="600" y="135"/>
                </a:cxn>
                <a:cxn ang="0">
                  <a:pos x="664" y="121"/>
                </a:cxn>
                <a:cxn ang="0">
                  <a:pos x="722" y="119"/>
                </a:cxn>
                <a:cxn ang="0">
                  <a:pos x="804" y="150"/>
                </a:cxn>
                <a:cxn ang="0">
                  <a:pos x="851" y="187"/>
                </a:cxn>
                <a:cxn ang="0">
                  <a:pos x="936" y="230"/>
                </a:cxn>
                <a:cxn ang="0">
                  <a:pos x="935" y="321"/>
                </a:cxn>
                <a:cxn ang="0">
                  <a:pos x="895" y="398"/>
                </a:cxn>
                <a:cxn ang="0">
                  <a:pos x="899" y="470"/>
                </a:cxn>
                <a:cxn ang="0">
                  <a:pos x="909" y="546"/>
                </a:cxn>
                <a:cxn ang="0">
                  <a:pos x="960" y="586"/>
                </a:cxn>
                <a:cxn ang="0">
                  <a:pos x="915" y="676"/>
                </a:cxn>
                <a:cxn ang="0">
                  <a:pos x="986" y="759"/>
                </a:cxn>
                <a:cxn ang="0">
                  <a:pos x="1023" y="829"/>
                </a:cxn>
                <a:cxn ang="0">
                  <a:pos x="1033" y="866"/>
                </a:cxn>
                <a:cxn ang="0">
                  <a:pos x="970" y="902"/>
                </a:cxn>
              </a:cxnLst>
              <a:rect l="0" t="0" r="r" b="b"/>
              <a:pathLst>
                <a:path w="1049" h="961">
                  <a:moveTo>
                    <a:pt x="957" y="958"/>
                  </a:moveTo>
                  <a:lnTo>
                    <a:pt x="954" y="957"/>
                  </a:lnTo>
                  <a:lnTo>
                    <a:pt x="947" y="961"/>
                  </a:lnTo>
                  <a:lnTo>
                    <a:pt x="932" y="960"/>
                  </a:lnTo>
                  <a:lnTo>
                    <a:pt x="920" y="957"/>
                  </a:lnTo>
                  <a:lnTo>
                    <a:pt x="903" y="951"/>
                  </a:lnTo>
                  <a:lnTo>
                    <a:pt x="895" y="944"/>
                  </a:lnTo>
                  <a:lnTo>
                    <a:pt x="889" y="949"/>
                  </a:lnTo>
                  <a:lnTo>
                    <a:pt x="855" y="947"/>
                  </a:lnTo>
                  <a:lnTo>
                    <a:pt x="836" y="944"/>
                  </a:lnTo>
                  <a:lnTo>
                    <a:pt x="825" y="939"/>
                  </a:lnTo>
                  <a:lnTo>
                    <a:pt x="820" y="941"/>
                  </a:lnTo>
                  <a:lnTo>
                    <a:pt x="818" y="945"/>
                  </a:lnTo>
                  <a:lnTo>
                    <a:pt x="806" y="938"/>
                  </a:lnTo>
                  <a:lnTo>
                    <a:pt x="792" y="933"/>
                  </a:lnTo>
                  <a:lnTo>
                    <a:pt x="775" y="933"/>
                  </a:lnTo>
                  <a:lnTo>
                    <a:pt x="755" y="930"/>
                  </a:lnTo>
                  <a:lnTo>
                    <a:pt x="744" y="926"/>
                  </a:lnTo>
                  <a:lnTo>
                    <a:pt x="726" y="925"/>
                  </a:lnTo>
                  <a:lnTo>
                    <a:pt x="717" y="912"/>
                  </a:lnTo>
                  <a:lnTo>
                    <a:pt x="710" y="893"/>
                  </a:lnTo>
                  <a:lnTo>
                    <a:pt x="705" y="869"/>
                  </a:lnTo>
                  <a:lnTo>
                    <a:pt x="697" y="852"/>
                  </a:lnTo>
                  <a:lnTo>
                    <a:pt x="683" y="843"/>
                  </a:lnTo>
                  <a:lnTo>
                    <a:pt x="673" y="839"/>
                  </a:lnTo>
                  <a:lnTo>
                    <a:pt x="665" y="838"/>
                  </a:lnTo>
                  <a:lnTo>
                    <a:pt x="645" y="847"/>
                  </a:lnTo>
                  <a:lnTo>
                    <a:pt x="625" y="853"/>
                  </a:lnTo>
                  <a:lnTo>
                    <a:pt x="619" y="860"/>
                  </a:lnTo>
                  <a:lnTo>
                    <a:pt x="610" y="865"/>
                  </a:lnTo>
                  <a:lnTo>
                    <a:pt x="600" y="865"/>
                  </a:lnTo>
                  <a:lnTo>
                    <a:pt x="584" y="875"/>
                  </a:lnTo>
                  <a:lnTo>
                    <a:pt x="573" y="877"/>
                  </a:lnTo>
                  <a:lnTo>
                    <a:pt x="559" y="874"/>
                  </a:lnTo>
                  <a:lnTo>
                    <a:pt x="551" y="868"/>
                  </a:lnTo>
                  <a:lnTo>
                    <a:pt x="537" y="865"/>
                  </a:lnTo>
                  <a:lnTo>
                    <a:pt x="523" y="868"/>
                  </a:lnTo>
                  <a:lnTo>
                    <a:pt x="516" y="868"/>
                  </a:lnTo>
                  <a:lnTo>
                    <a:pt x="507" y="856"/>
                  </a:lnTo>
                  <a:lnTo>
                    <a:pt x="511" y="859"/>
                  </a:lnTo>
                  <a:lnTo>
                    <a:pt x="509" y="854"/>
                  </a:lnTo>
                  <a:lnTo>
                    <a:pt x="502" y="849"/>
                  </a:lnTo>
                  <a:lnTo>
                    <a:pt x="470" y="838"/>
                  </a:lnTo>
                  <a:lnTo>
                    <a:pt x="462" y="826"/>
                  </a:lnTo>
                  <a:lnTo>
                    <a:pt x="462" y="822"/>
                  </a:lnTo>
                  <a:lnTo>
                    <a:pt x="453" y="812"/>
                  </a:lnTo>
                  <a:lnTo>
                    <a:pt x="438" y="805"/>
                  </a:lnTo>
                  <a:lnTo>
                    <a:pt x="425" y="800"/>
                  </a:lnTo>
                  <a:lnTo>
                    <a:pt x="409" y="799"/>
                  </a:lnTo>
                  <a:lnTo>
                    <a:pt x="400" y="794"/>
                  </a:lnTo>
                  <a:lnTo>
                    <a:pt x="392" y="785"/>
                  </a:lnTo>
                  <a:lnTo>
                    <a:pt x="384" y="762"/>
                  </a:lnTo>
                  <a:lnTo>
                    <a:pt x="374" y="745"/>
                  </a:lnTo>
                  <a:lnTo>
                    <a:pt x="371" y="730"/>
                  </a:lnTo>
                  <a:lnTo>
                    <a:pt x="351" y="713"/>
                  </a:lnTo>
                  <a:lnTo>
                    <a:pt x="347" y="699"/>
                  </a:lnTo>
                  <a:lnTo>
                    <a:pt x="342" y="689"/>
                  </a:lnTo>
                  <a:lnTo>
                    <a:pt x="334" y="685"/>
                  </a:lnTo>
                  <a:lnTo>
                    <a:pt x="324" y="669"/>
                  </a:lnTo>
                  <a:lnTo>
                    <a:pt x="323" y="661"/>
                  </a:lnTo>
                  <a:lnTo>
                    <a:pt x="319" y="655"/>
                  </a:lnTo>
                  <a:lnTo>
                    <a:pt x="313" y="651"/>
                  </a:lnTo>
                  <a:lnTo>
                    <a:pt x="301" y="656"/>
                  </a:lnTo>
                  <a:lnTo>
                    <a:pt x="293" y="664"/>
                  </a:lnTo>
                  <a:lnTo>
                    <a:pt x="292" y="661"/>
                  </a:lnTo>
                  <a:lnTo>
                    <a:pt x="286" y="659"/>
                  </a:lnTo>
                  <a:lnTo>
                    <a:pt x="283" y="654"/>
                  </a:lnTo>
                  <a:lnTo>
                    <a:pt x="276" y="649"/>
                  </a:lnTo>
                  <a:lnTo>
                    <a:pt x="271" y="642"/>
                  </a:lnTo>
                  <a:lnTo>
                    <a:pt x="270" y="632"/>
                  </a:lnTo>
                  <a:lnTo>
                    <a:pt x="265" y="627"/>
                  </a:lnTo>
                  <a:lnTo>
                    <a:pt x="256" y="624"/>
                  </a:lnTo>
                  <a:lnTo>
                    <a:pt x="252" y="628"/>
                  </a:lnTo>
                  <a:lnTo>
                    <a:pt x="254" y="634"/>
                  </a:lnTo>
                  <a:lnTo>
                    <a:pt x="252" y="640"/>
                  </a:lnTo>
                  <a:lnTo>
                    <a:pt x="253" y="646"/>
                  </a:lnTo>
                  <a:lnTo>
                    <a:pt x="244" y="646"/>
                  </a:lnTo>
                  <a:lnTo>
                    <a:pt x="243" y="656"/>
                  </a:lnTo>
                  <a:lnTo>
                    <a:pt x="240" y="655"/>
                  </a:lnTo>
                  <a:lnTo>
                    <a:pt x="237" y="653"/>
                  </a:lnTo>
                  <a:lnTo>
                    <a:pt x="217" y="638"/>
                  </a:lnTo>
                  <a:lnTo>
                    <a:pt x="210" y="630"/>
                  </a:lnTo>
                  <a:lnTo>
                    <a:pt x="205" y="622"/>
                  </a:lnTo>
                  <a:lnTo>
                    <a:pt x="201" y="602"/>
                  </a:lnTo>
                  <a:lnTo>
                    <a:pt x="188" y="595"/>
                  </a:lnTo>
                  <a:lnTo>
                    <a:pt x="189" y="574"/>
                  </a:lnTo>
                  <a:lnTo>
                    <a:pt x="193" y="547"/>
                  </a:lnTo>
                  <a:lnTo>
                    <a:pt x="186" y="533"/>
                  </a:lnTo>
                  <a:lnTo>
                    <a:pt x="179" y="521"/>
                  </a:lnTo>
                  <a:lnTo>
                    <a:pt x="172" y="506"/>
                  </a:lnTo>
                  <a:lnTo>
                    <a:pt x="163" y="497"/>
                  </a:lnTo>
                  <a:lnTo>
                    <a:pt x="150" y="493"/>
                  </a:lnTo>
                  <a:lnTo>
                    <a:pt x="140" y="488"/>
                  </a:lnTo>
                  <a:lnTo>
                    <a:pt x="126" y="477"/>
                  </a:lnTo>
                  <a:lnTo>
                    <a:pt x="111" y="466"/>
                  </a:lnTo>
                  <a:lnTo>
                    <a:pt x="99" y="460"/>
                  </a:lnTo>
                  <a:lnTo>
                    <a:pt x="99" y="449"/>
                  </a:lnTo>
                  <a:lnTo>
                    <a:pt x="93" y="435"/>
                  </a:lnTo>
                  <a:lnTo>
                    <a:pt x="86" y="429"/>
                  </a:lnTo>
                  <a:lnTo>
                    <a:pt x="82" y="422"/>
                  </a:lnTo>
                  <a:lnTo>
                    <a:pt x="73" y="422"/>
                  </a:lnTo>
                  <a:lnTo>
                    <a:pt x="67" y="417"/>
                  </a:lnTo>
                  <a:lnTo>
                    <a:pt x="65" y="401"/>
                  </a:lnTo>
                  <a:lnTo>
                    <a:pt x="68" y="400"/>
                  </a:lnTo>
                  <a:lnTo>
                    <a:pt x="72" y="393"/>
                  </a:lnTo>
                  <a:lnTo>
                    <a:pt x="76" y="368"/>
                  </a:lnTo>
                  <a:lnTo>
                    <a:pt x="80" y="360"/>
                  </a:lnTo>
                  <a:lnTo>
                    <a:pt x="88" y="358"/>
                  </a:lnTo>
                  <a:lnTo>
                    <a:pt x="87" y="349"/>
                  </a:lnTo>
                  <a:lnTo>
                    <a:pt x="100" y="328"/>
                  </a:lnTo>
                  <a:lnTo>
                    <a:pt x="109" y="317"/>
                  </a:lnTo>
                  <a:lnTo>
                    <a:pt x="104" y="299"/>
                  </a:lnTo>
                  <a:lnTo>
                    <a:pt x="110" y="285"/>
                  </a:lnTo>
                  <a:lnTo>
                    <a:pt x="116" y="278"/>
                  </a:lnTo>
                  <a:lnTo>
                    <a:pt x="102" y="278"/>
                  </a:lnTo>
                  <a:lnTo>
                    <a:pt x="80" y="273"/>
                  </a:lnTo>
                  <a:lnTo>
                    <a:pt x="68" y="262"/>
                  </a:lnTo>
                  <a:lnTo>
                    <a:pt x="62" y="240"/>
                  </a:lnTo>
                  <a:lnTo>
                    <a:pt x="50" y="230"/>
                  </a:lnTo>
                  <a:lnTo>
                    <a:pt x="40" y="213"/>
                  </a:lnTo>
                  <a:lnTo>
                    <a:pt x="35" y="180"/>
                  </a:lnTo>
                  <a:lnTo>
                    <a:pt x="34" y="164"/>
                  </a:lnTo>
                  <a:lnTo>
                    <a:pt x="22" y="147"/>
                  </a:lnTo>
                  <a:lnTo>
                    <a:pt x="8" y="139"/>
                  </a:lnTo>
                  <a:lnTo>
                    <a:pt x="12" y="118"/>
                  </a:lnTo>
                  <a:lnTo>
                    <a:pt x="10" y="102"/>
                  </a:lnTo>
                  <a:lnTo>
                    <a:pt x="10" y="85"/>
                  </a:lnTo>
                  <a:lnTo>
                    <a:pt x="8" y="58"/>
                  </a:lnTo>
                  <a:lnTo>
                    <a:pt x="1" y="41"/>
                  </a:lnTo>
                  <a:lnTo>
                    <a:pt x="0" y="34"/>
                  </a:lnTo>
                  <a:lnTo>
                    <a:pt x="14" y="25"/>
                  </a:lnTo>
                  <a:lnTo>
                    <a:pt x="16" y="18"/>
                  </a:lnTo>
                  <a:lnTo>
                    <a:pt x="25" y="0"/>
                  </a:lnTo>
                  <a:lnTo>
                    <a:pt x="34" y="11"/>
                  </a:lnTo>
                  <a:lnTo>
                    <a:pt x="38" y="16"/>
                  </a:lnTo>
                  <a:lnTo>
                    <a:pt x="70" y="62"/>
                  </a:lnTo>
                  <a:lnTo>
                    <a:pt x="86" y="65"/>
                  </a:lnTo>
                  <a:lnTo>
                    <a:pt x="99" y="68"/>
                  </a:lnTo>
                  <a:lnTo>
                    <a:pt x="104" y="68"/>
                  </a:lnTo>
                  <a:lnTo>
                    <a:pt x="121" y="68"/>
                  </a:lnTo>
                  <a:lnTo>
                    <a:pt x="127" y="68"/>
                  </a:lnTo>
                  <a:lnTo>
                    <a:pt x="138" y="65"/>
                  </a:lnTo>
                  <a:lnTo>
                    <a:pt x="150" y="53"/>
                  </a:lnTo>
                  <a:lnTo>
                    <a:pt x="156" y="37"/>
                  </a:lnTo>
                  <a:lnTo>
                    <a:pt x="166" y="27"/>
                  </a:lnTo>
                  <a:lnTo>
                    <a:pt x="178" y="19"/>
                  </a:lnTo>
                  <a:lnTo>
                    <a:pt x="204" y="13"/>
                  </a:lnTo>
                  <a:lnTo>
                    <a:pt x="221" y="22"/>
                  </a:lnTo>
                  <a:lnTo>
                    <a:pt x="220" y="36"/>
                  </a:lnTo>
                  <a:lnTo>
                    <a:pt x="227" y="57"/>
                  </a:lnTo>
                  <a:lnTo>
                    <a:pt x="212" y="65"/>
                  </a:lnTo>
                  <a:lnTo>
                    <a:pt x="209" y="70"/>
                  </a:lnTo>
                  <a:lnTo>
                    <a:pt x="220" y="77"/>
                  </a:lnTo>
                  <a:lnTo>
                    <a:pt x="224" y="81"/>
                  </a:lnTo>
                  <a:lnTo>
                    <a:pt x="232" y="85"/>
                  </a:lnTo>
                  <a:lnTo>
                    <a:pt x="240" y="92"/>
                  </a:lnTo>
                  <a:lnTo>
                    <a:pt x="247" y="95"/>
                  </a:lnTo>
                  <a:lnTo>
                    <a:pt x="254" y="95"/>
                  </a:lnTo>
                  <a:lnTo>
                    <a:pt x="258" y="94"/>
                  </a:lnTo>
                  <a:lnTo>
                    <a:pt x="260" y="123"/>
                  </a:lnTo>
                  <a:lnTo>
                    <a:pt x="265" y="142"/>
                  </a:lnTo>
                  <a:lnTo>
                    <a:pt x="270" y="155"/>
                  </a:lnTo>
                  <a:lnTo>
                    <a:pt x="282" y="165"/>
                  </a:lnTo>
                  <a:lnTo>
                    <a:pt x="293" y="167"/>
                  </a:lnTo>
                  <a:lnTo>
                    <a:pt x="303" y="171"/>
                  </a:lnTo>
                  <a:lnTo>
                    <a:pt x="318" y="170"/>
                  </a:lnTo>
                  <a:lnTo>
                    <a:pt x="329" y="171"/>
                  </a:lnTo>
                  <a:lnTo>
                    <a:pt x="336" y="176"/>
                  </a:lnTo>
                  <a:lnTo>
                    <a:pt x="344" y="192"/>
                  </a:lnTo>
                  <a:lnTo>
                    <a:pt x="357" y="203"/>
                  </a:lnTo>
                  <a:lnTo>
                    <a:pt x="377" y="214"/>
                  </a:lnTo>
                  <a:lnTo>
                    <a:pt x="411" y="225"/>
                  </a:lnTo>
                  <a:lnTo>
                    <a:pt x="423" y="226"/>
                  </a:lnTo>
                  <a:lnTo>
                    <a:pt x="479" y="209"/>
                  </a:lnTo>
                  <a:lnTo>
                    <a:pt x="497" y="207"/>
                  </a:lnTo>
                  <a:lnTo>
                    <a:pt x="519" y="202"/>
                  </a:lnTo>
                  <a:lnTo>
                    <a:pt x="516" y="205"/>
                  </a:lnTo>
                  <a:lnTo>
                    <a:pt x="502" y="208"/>
                  </a:lnTo>
                  <a:lnTo>
                    <a:pt x="519" y="210"/>
                  </a:lnTo>
                  <a:lnTo>
                    <a:pt x="543" y="207"/>
                  </a:lnTo>
                  <a:lnTo>
                    <a:pt x="543" y="187"/>
                  </a:lnTo>
                  <a:lnTo>
                    <a:pt x="534" y="166"/>
                  </a:lnTo>
                  <a:lnTo>
                    <a:pt x="548" y="166"/>
                  </a:lnTo>
                  <a:lnTo>
                    <a:pt x="566" y="162"/>
                  </a:lnTo>
                  <a:lnTo>
                    <a:pt x="600" y="135"/>
                  </a:lnTo>
                  <a:lnTo>
                    <a:pt x="615" y="121"/>
                  </a:lnTo>
                  <a:lnTo>
                    <a:pt x="631" y="117"/>
                  </a:lnTo>
                  <a:lnTo>
                    <a:pt x="642" y="117"/>
                  </a:lnTo>
                  <a:lnTo>
                    <a:pt x="653" y="121"/>
                  </a:lnTo>
                  <a:lnTo>
                    <a:pt x="664" y="121"/>
                  </a:lnTo>
                  <a:lnTo>
                    <a:pt x="669" y="116"/>
                  </a:lnTo>
                  <a:lnTo>
                    <a:pt x="672" y="107"/>
                  </a:lnTo>
                  <a:lnTo>
                    <a:pt x="686" y="105"/>
                  </a:lnTo>
                  <a:lnTo>
                    <a:pt x="707" y="107"/>
                  </a:lnTo>
                  <a:lnTo>
                    <a:pt x="722" y="119"/>
                  </a:lnTo>
                  <a:lnTo>
                    <a:pt x="731" y="131"/>
                  </a:lnTo>
                  <a:lnTo>
                    <a:pt x="769" y="143"/>
                  </a:lnTo>
                  <a:lnTo>
                    <a:pt x="782" y="150"/>
                  </a:lnTo>
                  <a:lnTo>
                    <a:pt x="793" y="153"/>
                  </a:lnTo>
                  <a:lnTo>
                    <a:pt x="804" y="150"/>
                  </a:lnTo>
                  <a:lnTo>
                    <a:pt x="819" y="153"/>
                  </a:lnTo>
                  <a:lnTo>
                    <a:pt x="828" y="158"/>
                  </a:lnTo>
                  <a:lnTo>
                    <a:pt x="837" y="171"/>
                  </a:lnTo>
                  <a:lnTo>
                    <a:pt x="841" y="183"/>
                  </a:lnTo>
                  <a:lnTo>
                    <a:pt x="851" y="187"/>
                  </a:lnTo>
                  <a:lnTo>
                    <a:pt x="867" y="197"/>
                  </a:lnTo>
                  <a:lnTo>
                    <a:pt x="889" y="215"/>
                  </a:lnTo>
                  <a:lnTo>
                    <a:pt x="905" y="225"/>
                  </a:lnTo>
                  <a:lnTo>
                    <a:pt x="931" y="225"/>
                  </a:lnTo>
                  <a:lnTo>
                    <a:pt x="936" y="230"/>
                  </a:lnTo>
                  <a:lnTo>
                    <a:pt x="936" y="267"/>
                  </a:lnTo>
                  <a:lnTo>
                    <a:pt x="939" y="278"/>
                  </a:lnTo>
                  <a:lnTo>
                    <a:pt x="937" y="291"/>
                  </a:lnTo>
                  <a:lnTo>
                    <a:pt x="935" y="305"/>
                  </a:lnTo>
                  <a:lnTo>
                    <a:pt x="935" y="321"/>
                  </a:lnTo>
                  <a:lnTo>
                    <a:pt x="930" y="343"/>
                  </a:lnTo>
                  <a:lnTo>
                    <a:pt x="916" y="365"/>
                  </a:lnTo>
                  <a:lnTo>
                    <a:pt x="916" y="380"/>
                  </a:lnTo>
                  <a:lnTo>
                    <a:pt x="895" y="388"/>
                  </a:lnTo>
                  <a:lnTo>
                    <a:pt x="895" y="398"/>
                  </a:lnTo>
                  <a:lnTo>
                    <a:pt x="895" y="418"/>
                  </a:lnTo>
                  <a:lnTo>
                    <a:pt x="909" y="423"/>
                  </a:lnTo>
                  <a:lnTo>
                    <a:pt x="910" y="434"/>
                  </a:lnTo>
                  <a:lnTo>
                    <a:pt x="903" y="452"/>
                  </a:lnTo>
                  <a:lnTo>
                    <a:pt x="899" y="470"/>
                  </a:lnTo>
                  <a:lnTo>
                    <a:pt x="901" y="482"/>
                  </a:lnTo>
                  <a:lnTo>
                    <a:pt x="907" y="498"/>
                  </a:lnTo>
                  <a:lnTo>
                    <a:pt x="910" y="516"/>
                  </a:lnTo>
                  <a:lnTo>
                    <a:pt x="907" y="533"/>
                  </a:lnTo>
                  <a:lnTo>
                    <a:pt x="909" y="546"/>
                  </a:lnTo>
                  <a:lnTo>
                    <a:pt x="919" y="557"/>
                  </a:lnTo>
                  <a:lnTo>
                    <a:pt x="931" y="560"/>
                  </a:lnTo>
                  <a:lnTo>
                    <a:pt x="943" y="560"/>
                  </a:lnTo>
                  <a:lnTo>
                    <a:pt x="954" y="570"/>
                  </a:lnTo>
                  <a:lnTo>
                    <a:pt x="960" y="586"/>
                  </a:lnTo>
                  <a:lnTo>
                    <a:pt x="960" y="601"/>
                  </a:lnTo>
                  <a:lnTo>
                    <a:pt x="954" y="618"/>
                  </a:lnTo>
                  <a:lnTo>
                    <a:pt x="931" y="646"/>
                  </a:lnTo>
                  <a:lnTo>
                    <a:pt x="919" y="671"/>
                  </a:lnTo>
                  <a:lnTo>
                    <a:pt x="915" y="676"/>
                  </a:lnTo>
                  <a:lnTo>
                    <a:pt x="923" y="686"/>
                  </a:lnTo>
                  <a:lnTo>
                    <a:pt x="937" y="698"/>
                  </a:lnTo>
                  <a:lnTo>
                    <a:pt x="958" y="741"/>
                  </a:lnTo>
                  <a:lnTo>
                    <a:pt x="970" y="751"/>
                  </a:lnTo>
                  <a:lnTo>
                    <a:pt x="986" y="759"/>
                  </a:lnTo>
                  <a:lnTo>
                    <a:pt x="1013" y="768"/>
                  </a:lnTo>
                  <a:lnTo>
                    <a:pt x="1018" y="774"/>
                  </a:lnTo>
                  <a:lnTo>
                    <a:pt x="1023" y="800"/>
                  </a:lnTo>
                  <a:lnTo>
                    <a:pt x="1024" y="815"/>
                  </a:lnTo>
                  <a:lnTo>
                    <a:pt x="1023" y="829"/>
                  </a:lnTo>
                  <a:lnTo>
                    <a:pt x="1043" y="833"/>
                  </a:lnTo>
                  <a:lnTo>
                    <a:pt x="1048" y="838"/>
                  </a:lnTo>
                  <a:lnTo>
                    <a:pt x="1049" y="848"/>
                  </a:lnTo>
                  <a:lnTo>
                    <a:pt x="1046" y="854"/>
                  </a:lnTo>
                  <a:lnTo>
                    <a:pt x="1033" y="866"/>
                  </a:lnTo>
                  <a:lnTo>
                    <a:pt x="1021" y="869"/>
                  </a:lnTo>
                  <a:lnTo>
                    <a:pt x="1006" y="875"/>
                  </a:lnTo>
                  <a:lnTo>
                    <a:pt x="992" y="880"/>
                  </a:lnTo>
                  <a:lnTo>
                    <a:pt x="979" y="890"/>
                  </a:lnTo>
                  <a:lnTo>
                    <a:pt x="970" y="902"/>
                  </a:lnTo>
                  <a:lnTo>
                    <a:pt x="959" y="931"/>
                  </a:lnTo>
                  <a:lnTo>
                    <a:pt x="957" y="944"/>
                  </a:lnTo>
                  <a:lnTo>
                    <a:pt x="957" y="958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</p:grpSp>
      <p:grpSp>
        <p:nvGrpSpPr>
          <p:cNvPr id="238" name="Group 277"/>
          <p:cNvGrpSpPr>
            <a:grpSpLocks noChangeAspect="1"/>
          </p:cNvGrpSpPr>
          <p:nvPr/>
        </p:nvGrpSpPr>
        <p:grpSpPr bwMode="gray">
          <a:xfrm>
            <a:off x="1685038" y="2047439"/>
            <a:ext cx="1383804" cy="811228"/>
            <a:chOff x="1149" y="1865"/>
            <a:chExt cx="635" cy="339"/>
          </a:xfrm>
          <a:solidFill>
            <a:schemeClr val="accent1"/>
          </a:solidFill>
        </p:grpSpPr>
        <p:sp>
          <p:nvSpPr>
            <p:cNvPr id="239" name="Freeform 278"/>
            <p:cNvSpPr>
              <a:spLocks noChangeAspect="1"/>
            </p:cNvSpPr>
            <p:nvPr/>
          </p:nvSpPr>
          <p:spPr bwMode="gray">
            <a:xfrm>
              <a:off x="1782" y="1939"/>
              <a:ext cx="2" cy="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3"/>
                </a:cxn>
                <a:cxn ang="0">
                  <a:pos x="1" y="10"/>
                </a:cxn>
                <a:cxn ang="0">
                  <a:pos x="0" y="15"/>
                </a:cxn>
                <a:cxn ang="0">
                  <a:pos x="5" y="10"/>
                </a:cxn>
                <a:cxn ang="0">
                  <a:pos x="8" y="10"/>
                </a:cxn>
                <a:cxn ang="0">
                  <a:pos x="8" y="6"/>
                </a:cxn>
                <a:cxn ang="0">
                  <a:pos x="10" y="1"/>
                </a:cxn>
                <a:cxn ang="0">
                  <a:pos x="5" y="0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lnTo>
                    <a:pt x="2" y="3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0" name="Freeform 279"/>
            <p:cNvSpPr>
              <a:spLocks noChangeAspect="1"/>
            </p:cNvSpPr>
            <p:nvPr/>
          </p:nvSpPr>
          <p:spPr bwMode="gray">
            <a:xfrm>
              <a:off x="1782" y="1939"/>
              <a:ext cx="2" cy="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3"/>
                </a:cxn>
                <a:cxn ang="0">
                  <a:pos x="1" y="10"/>
                </a:cxn>
                <a:cxn ang="0">
                  <a:pos x="0" y="15"/>
                </a:cxn>
                <a:cxn ang="0">
                  <a:pos x="5" y="10"/>
                </a:cxn>
                <a:cxn ang="0">
                  <a:pos x="8" y="10"/>
                </a:cxn>
                <a:cxn ang="0">
                  <a:pos x="8" y="6"/>
                </a:cxn>
                <a:cxn ang="0">
                  <a:pos x="10" y="1"/>
                </a:cxn>
                <a:cxn ang="0">
                  <a:pos x="5" y="0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lnTo>
                    <a:pt x="2" y="3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1" name="Freeform 280"/>
            <p:cNvSpPr>
              <a:spLocks noChangeAspect="1"/>
            </p:cNvSpPr>
            <p:nvPr/>
          </p:nvSpPr>
          <p:spPr bwMode="gray">
            <a:xfrm>
              <a:off x="1671" y="2027"/>
              <a:ext cx="1" cy="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2" name="Freeform 281"/>
            <p:cNvSpPr>
              <a:spLocks noChangeAspect="1"/>
            </p:cNvSpPr>
            <p:nvPr/>
          </p:nvSpPr>
          <p:spPr bwMode="gray">
            <a:xfrm>
              <a:off x="1670" y="2025"/>
              <a:ext cx="1" cy="1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5" y="6"/>
                </a:cxn>
                <a:cxn ang="0">
                  <a:pos x="3" y="2"/>
                </a:cxn>
              </a:cxnLst>
              <a:rect l="0" t="0" r="r" b="b"/>
              <a:pathLst>
                <a:path w="5" h="6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5" y="6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3" name="Freeform 282"/>
            <p:cNvSpPr>
              <a:spLocks noChangeAspect="1"/>
            </p:cNvSpPr>
            <p:nvPr/>
          </p:nvSpPr>
          <p:spPr bwMode="gray">
            <a:xfrm>
              <a:off x="1149" y="1865"/>
              <a:ext cx="633" cy="339"/>
            </a:xfrm>
            <a:custGeom>
              <a:avLst/>
              <a:gdLst/>
              <a:ahLst/>
              <a:cxnLst>
                <a:cxn ang="0">
                  <a:pos x="3079" y="181"/>
                </a:cxn>
                <a:cxn ang="0">
                  <a:pos x="2964" y="328"/>
                </a:cxn>
                <a:cxn ang="0">
                  <a:pos x="2682" y="394"/>
                </a:cxn>
                <a:cxn ang="0">
                  <a:pos x="2593" y="483"/>
                </a:cxn>
                <a:cxn ang="0">
                  <a:pos x="2432" y="575"/>
                </a:cxn>
                <a:cxn ang="0">
                  <a:pos x="2290" y="541"/>
                </a:cxn>
                <a:cxn ang="0">
                  <a:pos x="2235" y="456"/>
                </a:cxn>
                <a:cxn ang="0">
                  <a:pos x="2211" y="306"/>
                </a:cxn>
                <a:cxn ang="0">
                  <a:pos x="2135" y="345"/>
                </a:cxn>
                <a:cxn ang="0">
                  <a:pos x="2081" y="588"/>
                </a:cxn>
                <a:cxn ang="0">
                  <a:pos x="2036" y="404"/>
                </a:cxn>
                <a:cxn ang="0">
                  <a:pos x="2077" y="294"/>
                </a:cxn>
                <a:cxn ang="0">
                  <a:pos x="2231" y="279"/>
                </a:cxn>
                <a:cxn ang="0">
                  <a:pos x="2111" y="222"/>
                </a:cxn>
                <a:cxn ang="0">
                  <a:pos x="2021" y="160"/>
                </a:cxn>
                <a:cxn ang="0">
                  <a:pos x="1811" y="226"/>
                </a:cxn>
                <a:cxn ang="0">
                  <a:pos x="1785" y="86"/>
                </a:cxn>
                <a:cxn ang="0">
                  <a:pos x="1640" y="33"/>
                </a:cxn>
                <a:cxn ang="0">
                  <a:pos x="888" y="36"/>
                </a:cxn>
                <a:cxn ang="0">
                  <a:pos x="133" y="58"/>
                </a:cxn>
                <a:cxn ang="0">
                  <a:pos x="101" y="150"/>
                </a:cxn>
                <a:cxn ang="0">
                  <a:pos x="4" y="86"/>
                </a:cxn>
                <a:cxn ang="0">
                  <a:pos x="46" y="225"/>
                </a:cxn>
                <a:cxn ang="0">
                  <a:pos x="47" y="295"/>
                </a:cxn>
                <a:cxn ang="0">
                  <a:pos x="27" y="576"/>
                </a:cxn>
                <a:cxn ang="0">
                  <a:pos x="98" y="850"/>
                </a:cxn>
                <a:cxn ang="0">
                  <a:pos x="130" y="886"/>
                </a:cxn>
                <a:cxn ang="0">
                  <a:pos x="223" y="1056"/>
                </a:cxn>
                <a:cxn ang="0">
                  <a:pos x="336" y="1131"/>
                </a:cxn>
                <a:cxn ang="0">
                  <a:pos x="989" y="1276"/>
                </a:cxn>
                <a:cxn ang="0">
                  <a:pos x="1294" y="1430"/>
                </a:cxn>
                <a:cxn ang="0">
                  <a:pos x="1501" y="1624"/>
                </a:cxn>
                <a:cxn ang="0">
                  <a:pos x="1515" y="1515"/>
                </a:cxn>
                <a:cxn ang="0">
                  <a:pos x="1564" y="1480"/>
                </a:cxn>
                <a:cxn ang="0">
                  <a:pos x="1629" y="1410"/>
                </a:cxn>
                <a:cxn ang="0">
                  <a:pos x="1784" y="1405"/>
                </a:cxn>
                <a:cxn ang="0">
                  <a:pos x="1912" y="1435"/>
                </a:cxn>
                <a:cxn ang="0">
                  <a:pos x="1905" y="1382"/>
                </a:cxn>
                <a:cxn ang="0">
                  <a:pos x="2012" y="1367"/>
                </a:cxn>
                <a:cxn ang="0">
                  <a:pos x="2117" y="1377"/>
                </a:cxn>
                <a:cxn ang="0">
                  <a:pos x="2264" y="1424"/>
                </a:cxn>
                <a:cxn ang="0">
                  <a:pos x="2323" y="1587"/>
                </a:cxn>
                <a:cxn ang="0">
                  <a:pos x="2409" y="1690"/>
                </a:cxn>
                <a:cxn ang="0">
                  <a:pos x="2365" y="1348"/>
                </a:cxn>
                <a:cxn ang="0">
                  <a:pos x="2446" y="1228"/>
                </a:cxn>
                <a:cxn ang="0">
                  <a:pos x="2579" y="1118"/>
                </a:cxn>
                <a:cxn ang="0">
                  <a:pos x="2645" y="1037"/>
                </a:cxn>
                <a:cxn ang="0">
                  <a:pos x="2634" y="986"/>
                </a:cxn>
                <a:cxn ang="0">
                  <a:pos x="2655" y="940"/>
                </a:cxn>
                <a:cxn ang="0">
                  <a:pos x="2654" y="871"/>
                </a:cxn>
                <a:cxn ang="0">
                  <a:pos x="2651" y="857"/>
                </a:cxn>
                <a:cxn ang="0">
                  <a:pos x="2661" y="778"/>
                </a:cxn>
                <a:cxn ang="0">
                  <a:pos x="2683" y="867"/>
                </a:cxn>
                <a:cxn ang="0">
                  <a:pos x="2708" y="796"/>
                </a:cxn>
                <a:cxn ang="0">
                  <a:pos x="2774" y="727"/>
                </a:cxn>
                <a:cxn ang="0">
                  <a:pos x="2843" y="631"/>
                </a:cxn>
                <a:cxn ang="0">
                  <a:pos x="3004" y="602"/>
                </a:cxn>
                <a:cxn ang="0">
                  <a:pos x="2957" y="538"/>
                </a:cxn>
                <a:cxn ang="0">
                  <a:pos x="3032" y="440"/>
                </a:cxn>
                <a:cxn ang="0">
                  <a:pos x="3107" y="399"/>
                </a:cxn>
              </a:cxnLst>
              <a:rect l="0" t="0" r="r" b="b"/>
              <a:pathLst>
                <a:path w="3166" h="1693">
                  <a:moveTo>
                    <a:pt x="3165" y="365"/>
                  </a:moveTo>
                  <a:lnTo>
                    <a:pt x="3158" y="364"/>
                  </a:lnTo>
                  <a:lnTo>
                    <a:pt x="3160" y="361"/>
                  </a:lnTo>
                  <a:lnTo>
                    <a:pt x="3162" y="355"/>
                  </a:lnTo>
                  <a:lnTo>
                    <a:pt x="3162" y="344"/>
                  </a:lnTo>
                  <a:lnTo>
                    <a:pt x="3161" y="339"/>
                  </a:lnTo>
                  <a:lnTo>
                    <a:pt x="3160" y="343"/>
                  </a:lnTo>
                  <a:lnTo>
                    <a:pt x="3155" y="343"/>
                  </a:lnTo>
                  <a:lnTo>
                    <a:pt x="3146" y="342"/>
                  </a:lnTo>
                  <a:lnTo>
                    <a:pt x="3138" y="335"/>
                  </a:lnTo>
                  <a:lnTo>
                    <a:pt x="3135" y="330"/>
                  </a:lnTo>
                  <a:lnTo>
                    <a:pt x="3134" y="326"/>
                  </a:lnTo>
                  <a:lnTo>
                    <a:pt x="3134" y="310"/>
                  </a:lnTo>
                  <a:lnTo>
                    <a:pt x="3119" y="302"/>
                  </a:lnTo>
                  <a:lnTo>
                    <a:pt x="3119" y="246"/>
                  </a:lnTo>
                  <a:lnTo>
                    <a:pt x="3119" y="195"/>
                  </a:lnTo>
                  <a:lnTo>
                    <a:pt x="3093" y="170"/>
                  </a:lnTo>
                  <a:lnTo>
                    <a:pt x="3086" y="170"/>
                  </a:lnTo>
                  <a:lnTo>
                    <a:pt x="3079" y="181"/>
                  </a:lnTo>
                  <a:lnTo>
                    <a:pt x="3061" y="184"/>
                  </a:lnTo>
                  <a:lnTo>
                    <a:pt x="3049" y="179"/>
                  </a:lnTo>
                  <a:lnTo>
                    <a:pt x="3047" y="176"/>
                  </a:lnTo>
                  <a:lnTo>
                    <a:pt x="3044" y="170"/>
                  </a:lnTo>
                  <a:lnTo>
                    <a:pt x="3037" y="163"/>
                  </a:lnTo>
                  <a:lnTo>
                    <a:pt x="3031" y="162"/>
                  </a:lnTo>
                  <a:lnTo>
                    <a:pt x="3025" y="166"/>
                  </a:lnTo>
                  <a:lnTo>
                    <a:pt x="2998" y="211"/>
                  </a:lnTo>
                  <a:lnTo>
                    <a:pt x="2994" y="235"/>
                  </a:lnTo>
                  <a:lnTo>
                    <a:pt x="2988" y="247"/>
                  </a:lnTo>
                  <a:lnTo>
                    <a:pt x="2987" y="253"/>
                  </a:lnTo>
                  <a:lnTo>
                    <a:pt x="2982" y="262"/>
                  </a:lnTo>
                  <a:lnTo>
                    <a:pt x="2979" y="269"/>
                  </a:lnTo>
                  <a:lnTo>
                    <a:pt x="2975" y="305"/>
                  </a:lnTo>
                  <a:lnTo>
                    <a:pt x="2974" y="307"/>
                  </a:lnTo>
                  <a:lnTo>
                    <a:pt x="2967" y="312"/>
                  </a:lnTo>
                  <a:lnTo>
                    <a:pt x="2964" y="317"/>
                  </a:lnTo>
                  <a:lnTo>
                    <a:pt x="2963" y="322"/>
                  </a:lnTo>
                  <a:lnTo>
                    <a:pt x="2964" y="328"/>
                  </a:lnTo>
                  <a:lnTo>
                    <a:pt x="2964" y="330"/>
                  </a:lnTo>
                  <a:lnTo>
                    <a:pt x="2957" y="327"/>
                  </a:lnTo>
                  <a:lnTo>
                    <a:pt x="2956" y="328"/>
                  </a:lnTo>
                  <a:lnTo>
                    <a:pt x="2956" y="334"/>
                  </a:lnTo>
                  <a:lnTo>
                    <a:pt x="2945" y="330"/>
                  </a:lnTo>
                  <a:lnTo>
                    <a:pt x="2936" y="333"/>
                  </a:lnTo>
                  <a:lnTo>
                    <a:pt x="2934" y="335"/>
                  </a:lnTo>
                  <a:lnTo>
                    <a:pt x="2921" y="337"/>
                  </a:lnTo>
                  <a:lnTo>
                    <a:pt x="2918" y="340"/>
                  </a:lnTo>
                  <a:lnTo>
                    <a:pt x="2912" y="356"/>
                  </a:lnTo>
                  <a:lnTo>
                    <a:pt x="2910" y="356"/>
                  </a:lnTo>
                  <a:lnTo>
                    <a:pt x="2812" y="356"/>
                  </a:lnTo>
                  <a:lnTo>
                    <a:pt x="2737" y="356"/>
                  </a:lnTo>
                  <a:lnTo>
                    <a:pt x="2722" y="356"/>
                  </a:lnTo>
                  <a:lnTo>
                    <a:pt x="2706" y="371"/>
                  </a:lnTo>
                  <a:lnTo>
                    <a:pt x="2687" y="382"/>
                  </a:lnTo>
                  <a:lnTo>
                    <a:pt x="2684" y="387"/>
                  </a:lnTo>
                  <a:lnTo>
                    <a:pt x="2683" y="388"/>
                  </a:lnTo>
                  <a:lnTo>
                    <a:pt x="2682" y="394"/>
                  </a:lnTo>
                  <a:lnTo>
                    <a:pt x="2676" y="404"/>
                  </a:lnTo>
                  <a:lnTo>
                    <a:pt x="2655" y="418"/>
                  </a:lnTo>
                  <a:lnTo>
                    <a:pt x="2651" y="423"/>
                  </a:lnTo>
                  <a:lnTo>
                    <a:pt x="2652" y="428"/>
                  </a:lnTo>
                  <a:lnTo>
                    <a:pt x="2660" y="428"/>
                  </a:lnTo>
                  <a:lnTo>
                    <a:pt x="2663" y="431"/>
                  </a:lnTo>
                  <a:lnTo>
                    <a:pt x="2662" y="436"/>
                  </a:lnTo>
                  <a:lnTo>
                    <a:pt x="2659" y="439"/>
                  </a:lnTo>
                  <a:lnTo>
                    <a:pt x="2655" y="437"/>
                  </a:lnTo>
                  <a:lnTo>
                    <a:pt x="2654" y="440"/>
                  </a:lnTo>
                  <a:lnTo>
                    <a:pt x="2655" y="442"/>
                  </a:lnTo>
                  <a:lnTo>
                    <a:pt x="2660" y="448"/>
                  </a:lnTo>
                  <a:lnTo>
                    <a:pt x="2661" y="458"/>
                  </a:lnTo>
                  <a:lnTo>
                    <a:pt x="2660" y="466"/>
                  </a:lnTo>
                  <a:lnTo>
                    <a:pt x="2643" y="468"/>
                  </a:lnTo>
                  <a:lnTo>
                    <a:pt x="2627" y="480"/>
                  </a:lnTo>
                  <a:lnTo>
                    <a:pt x="2617" y="484"/>
                  </a:lnTo>
                  <a:lnTo>
                    <a:pt x="2597" y="484"/>
                  </a:lnTo>
                  <a:lnTo>
                    <a:pt x="2593" y="483"/>
                  </a:lnTo>
                  <a:lnTo>
                    <a:pt x="2582" y="486"/>
                  </a:lnTo>
                  <a:lnTo>
                    <a:pt x="2575" y="480"/>
                  </a:lnTo>
                  <a:lnTo>
                    <a:pt x="2560" y="477"/>
                  </a:lnTo>
                  <a:lnTo>
                    <a:pt x="2553" y="477"/>
                  </a:lnTo>
                  <a:lnTo>
                    <a:pt x="2532" y="479"/>
                  </a:lnTo>
                  <a:lnTo>
                    <a:pt x="2511" y="484"/>
                  </a:lnTo>
                  <a:lnTo>
                    <a:pt x="2501" y="489"/>
                  </a:lnTo>
                  <a:lnTo>
                    <a:pt x="2504" y="499"/>
                  </a:lnTo>
                  <a:lnTo>
                    <a:pt x="2509" y="506"/>
                  </a:lnTo>
                  <a:lnTo>
                    <a:pt x="2511" y="518"/>
                  </a:lnTo>
                  <a:lnTo>
                    <a:pt x="2499" y="531"/>
                  </a:lnTo>
                  <a:lnTo>
                    <a:pt x="2495" y="536"/>
                  </a:lnTo>
                  <a:lnTo>
                    <a:pt x="2491" y="538"/>
                  </a:lnTo>
                  <a:lnTo>
                    <a:pt x="2488" y="539"/>
                  </a:lnTo>
                  <a:lnTo>
                    <a:pt x="2478" y="549"/>
                  </a:lnTo>
                  <a:lnTo>
                    <a:pt x="2461" y="560"/>
                  </a:lnTo>
                  <a:lnTo>
                    <a:pt x="2452" y="566"/>
                  </a:lnTo>
                  <a:lnTo>
                    <a:pt x="2441" y="568"/>
                  </a:lnTo>
                  <a:lnTo>
                    <a:pt x="2432" y="575"/>
                  </a:lnTo>
                  <a:lnTo>
                    <a:pt x="2419" y="582"/>
                  </a:lnTo>
                  <a:lnTo>
                    <a:pt x="2404" y="585"/>
                  </a:lnTo>
                  <a:lnTo>
                    <a:pt x="2386" y="593"/>
                  </a:lnTo>
                  <a:lnTo>
                    <a:pt x="2350" y="614"/>
                  </a:lnTo>
                  <a:lnTo>
                    <a:pt x="2334" y="614"/>
                  </a:lnTo>
                  <a:lnTo>
                    <a:pt x="2316" y="620"/>
                  </a:lnTo>
                  <a:lnTo>
                    <a:pt x="2296" y="618"/>
                  </a:lnTo>
                  <a:lnTo>
                    <a:pt x="2294" y="614"/>
                  </a:lnTo>
                  <a:lnTo>
                    <a:pt x="2286" y="614"/>
                  </a:lnTo>
                  <a:lnTo>
                    <a:pt x="2281" y="613"/>
                  </a:lnTo>
                  <a:lnTo>
                    <a:pt x="2274" y="607"/>
                  </a:lnTo>
                  <a:lnTo>
                    <a:pt x="2259" y="602"/>
                  </a:lnTo>
                  <a:lnTo>
                    <a:pt x="2264" y="595"/>
                  </a:lnTo>
                  <a:lnTo>
                    <a:pt x="2278" y="581"/>
                  </a:lnTo>
                  <a:lnTo>
                    <a:pt x="2278" y="570"/>
                  </a:lnTo>
                  <a:lnTo>
                    <a:pt x="2283" y="558"/>
                  </a:lnTo>
                  <a:lnTo>
                    <a:pt x="2289" y="553"/>
                  </a:lnTo>
                  <a:lnTo>
                    <a:pt x="2289" y="545"/>
                  </a:lnTo>
                  <a:lnTo>
                    <a:pt x="2290" y="541"/>
                  </a:lnTo>
                  <a:lnTo>
                    <a:pt x="2296" y="534"/>
                  </a:lnTo>
                  <a:lnTo>
                    <a:pt x="2308" y="534"/>
                  </a:lnTo>
                  <a:lnTo>
                    <a:pt x="2308" y="534"/>
                  </a:lnTo>
                  <a:lnTo>
                    <a:pt x="2316" y="507"/>
                  </a:lnTo>
                  <a:lnTo>
                    <a:pt x="2316" y="500"/>
                  </a:lnTo>
                  <a:lnTo>
                    <a:pt x="2315" y="502"/>
                  </a:lnTo>
                  <a:lnTo>
                    <a:pt x="2312" y="496"/>
                  </a:lnTo>
                  <a:lnTo>
                    <a:pt x="2308" y="489"/>
                  </a:lnTo>
                  <a:lnTo>
                    <a:pt x="2306" y="467"/>
                  </a:lnTo>
                  <a:lnTo>
                    <a:pt x="2305" y="456"/>
                  </a:lnTo>
                  <a:lnTo>
                    <a:pt x="2301" y="445"/>
                  </a:lnTo>
                  <a:lnTo>
                    <a:pt x="2289" y="425"/>
                  </a:lnTo>
                  <a:lnTo>
                    <a:pt x="2280" y="426"/>
                  </a:lnTo>
                  <a:lnTo>
                    <a:pt x="2263" y="434"/>
                  </a:lnTo>
                  <a:lnTo>
                    <a:pt x="2262" y="435"/>
                  </a:lnTo>
                  <a:lnTo>
                    <a:pt x="2256" y="451"/>
                  </a:lnTo>
                  <a:lnTo>
                    <a:pt x="2248" y="456"/>
                  </a:lnTo>
                  <a:lnTo>
                    <a:pt x="2242" y="458"/>
                  </a:lnTo>
                  <a:lnTo>
                    <a:pt x="2235" y="456"/>
                  </a:lnTo>
                  <a:lnTo>
                    <a:pt x="2232" y="451"/>
                  </a:lnTo>
                  <a:lnTo>
                    <a:pt x="2235" y="442"/>
                  </a:lnTo>
                  <a:lnTo>
                    <a:pt x="2240" y="432"/>
                  </a:lnTo>
                  <a:lnTo>
                    <a:pt x="2254" y="421"/>
                  </a:lnTo>
                  <a:lnTo>
                    <a:pt x="2258" y="412"/>
                  </a:lnTo>
                  <a:lnTo>
                    <a:pt x="2264" y="404"/>
                  </a:lnTo>
                  <a:lnTo>
                    <a:pt x="2267" y="398"/>
                  </a:lnTo>
                  <a:lnTo>
                    <a:pt x="2267" y="388"/>
                  </a:lnTo>
                  <a:lnTo>
                    <a:pt x="2263" y="367"/>
                  </a:lnTo>
                  <a:lnTo>
                    <a:pt x="2259" y="360"/>
                  </a:lnTo>
                  <a:lnTo>
                    <a:pt x="2259" y="353"/>
                  </a:lnTo>
                  <a:lnTo>
                    <a:pt x="2262" y="349"/>
                  </a:lnTo>
                  <a:lnTo>
                    <a:pt x="2263" y="348"/>
                  </a:lnTo>
                  <a:lnTo>
                    <a:pt x="2257" y="334"/>
                  </a:lnTo>
                  <a:lnTo>
                    <a:pt x="2251" y="328"/>
                  </a:lnTo>
                  <a:lnTo>
                    <a:pt x="2235" y="323"/>
                  </a:lnTo>
                  <a:lnTo>
                    <a:pt x="2229" y="318"/>
                  </a:lnTo>
                  <a:lnTo>
                    <a:pt x="2225" y="316"/>
                  </a:lnTo>
                  <a:lnTo>
                    <a:pt x="2211" y="306"/>
                  </a:lnTo>
                  <a:lnTo>
                    <a:pt x="2206" y="303"/>
                  </a:lnTo>
                  <a:lnTo>
                    <a:pt x="2199" y="305"/>
                  </a:lnTo>
                  <a:lnTo>
                    <a:pt x="2198" y="302"/>
                  </a:lnTo>
                  <a:lnTo>
                    <a:pt x="2186" y="299"/>
                  </a:lnTo>
                  <a:lnTo>
                    <a:pt x="2175" y="300"/>
                  </a:lnTo>
                  <a:lnTo>
                    <a:pt x="2170" y="307"/>
                  </a:lnTo>
                  <a:lnTo>
                    <a:pt x="2170" y="312"/>
                  </a:lnTo>
                  <a:lnTo>
                    <a:pt x="2171" y="318"/>
                  </a:lnTo>
                  <a:lnTo>
                    <a:pt x="2176" y="324"/>
                  </a:lnTo>
                  <a:lnTo>
                    <a:pt x="2173" y="327"/>
                  </a:lnTo>
                  <a:lnTo>
                    <a:pt x="2160" y="333"/>
                  </a:lnTo>
                  <a:lnTo>
                    <a:pt x="2151" y="334"/>
                  </a:lnTo>
                  <a:lnTo>
                    <a:pt x="2150" y="349"/>
                  </a:lnTo>
                  <a:lnTo>
                    <a:pt x="2149" y="360"/>
                  </a:lnTo>
                  <a:lnTo>
                    <a:pt x="2144" y="361"/>
                  </a:lnTo>
                  <a:lnTo>
                    <a:pt x="2140" y="367"/>
                  </a:lnTo>
                  <a:lnTo>
                    <a:pt x="2139" y="364"/>
                  </a:lnTo>
                  <a:lnTo>
                    <a:pt x="2138" y="351"/>
                  </a:lnTo>
                  <a:lnTo>
                    <a:pt x="2135" y="345"/>
                  </a:lnTo>
                  <a:lnTo>
                    <a:pt x="2130" y="349"/>
                  </a:lnTo>
                  <a:lnTo>
                    <a:pt x="2125" y="355"/>
                  </a:lnTo>
                  <a:lnTo>
                    <a:pt x="2112" y="362"/>
                  </a:lnTo>
                  <a:lnTo>
                    <a:pt x="2109" y="372"/>
                  </a:lnTo>
                  <a:lnTo>
                    <a:pt x="2104" y="378"/>
                  </a:lnTo>
                  <a:lnTo>
                    <a:pt x="2104" y="389"/>
                  </a:lnTo>
                  <a:lnTo>
                    <a:pt x="2103" y="396"/>
                  </a:lnTo>
                  <a:lnTo>
                    <a:pt x="2102" y="408"/>
                  </a:lnTo>
                  <a:lnTo>
                    <a:pt x="2103" y="412"/>
                  </a:lnTo>
                  <a:lnTo>
                    <a:pt x="2097" y="416"/>
                  </a:lnTo>
                  <a:lnTo>
                    <a:pt x="2095" y="435"/>
                  </a:lnTo>
                  <a:lnTo>
                    <a:pt x="2090" y="457"/>
                  </a:lnTo>
                  <a:lnTo>
                    <a:pt x="2097" y="480"/>
                  </a:lnTo>
                  <a:lnTo>
                    <a:pt x="2103" y="490"/>
                  </a:lnTo>
                  <a:lnTo>
                    <a:pt x="2106" y="499"/>
                  </a:lnTo>
                  <a:lnTo>
                    <a:pt x="2104" y="533"/>
                  </a:lnTo>
                  <a:lnTo>
                    <a:pt x="2095" y="559"/>
                  </a:lnTo>
                  <a:lnTo>
                    <a:pt x="2084" y="580"/>
                  </a:lnTo>
                  <a:lnTo>
                    <a:pt x="2081" y="588"/>
                  </a:lnTo>
                  <a:lnTo>
                    <a:pt x="2068" y="597"/>
                  </a:lnTo>
                  <a:lnTo>
                    <a:pt x="2054" y="606"/>
                  </a:lnTo>
                  <a:lnTo>
                    <a:pt x="2046" y="606"/>
                  </a:lnTo>
                  <a:lnTo>
                    <a:pt x="2039" y="602"/>
                  </a:lnTo>
                  <a:lnTo>
                    <a:pt x="2034" y="601"/>
                  </a:lnTo>
                  <a:lnTo>
                    <a:pt x="2032" y="595"/>
                  </a:lnTo>
                  <a:lnTo>
                    <a:pt x="2028" y="582"/>
                  </a:lnTo>
                  <a:lnTo>
                    <a:pt x="2020" y="560"/>
                  </a:lnTo>
                  <a:lnTo>
                    <a:pt x="2020" y="545"/>
                  </a:lnTo>
                  <a:lnTo>
                    <a:pt x="2020" y="533"/>
                  </a:lnTo>
                  <a:lnTo>
                    <a:pt x="2020" y="525"/>
                  </a:lnTo>
                  <a:lnTo>
                    <a:pt x="2016" y="506"/>
                  </a:lnTo>
                  <a:lnTo>
                    <a:pt x="2015" y="490"/>
                  </a:lnTo>
                  <a:lnTo>
                    <a:pt x="2018" y="477"/>
                  </a:lnTo>
                  <a:lnTo>
                    <a:pt x="2027" y="456"/>
                  </a:lnTo>
                  <a:lnTo>
                    <a:pt x="2027" y="442"/>
                  </a:lnTo>
                  <a:lnTo>
                    <a:pt x="2030" y="432"/>
                  </a:lnTo>
                  <a:lnTo>
                    <a:pt x="2036" y="413"/>
                  </a:lnTo>
                  <a:lnTo>
                    <a:pt x="2036" y="404"/>
                  </a:lnTo>
                  <a:lnTo>
                    <a:pt x="2038" y="391"/>
                  </a:lnTo>
                  <a:lnTo>
                    <a:pt x="2043" y="378"/>
                  </a:lnTo>
                  <a:lnTo>
                    <a:pt x="2053" y="362"/>
                  </a:lnTo>
                  <a:lnTo>
                    <a:pt x="2060" y="344"/>
                  </a:lnTo>
                  <a:lnTo>
                    <a:pt x="2058" y="334"/>
                  </a:lnTo>
                  <a:lnTo>
                    <a:pt x="2044" y="350"/>
                  </a:lnTo>
                  <a:lnTo>
                    <a:pt x="2043" y="359"/>
                  </a:lnTo>
                  <a:lnTo>
                    <a:pt x="2041" y="367"/>
                  </a:lnTo>
                  <a:lnTo>
                    <a:pt x="2034" y="369"/>
                  </a:lnTo>
                  <a:lnTo>
                    <a:pt x="2011" y="389"/>
                  </a:lnTo>
                  <a:lnTo>
                    <a:pt x="2011" y="385"/>
                  </a:lnTo>
                  <a:lnTo>
                    <a:pt x="2018" y="369"/>
                  </a:lnTo>
                  <a:lnTo>
                    <a:pt x="2021" y="364"/>
                  </a:lnTo>
                  <a:lnTo>
                    <a:pt x="2027" y="359"/>
                  </a:lnTo>
                  <a:lnTo>
                    <a:pt x="2034" y="346"/>
                  </a:lnTo>
                  <a:lnTo>
                    <a:pt x="2057" y="308"/>
                  </a:lnTo>
                  <a:lnTo>
                    <a:pt x="2066" y="296"/>
                  </a:lnTo>
                  <a:lnTo>
                    <a:pt x="2070" y="297"/>
                  </a:lnTo>
                  <a:lnTo>
                    <a:pt x="2077" y="294"/>
                  </a:lnTo>
                  <a:lnTo>
                    <a:pt x="2085" y="287"/>
                  </a:lnTo>
                  <a:lnTo>
                    <a:pt x="2084" y="307"/>
                  </a:lnTo>
                  <a:lnTo>
                    <a:pt x="2090" y="306"/>
                  </a:lnTo>
                  <a:lnTo>
                    <a:pt x="2107" y="287"/>
                  </a:lnTo>
                  <a:lnTo>
                    <a:pt x="2120" y="284"/>
                  </a:lnTo>
                  <a:lnTo>
                    <a:pt x="2136" y="281"/>
                  </a:lnTo>
                  <a:lnTo>
                    <a:pt x="2144" y="273"/>
                  </a:lnTo>
                  <a:lnTo>
                    <a:pt x="2155" y="270"/>
                  </a:lnTo>
                  <a:lnTo>
                    <a:pt x="2167" y="274"/>
                  </a:lnTo>
                  <a:lnTo>
                    <a:pt x="2178" y="279"/>
                  </a:lnTo>
                  <a:lnTo>
                    <a:pt x="2181" y="281"/>
                  </a:lnTo>
                  <a:lnTo>
                    <a:pt x="2184" y="286"/>
                  </a:lnTo>
                  <a:lnTo>
                    <a:pt x="2193" y="286"/>
                  </a:lnTo>
                  <a:lnTo>
                    <a:pt x="2194" y="279"/>
                  </a:lnTo>
                  <a:lnTo>
                    <a:pt x="2197" y="275"/>
                  </a:lnTo>
                  <a:lnTo>
                    <a:pt x="2202" y="278"/>
                  </a:lnTo>
                  <a:lnTo>
                    <a:pt x="2205" y="284"/>
                  </a:lnTo>
                  <a:lnTo>
                    <a:pt x="2224" y="279"/>
                  </a:lnTo>
                  <a:lnTo>
                    <a:pt x="2231" y="279"/>
                  </a:lnTo>
                  <a:lnTo>
                    <a:pt x="2231" y="278"/>
                  </a:lnTo>
                  <a:lnTo>
                    <a:pt x="2230" y="275"/>
                  </a:lnTo>
                  <a:lnTo>
                    <a:pt x="2225" y="272"/>
                  </a:lnTo>
                  <a:lnTo>
                    <a:pt x="2221" y="267"/>
                  </a:lnTo>
                  <a:lnTo>
                    <a:pt x="2215" y="263"/>
                  </a:lnTo>
                  <a:lnTo>
                    <a:pt x="2215" y="252"/>
                  </a:lnTo>
                  <a:lnTo>
                    <a:pt x="2213" y="246"/>
                  </a:lnTo>
                  <a:lnTo>
                    <a:pt x="2211" y="242"/>
                  </a:lnTo>
                  <a:lnTo>
                    <a:pt x="2209" y="238"/>
                  </a:lnTo>
                  <a:lnTo>
                    <a:pt x="2202" y="238"/>
                  </a:lnTo>
                  <a:lnTo>
                    <a:pt x="2187" y="240"/>
                  </a:lnTo>
                  <a:lnTo>
                    <a:pt x="2179" y="238"/>
                  </a:lnTo>
                  <a:lnTo>
                    <a:pt x="2171" y="233"/>
                  </a:lnTo>
                  <a:lnTo>
                    <a:pt x="2171" y="222"/>
                  </a:lnTo>
                  <a:lnTo>
                    <a:pt x="2168" y="216"/>
                  </a:lnTo>
                  <a:lnTo>
                    <a:pt x="2160" y="216"/>
                  </a:lnTo>
                  <a:lnTo>
                    <a:pt x="2150" y="221"/>
                  </a:lnTo>
                  <a:lnTo>
                    <a:pt x="2141" y="224"/>
                  </a:lnTo>
                  <a:lnTo>
                    <a:pt x="2111" y="222"/>
                  </a:lnTo>
                  <a:lnTo>
                    <a:pt x="2101" y="229"/>
                  </a:lnTo>
                  <a:lnTo>
                    <a:pt x="2092" y="232"/>
                  </a:lnTo>
                  <a:lnTo>
                    <a:pt x="2085" y="240"/>
                  </a:lnTo>
                  <a:lnTo>
                    <a:pt x="2080" y="242"/>
                  </a:lnTo>
                  <a:lnTo>
                    <a:pt x="2055" y="237"/>
                  </a:lnTo>
                  <a:lnTo>
                    <a:pt x="2047" y="238"/>
                  </a:lnTo>
                  <a:lnTo>
                    <a:pt x="2036" y="227"/>
                  </a:lnTo>
                  <a:lnTo>
                    <a:pt x="2030" y="217"/>
                  </a:lnTo>
                  <a:lnTo>
                    <a:pt x="2011" y="208"/>
                  </a:lnTo>
                  <a:lnTo>
                    <a:pt x="1995" y="210"/>
                  </a:lnTo>
                  <a:lnTo>
                    <a:pt x="1990" y="209"/>
                  </a:lnTo>
                  <a:lnTo>
                    <a:pt x="1983" y="216"/>
                  </a:lnTo>
                  <a:lnTo>
                    <a:pt x="1982" y="213"/>
                  </a:lnTo>
                  <a:lnTo>
                    <a:pt x="1983" y="200"/>
                  </a:lnTo>
                  <a:lnTo>
                    <a:pt x="1988" y="194"/>
                  </a:lnTo>
                  <a:lnTo>
                    <a:pt x="1995" y="190"/>
                  </a:lnTo>
                  <a:lnTo>
                    <a:pt x="2011" y="171"/>
                  </a:lnTo>
                  <a:lnTo>
                    <a:pt x="2020" y="165"/>
                  </a:lnTo>
                  <a:lnTo>
                    <a:pt x="2021" y="160"/>
                  </a:lnTo>
                  <a:lnTo>
                    <a:pt x="2018" y="159"/>
                  </a:lnTo>
                  <a:lnTo>
                    <a:pt x="2007" y="160"/>
                  </a:lnTo>
                  <a:lnTo>
                    <a:pt x="1996" y="163"/>
                  </a:lnTo>
                  <a:lnTo>
                    <a:pt x="1985" y="170"/>
                  </a:lnTo>
                  <a:lnTo>
                    <a:pt x="1969" y="179"/>
                  </a:lnTo>
                  <a:lnTo>
                    <a:pt x="1958" y="193"/>
                  </a:lnTo>
                  <a:lnTo>
                    <a:pt x="1947" y="199"/>
                  </a:lnTo>
                  <a:lnTo>
                    <a:pt x="1936" y="208"/>
                  </a:lnTo>
                  <a:lnTo>
                    <a:pt x="1921" y="211"/>
                  </a:lnTo>
                  <a:lnTo>
                    <a:pt x="1909" y="215"/>
                  </a:lnTo>
                  <a:lnTo>
                    <a:pt x="1890" y="229"/>
                  </a:lnTo>
                  <a:lnTo>
                    <a:pt x="1877" y="230"/>
                  </a:lnTo>
                  <a:lnTo>
                    <a:pt x="1856" y="227"/>
                  </a:lnTo>
                  <a:lnTo>
                    <a:pt x="1853" y="232"/>
                  </a:lnTo>
                  <a:lnTo>
                    <a:pt x="1851" y="230"/>
                  </a:lnTo>
                  <a:lnTo>
                    <a:pt x="1854" y="219"/>
                  </a:lnTo>
                  <a:lnTo>
                    <a:pt x="1854" y="209"/>
                  </a:lnTo>
                  <a:lnTo>
                    <a:pt x="1848" y="203"/>
                  </a:lnTo>
                  <a:lnTo>
                    <a:pt x="1811" y="226"/>
                  </a:lnTo>
                  <a:lnTo>
                    <a:pt x="1799" y="229"/>
                  </a:lnTo>
                  <a:lnTo>
                    <a:pt x="1790" y="227"/>
                  </a:lnTo>
                  <a:lnTo>
                    <a:pt x="1785" y="221"/>
                  </a:lnTo>
                  <a:lnTo>
                    <a:pt x="1792" y="213"/>
                  </a:lnTo>
                  <a:lnTo>
                    <a:pt x="1831" y="179"/>
                  </a:lnTo>
                  <a:lnTo>
                    <a:pt x="1872" y="145"/>
                  </a:lnTo>
                  <a:lnTo>
                    <a:pt x="1892" y="138"/>
                  </a:lnTo>
                  <a:lnTo>
                    <a:pt x="1915" y="118"/>
                  </a:lnTo>
                  <a:lnTo>
                    <a:pt x="1910" y="118"/>
                  </a:lnTo>
                  <a:lnTo>
                    <a:pt x="1896" y="111"/>
                  </a:lnTo>
                  <a:lnTo>
                    <a:pt x="1870" y="111"/>
                  </a:lnTo>
                  <a:lnTo>
                    <a:pt x="1853" y="103"/>
                  </a:lnTo>
                  <a:lnTo>
                    <a:pt x="1844" y="104"/>
                  </a:lnTo>
                  <a:lnTo>
                    <a:pt x="1831" y="111"/>
                  </a:lnTo>
                  <a:lnTo>
                    <a:pt x="1824" y="112"/>
                  </a:lnTo>
                  <a:lnTo>
                    <a:pt x="1812" y="106"/>
                  </a:lnTo>
                  <a:lnTo>
                    <a:pt x="1805" y="96"/>
                  </a:lnTo>
                  <a:lnTo>
                    <a:pt x="1792" y="92"/>
                  </a:lnTo>
                  <a:lnTo>
                    <a:pt x="1785" y="86"/>
                  </a:lnTo>
                  <a:lnTo>
                    <a:pt x="1776" y="84"/>
                  </a:lnTo>
                  <a:lnTo>
                    <a:pt x="1772" y="81"/>
                  </a:lnTo>
                  <a:lnTo>
                    <a:pt x="1765" y="74"/>
                  </a:lnTo>
                  <a:lnTo>
                    <a:pt x="1757" y="68"/>
                  </a:lnTo>
                  <a:lnTo>
                    <a:pt x="1747" y="64"/>
                  </a:lnTo>
                  <a:lnTo>
                    <a:pt x="1721" y="63"/>
                  </a:lnTo>
                  <a:lnTo>
                    <a:pt x="1713" y="68"/>
                  </a:lnTo>
                  <a:lnTo>
                    <a:pt x="1702" y="68"/>
                  </a:lnTo>
                  <a:lnTo>
                    <a:pt x="1695" y="66"/>
                  </a:lnTo>
                  <a:lnTo>
                    <a:pt x="1695" y="64"/>
                  </a:lnTo>
                  <a:lnTo>
                    <a:pt x="1693" y="63"/>
                  </a:lnTo>
                  <a:lnTo>
                    <a:pt x="1679" y="59"/>
                  </a:lnTo>
                  <a:lnTo>
                    <a:pt x="1675" y="55"/>
                  </a:lnTo>
                  <a:lnTo>
                    <a:pt x="1665" y="58"/>
                  </a:lnTo>
                  <a:lnTo>
                    <a:pt x="1661" y="58"/>
                  </a:lnTo>
                  <a:lnTo>
                    <a:pt x="1660" y="55"/>
                  </a:lnTo>
                  <a:lnTo>
                    <a:pt x="1651" y="57"/>
                  </a:lnTo>
                  <a:lnTo>
                    <a:pt x="1643" y="34"/>
                  </a:lnTo>
                  <a:lnTo>
                    <a:pt x="1640" y="33"/>
                  </a:lnTo>
                  <a:lnTo>
                    <a:pt x="1629" y="1"/>
                  </a:lnTo>
                  <a:lnTo>
                    <a:pt x="1622" y="0"/>
                  </a:lnTo>
                  <a:lnTo>
                    <a:pt x="1617" y="0"/>
                  </a:lnTo>
                  <a:lnTo>
                    <a:pt x="1617" y="36"/>
                  </a:lnTo>
                  <a:lnTo>
                    <a:pt x="1558" y="36"/>
                  </a:lnTo>
                  <a:lnTo>
                    <a:pt x="1503" y="36"/>
                  </a:lnTo>
                  <a:lnTo>
                    <a:pt x="1503" y="36"/>
                  </a:lnTo>
                  <a:lnTo>
                    <a:pt x="1491" y="36"/>
                  </a:lnTo>
                  <a:lnTo>
                    <a:pt x="1445" y="36"/>
                  </a:lnTo>
                  <a:lnTo>
                    <a:pt x="1397" y="36"/>
                  </a:lnTo>
                  <a:lnTo>
                    <a:pt x="1344" y="36"/>
                  </a:lnTo>
                  <a:lnTo>
                    <a:pt x="1294" y="36"/>
                  </a:lnTo>
                  <a:lnTo>
                    <a:pt x="1277" y="36"/>
                  </a:lnTo>
                  <a:lnTo>
                    <a:pt x="1130" y="36"/>
                  </a:lnTo>
                  <a:lnTo>
                    <a:pt x="1086" y="36"/>
                  </a:lnTo>
                  <a:lnTo>
                    <a:pt x="1032" y="36"/>
                  </a:lnTo>
                  <a:lnTo>
                    <a:pt x="983" y="36"/>
                  </a:lnTo>
                  <a:lnTo>
                    <a:pt x="936" y="36"/>
                  </a:lnTo>
                  <a:lnTo>
                    <a:pt x="888" y="36"/>
                  </a:lnTo>
                  <a:lnTo>
                    <a:pt x="834" y="36"/>
                  </a:lnTo>
                  <a:lnTo>
                    <a:pt x="802" y="36"/>
                  </a:lnTo>
                  <a:lnTo>
                    <a:pt x="753" y="34"/>
                  </a:lnTo>
                  <a:lnTo>
                    <a:pt x="699" y="34"/>
                  </a:lnTo>
                  <a:lnTo>
                    <a:pt x="649" y="34"/>
                  </a:lnTo>
                  <a:lnTo>
                    <a:pt x="580" y="34"/>
                  </a:lnTo>
                  <a:lnTo>
                    <a:pt x="471" y="34"/>
                  </a:lnTo>
                  <a:lnTo>
                    <a:pt x="418" y="34"/>
                  </a:lnTo>
                  <a:lnTo>
                    <a:pt x="365" y="34"/>
                  </a:lnTo>
                  <a:lnTo>
                    <a:pt x="320" y="34"/>
                  </a:lnTo>
                  <a:lnTo>
                    <a:pt x="270" y="34"/>
                  </a:lnTo>
                  <a:lnTo>
                    <a:pt x="218" y="34"/>
                  </a:lnTo>
                  <a:lnTo>
                    <a:pt x="167" y="34"/>
                  </a:lnTo>
                  <a:lnTo>
                    <a:pt x="105" y="34"/>
                  </a:lnTo>
                  <a:lnTo>
                    <a:pt x="108" y="43"/>
                  </a:lnTo>
                  <a:lnTo>
                    <a:pt x="113" y="50"/>
                  </a:lnTo>
                  <a:lnTo>
                    <a:pt x="121" y="50"/>
                  </a:lnTo>
                  <a:lnTo>
                    <a:pt x="129" y="53"/>
                  </a:lnTo>
                  <a:lnTo>
                    <a:pt x="133" y="58"/>
                  </a:lnTo>
                  <a:lnTo>
                    <a:pt x="132" y="59"/>
                  </a:lnTo>
                  <a:lnTo>
                    <a:pt x="128" y="57"/>
                  </a:lnTo>
                  <a:lnTo>
                    <a:pt x="124" y="58"/>
                  </a:lnTo>
                  <a:lnTo>
                    <a:pt x="124" y="66"/>
                  </a:lnTo>
                  <a:lnTo>
                    <a:pt x="119" y="74"/>
                  </a:lnTo>
                  <a:lnTo>
                    <a:pt x="116" y="75"/>
                  </a:lnTo>
                  <a:lnTo>
                    <a:pt x="116" y="76"/>
                  </a:lnTo>
                  <a:lnTo>
                    <a:pt x="122" y="81"/>
                  </a:lnTo>
                  <a:lnTo>
                    <a:pt x="127" y="84"/>
                  </a:lnTo>
                  <a:lnTo>
                    <a:pt x="128" y="87"/>
                  </a:lnTo>
                  <a:lnTo>
                    <a:pt x="133" y="103"/>
                  </a:lnTo>
                  <a:lnTo>
                    <a:pt x="133" y="119"/>
                  </a:lnTo>
                  <a:lnTo>
                    <a:pt x="132" y="133"/>
                  </a:lnTo>
                  <a:lnTo>
                    <a:pt x="130" y="133"/>
                  </a:lnTo>
                  <a:lnTo>
                    <a:pt x="127" y="125"/>
                  </a:lnTo>
                  <a:lnTo>
                    <a:pt x="124" y="125"/>
                  </a:lnTo>
                  <a:lnTo>
                    <a:pt x="118" y="127"/>
                  </a:lnTo>
                  <a:lnTo>
                    <a:pt x="111" y="143"/>
                  </a:lnTo>
                  <a:lnTo>
                    <a:pt x="101" y="150"/>
                  </a:lnTo>
                  <a:lnTo>
                    <a:pt x="98" y="155"/>
                  </a:lnTo>
                  <a:lnTo>
                    <a:pt x="101" y="156"/>
                  </a:lnTo>
                  <a:lnTo>
                    <a:pt x="101" y="162"/>
                  </a:lnTo>
                  <a:lnTo>
                    <a:pt x="92" y="162"/>
                  </a:lnTo>
                  <a:lnTo>
                    <a:pt x="92" y="151"/>
                  </a:lnTo>
                  <a:lnTo>
                    <a:pt x="101" y="130"/>
                  </a:lnTo>
                  <a:lnTo>
                    <a:pt x="103" y="127"/>
                  </a:lnTo>
                  <a:lnTo>
                    <a:pt x="109" y="124"/>
                  </a:lnTo>
                  <a:lnTo>
                    <a:pt x="111" y="122"/>
                  </a:lnTo>
                  <a:lnTo>
                    <a:pt x="112" y="112"/>
                  </a:lnTo>
                  <a:lnTo>
                    <a:pt x="109" y="104"/>
                  </a:lnTo>
                  <a:lnTo>
                    <a:pt x="98" y="106"/>
                  </a:lnTo>
                  <a:lnTo>
                    <a:pt x="84" y="100"/>
                  </a:lnTo>
                  <a:lnTo>
                    <a:pt x="70" y="101"/>
                  </a:lnTo>
                  <a:lnTo>
                    <a:pt x="58" y="98"/>
                  </a:lnTo>
                  <a:lnTo>
                    <a:pt x="48" y="98"/>
                  </a:lnTo>
                  <a:lnTo>
                    <a:pt x="19" y="87"/>
                  </a:lnTo>
                  <a:lnTo>
                    <a:pt x="9" y="81"/>
                  </a:lnTo>
                  <a:lnTo>
                    <a:pt x="4" y="86"/>
                  </a:lnTo>
                  <a:lnTo>
                    <a:pt x="1" y="96"/>
                  </a:lnTo>
                  <a:lnTo>
                    <a:pt x="0" y="106"/>
                  </a:lnTo>
                  <a:lnTo>
                    <a:pt x="3" y="113"/>
                  </a:lnTo>
                  <a:lnTo>
                    <a:pt x="6" y="122"/>
                  </a:lnTo>
                  <a:lnTo>
                    <a:pt x="15" y="131"/>
                  </a:lnTo>
                  <a:lnTo>
                    <a:pt x="21" y="147"/>
                  </a:lnTo>
                  <a:lnTo>
                    <a:pt x="28" y="181"/>
                  </a:lnTo>
                  <a:lnTo>
                    <a:pt x="32" y="193"/>
                  </a:lnTo>
                  <a:lnTo>
                    <a:pt x="33" y="194"/>
                  </a:lnTo>
                  <a:lnTo>
                    <a:pt x="38" y="188"/>
                  </a:lnTo>
                  <a:lnTo>
                    <a:pt x="42" y="193"/>
                  </a:lnTo>
                  <a:lnTo>
                    <a:pt x="41" y="199"/>
                  </a:lnTo>
                  <a:lnTo>
                    <a:pt x="37" y="205"/>
                  </a:lnTo>
                  <a:lnTo>
                    <a:pt x="37" y="211"/>
                  </a:lnTo>
                  <a:lnTo>
                    <a:pt x="38" y="215"/>
                  </a:lnTo>
                  <a:lnTo>
                    <a:pt x="42" y="216"/>
                  </a:lnTo>
                  <a:lnTo>
                    <a:pt x="46" y="215"/>
                  </a:lnTo>
                  <a:lnTo>
                    <a:pt x="47" y="217"/>
                  </a:lnTo>
                  <a:lnTo>
                    <a:pt x="46" y="225"/>
                  </a:lnTo>
                  <a:lnTo>
                    <a:pt x="47" y="236"/>
                  </a:lnTo>
                  <a:lnTo>
                    <a:pt x="46" y="240"/>
                  </a:lnTo>
                  <a:lnTo>
                    <a:pt x="43" y="238"/>
                  </a:lnTo>
                  <a:lnTo>
                    <a:pt x="42" y="229"/>
                  </a:lnTo>
                  <a:lnTo>
                    <a:pt x="38" y="225"/>
                  </a:lnTo>
                  <a:lnTo>
                    <a:pt x="37" y="238"/>
                  </a:lnTo>
                  <a:lnTo>
                    <a:pt x="39" y="246"/>
                  </a:lnTo>
                  <a:lnTo>
                    <a:pt x="47" y="252"/>
                  </a:lnTo>
                  <a:lnTo>
                    <a:pt x="68" y="251"/>
                  </a:lnTo>
                  <a:lnTo>
                    <a:pt x="74" y="257"/>
                  </a:lnTo>
                  <a:lnTo>
                    <a:pt x="81" y="260"/>
                  </a:lnTo>
                  <a:lnTo>
                    <a:pt x="80" y="264"/>
                  </a:lnTo>
                  <a:lnTo>
                    <a:pt x="68" y="259"/>
                  </a:lnTo>
                  <a:lnTo>
                    <a:pt x="48" y="262"/>
                  </a:lnTo>
                  <a:lnTo>
                    <a:pt x="46" y="264"/>
                  </a:lnTo>
                  <a:lnTo>
                    <a:pt x="44" y="269"/>
                  </a:lnTo>
                  <a:lnTo>
                    <a:pt x="43" y="285"/>
                  </a:lnTo>
                  <a:lnTo>
                    <a:pt x="43" y="291"/>
                  </a:lnTo>
                  <a:lnTo>
                    <a:pt x="47" y="295"/>
                  </a:lnTo>
                  <a:lnTo>
                    <a:pt x="44" y="301"/>
                  </a:lnTo>
                  <a:lnTo>
                    <a:pt x="46" y="312"/>
                  </a:lnTo>
                  <a:lnTo>
                    <a:pt x="42" y="321"/>
                  </a:lnTo>
                  <a:lnTo>
                    <a:pt x="41" y="353"/>
                  </a:lnTo>
                  <a:lnTo>
                    <a:pt x="37" y="366"/>
                  </a:lnTo>
                  <a:lnTo>
                    <a:pt x="38" y="409"/>
                  </a:lnTo>
                  <a:lnTo>
                    <a:pt x="36" y="419"/>
                  </a:lnTo>
                  <a:lnTo>
                    <a:pt x="36" y="431"/>
                  </a:lnTo>
                  <a:lnTo>
                    <a:pt x="30" y="457"/>
                  </a:lnTo>
                  <a:lnTo>
                    <a:pt x="28" y="464"/>
                  </a:lnTo>
                  <a:lnTo>
                    <a:pt x="30" y="466"/>
                  </a:lnTo>
                  <a:lnTo>
                    <a:pt x="31" y="466"/>
                  </a:lnTo>
                  <a:lnTo>
                    <a:pt x="32" y="474"/>
                  </a:lnTo>
                  <a:lnTo>
                    <a:pt x="26" y="478"/>
                  </a:lnTo>
                  <a:lnTo>
                    <a:pt x="20" y="488"/>
                  </a:lnTo>
                  <a:lnTo>
                    <a:pt x="15" y="515"/>
                  </a:lnTo>
                  <a:lnTo>
                    <a:pt x="17" y="529"/>
                  </a:lnTo>
                  <a:lnTo>
                    <a:pt x="20" y="555"/>
                  </a:lnTo>
                  <a:lnTo>
                    <a:pt x="27" y="576"/>
                  </a:lnTo>
                  <a:lnTo>
                    <a:pt x="28" y="580"/>
                  </a:lnTo>
                  <a:lnTo>
                    <a:pt x="31" y="590"/>
                  </a:lnTo>
                  <a:lnTo>
                    <a:pt x="39" y="624"/>
                  </a:lnTo>
                  <a:lnTo>
                    <a:pt x="36" y="646"/>
                  </a:lnTo>
                  <a:lnTo>
                    <a:pt x="36" y="667"/>
                  </a:lnTo>
                  <a:lnTo>
                    <a:pt x="30" y="678"/>
                  </a:lnTo>
                  <a:lnTo>
                    <a:pt x="22" y="688"/>
                  </a:lnTo>
                  <a:lnTo>
                    <a:pt x="22" y="697"/>
                  </a:lnTo>
                  <a:lnTo>
                    <a:pt x="24" y="701"/>
                  </a:lnTo>
                  <a:lnTo>
                    <a:pt x="30" y="706"/>
                  </a:lnTo>
                  <a:lnTo>
                    <a:pt x="54" y="747"/>
                  </a:lnTo>
                  <a:lnTo>
                    <a:pt x="55" y="752"/>
                  </a:lnTo>
                  <a:lnTo>
                    <a:pt x="54" y="758"/>
                  </a:lnTo>
                  <a:lnTo>
                    <a:pt x="54" y="769"/>
                  </a:lnTo>
                  <a:lnTo>
                    <a:pt x="63" y="806"/>
                  </a:lnTo>
                  <a:lnTo>
                    <a:pt x="69" y="813"/>
                  </a:lnTo>
                  <a:lnTo>
                    <a:pt x="78" y="824"/>
                  </a:lnTo>
                  <a:lnTo>
                    <a:pt x="95" y="841"/>
                  </a:lnTo>
                  <a:lnTo>
                    <a:pt x="98" y="850"/>
                  </a:lnTo>
                  <a:lnTo>
                    <a:pt x="98" y="857"/>
                  </a:lnTo>
                  <a:lnTo>
                    <a:pt x="100" y="862"/>
                  </a:lnTo>
                  <a:lnTo>
                    <a:pt x="108" y="868"/>
                  </a:lnTo>
                  <a:lnTo>
                    <a:pt x="114" y="868"/>
                  </a:lnTo>
                  <a:lnTo>
                    <a:pt x="116" y="872"/>
                  </a:lnTo>
                  <a:lnTo>
                    <a:pt x="119" y="872"/>
                  </a:lnTo>
                  <a:lnTo>
                    <a:pt x="122" y="870"/>
                  </a:lnTo>
                  <a:lnTo>
                    <a:pt x="123" y="868"/>
                  </a:lnTo>
                  <a:lnTo>
                    <a:pt x="124" y="854"/>
                  </a:lnTo>
                  <a:lnTo>
                    <a:pt x="138" y="854"/>
                  </a:lnTo>
                  <a:lnTo>
                    <a:pt x="150" y="859"/>
                  </a:lnTo>
                  <a:lnTo>
                    <a:pt x="144" y="864"/>
                  </a:lnTo>
                  <a:lnTo>
                    <a:pt x="138" y="865"/>
                  </a:lnTo>
                  <a:lnTo>
                    <a:pt x="133" y="870"/>
                  </a:lnTo>
                  <a:lnTo>
                    <a:pt x="134" y="876"/>
                  </a:lnTo>
                  <a:lnTo>
                    <a:pt x="144" y="894"/>
                  </a:lnTo>
                  <a:lnTo>
                    <a:pt x="145" y="899"/>
                  </a:lnTo>
                  <a:lnTo>
                    <a:pt x="137" y="893"/>
                  </a:lnTo>
                  <a:lnTo>
                    <a:pt x="130" y="886"/>
                  </a:lnTo>
                  <a:lnTo>
                    <a:pt x="129" y="881"/>
                  </a:lnTo>
                  <a:lnTo>
                    <a:pt x="124" y="880"/>
                  </a:lnTo>
                  <a:lnTo>
                    <a:pt x="123" y="887"/>
                  </a:lnTo>
                  <a:lnTo>
                    <a:pt x="124" y="894"/>
                  </a:lnTo>
                  <a:lnTo>
                    <a:pt x="129" y="905"/>
                  </a:lnTo>
                  <a:lnTo>
                    <a:pt x="133" y="925"/>
                  </a:lnTo>
                  <a:lnTo>
                    <a:pt x="143" y="934"/>
                  </a:lnTo>
                  <a:lnTo>
                    <a:pt x="155" y="936"/>
                  </a:lnTo>
                  <a:lnTo>
                    <a:pt x="161" y="946"/>
                  </a:lnTo>
                  <a:lnTo>
                    <a:pt x="161" y="958"/>
                  </a:lnTo>
                  <a:lnTo>
                    <a:pt x="155" y="963"/>
                  </a:lnTo>
                  <a:lnTo>
                    <a:pt x="155" y="977"/>
                  </a:lnTo>
                  <a:lnTo>
                    <a:pt x="157" y="980"/>
                  </a:lnTo>
                  <a:lnTo>
                    <a:pt x="180" y="1004"/>
                  </a:lnTo>
                  <a:lnTo>
                    <a:pt x="192" y="1023"/>
                  </a:lnTo>
                  <a:lnTo>
                    <a:pt x="207" y="1038"/>
                  </a:lnTo>
                  <a:lnTo>
                    <a:pt x="213" y="1042"/>
                  </a:lnTo>
                  <a:lnTo>
                    <a:pt x="214" y="1053"/>
                  </a:lnTo>
                  <a:lnTo>
                    <a:pt x="223" y="1056"/>
                  </a:lnTo>
                  <a:lnTo>
                    <a:pt x="227" y="1064"/>
                  </a:lnTo>
                  <a:lnTo>
                    <a:pt x="227" y="1066"/>
                  </a:lnTo>
                  <a:lnTo>
                    <a:pt x="226" y="1072"/>
                  </a:lnTo>
                  <a:lnTo>
                    <a:pt x="226" y="1081"/>
                  </a:lnTo>
                  <a:lnTo>
                    <a:pt x="229" y="1096"/>
                  </a:lnTo>
                  <a:lnTo>
                    <a:pt x="231" y="1099"/>
                  </a:lnTo>
                  <a:lnTo>
                    <a:pt x="238" y="1102"/>
                  </a:lnTo>
                  <a:lnTo>
                    <a:pt x="257" y="1104"/>
                  </a:lnTo>
                  <a:lnTo>
                    <a:pt x="268" y="1110"/>
                  </a:lnTo>
                  <a:lnTo>
                    <a:pt x="273" y="1108"/>
                  </a:lnTo>
                  <a:lnTo>
                    <a:pt x="280" y="1109"/>
                  </a:lnTo>
                  <a:lnTo>
                    <a:pt x="289" y="1114"/>
                  </a:lnTo>
                  <a:lnTo>
                    <a:pt x="299" y="1118"/>
                  </a:lnTo>
                  <a:lnTo>
                    <a:pt x="302" y="1124"/>
                  </a:lnTo>
                  <a:lnTo>
                    <a:pt x="318" y="1130"/>
                  </a:lnTo>
                  <a:lnTo>
                    <a:pt x="324" y="1134"/>
                  </a:lnTo>
                  <a:lnTo>
                    <a:pt x="328" y="1137"/>
                  </a:lnTo>
                  <a:lnTo>
                    <a:pt x="331" y="1131"/>
                  </a:lnTo>
                  <a:lnTo>
                    <a:pt x="336" y="1131"/>
                  </a:lnTo>
                  <a:lnTo>
                    <a:pt x="339" y="1134"/>
                  </a:lnTo>
                  <a:lnTo>
                    <a:pt x="348" y="1141"/>
                  </a:lnTo>
                  <a:lnTo>
                    <a:pt x="349" y="1151"/>
                  </a:lnTo>
                  <a:lnTo>
                    <a:pt x="350" y="1153"/>
                  </a:lnTo>
                  <a:lnTo>
                    <a:pt x="364" y="1155"/>
                  </a:lnTo>
                  <a:lnTo>
                    <a:pt x="376" y="1161"/>
                  </a:lnTo>
                  <a:lnTo>
                    <a:pt x="383" y="1167"/>
                  </a:lnTo>
                  <a:lnTo>
                    <a:pt x="397" y="1183"/>
                  </a:lnTo>
                  <a:lnTo>
                    <a:pt x="406" y="1192"/>
                  </a:lnTo>
                  <a:lnTo>
                    <a:pt x="412" y="1201"/>
                  </a:lnTo>
                  <a:lnTo>
                    <a:pt x="415" y="1227"/>
                  </a:lnTo>
                  <a:lnTo>
                    <a:pt x="417" y="1233"/>
                  </a:lnTo>
                  <a:lnTo>
                    <a:pt x="541" y="1223"/>
                  </a:lnTo>
                  <a:lnTo>
                    <a:pt x="542" y="1230"/>
                  </a:lnTo>
                  <a:lnTo>
                    <a:pt x="751" y="1307"/>
                  </a:lnTo>
                  <a:lnTo>
                    <a:pt x="854" y="1307"/>
                  </a:lnTo>
                  <a:lnTo>
                    <a:pt x="898" y="1307"/>
                  </a:lnTo>
                  <a:lnTo>
                    <a:pt x="899" y="1277"/>
                  </a:lnTo>
                  <a:lnTo>
                    <a:pt x="989" y="1276"/>
                  </a:lnTo>
                  <a:lnTo>
                    <a:pt x="999" y="1282"/>
                  </a:lnTo>
                  <a:lnTo>
                    <a:pt x="1004" y="1285"/>
                  </a:lnTo>
                  <a:lnTo>
                    <a:pt x="1011" y="1297"/>
                  </a:lnTo>
                  <a:lnTo>
                    <a:pt x="1023" y="1303"/>
                  </a:lnTo>
                  <a:lnTo>
                    <a:pt x="1032" y="1316"/>
                  </a:lnTo>
                  <a:lnTo>
                    <a:pt x="1052" y="1333"/>
                  </a:lnTo>
                  <a:lnTo>
                    <a:pt x="1081" y="1352"/>
                  </a:lnTo>
                  <a:lnTo>
                    <a:pt x="1095" y="1403"/>
                  </a:lnTo>
                  <a:lnTo>
                    <a:pt x="1109" y="1421"/>
                  </a:lnTo>
                  <a:lnTo>
                    <a:pt x="1128" y="1437"/>
                  </a:lnTo>
                  <a:lnTo>
                    <a:pt x="1152" y="1453"/>
                  </a:lnTo>
                  <a:lnTo>
                    <a:pt x="1176" y="1458"/>
                  </a:lnTo>
                  <a:lnTo>
                    <a:pt x="1199" y="1411"/>
                  </a:lnTo>
                  <a:lnTo>
                    <a:pt x="1202" y="1408"/>
                  </a:lnTo>
                  <a:lnTo>
                    <a:pt x="1213" y="1403"/>
                  </a:lnTo>
                  <a:lnTo>
                    <a:pt x="1224" y="1406"/>
                  </a:lnTo>
                  <a:lnTo>
                    <a:pt x="1269" y="1404"/>
                  </a:lnTo>
                  <a:lnTo>
                    <a:pt x="1277" y="1414"/>
                  </a:lnTo>
                  <a:lnTo>
                    <a:pt x="1294" y="1430"/>
                  </a:lnTo>
                  <a:lnTo>
                    <a:pt x="1300" y="1440"/>
                  </a:lnTo>
                  <a:lnTo>
                    <a:pt x="1311" y="1448"/>
                  </a:lnTo>
                  <a:lnTo>
                    <a:pt x="1331" y="1494"/>
                  </a:lnTo>
                  <a:lnTo>
                    <a:pt x="1347" y="1511"/>
                  </a:lnTo>
                  <a:lnTo>
                    <a:pt x="1355" y="1531"/>
                  </a:lnTo>
                  <a:lnTo>
                    <a:pt x="1372" y="1542"/>
                  </a:lnTo>
                  <a:lnTo>
                    <a:pt x="1387" y="1589"/>
                  </a:lnTo>
                  <a:lnTo>
                    <a:pt x="1404" y="1615"/>
                  </a:lnTo>
                  <a:lnTo>
                    <a:pt x="1421" y="1626"/>
                  </a:lnTo>
                  <a:lnTo>
                    <a:pt x="1435" y="1628"/>
                  </a:lnTo>
                  <a:lnTo>
                    <a:pt x="1450" y="1636"/>
                  </a:lnTo>
                  <a:lnTo>
                    <a:pt x="1477" y="1639"/>
                  </a:lnTo>
                  <a:lnTo>
                    <a:pt x="1495" y="1647"/>
                  </a:lnTo>
                  <a:lnTo>
                    <a:pt x="1512" y="1648"/>
                  </a:lnTo>
                  <a:lnTo>
                    <a:pt x="1514" y="1647"/>
                  </a:lnTo>
                  <a:lnTo>
                    <a:pt x="1509" y="1644"/>
                  </a:lnTo>
                  <a:lnTo>
                    <a:pt x="1505" y="1632"/>
                  </a:lnTo>
                  <a:lnTo>
                    <a:pt x="1503" y="1625"/>
                  </a:lnTo>
                  <a:lnTo>
                    <a:pt x="1501" y="1624"/>
                  </a:lnTo>
                  <a:lnTo>
                    <a:pt x="1495" y="1598"/>
                  </a:lnTo>
                  <a:lnTo>
                    <a:pt x="1494" y="1588"/>
                  </a:lnTo>
                  <a:lnTo>
                    <a:pt x="1499" y="1585"/>
                  </a:lnTo>
                  <a:lnTo>
                    <a:pt x="1499" y="1572"/>
                  </a:lnTo>
                  <a:lnTo>
                    <a:pt x="1498" y="1571"/>
                  </a:lnTo>
                  <a:lnTo>
                    <a:pt x="1491" y="1570"/>
                  </a:lnTo>
                  <a:lnTo>
                    <a:pt x="1489" y="1567"/>
                  </a:lnTo>
                  <a:lnTo>
                    <a:pt x="1490" y="1564"/>
                  </a:lnTo>
                  <a:lnTo>
                    <a:pt x="1498" y="1564"/>
                  </a:lnTo>
                  <a:lnTo>
                    <a:pt x="1500" y="1566"/>
                  </a:lnTo>
                  <a:lnTo>
                    <a:pt x="1505" y="1564"/>
                  </a:lnTo>
                  <a:lnTo>
                    <a:pt x="1506" y="1556"/>
                  </a:lnTo>
                  <a:lnTo>
                    <a:pt x="1506" y="1543"/>
                  </a:lnTo>
                  <a:lnTo>
                    <a:pt x="1501" y="1533"/>
                  </a:lnTo>
                  <a:lnTo>
                    <a:pt x="1516" y="1531"/>
                  </a:lnTo>
                  <a:lnTo>
                    <a:pt x="1521" y="1521"/>
                  </a:lnTo>
                  <a:lnTo>
                    <a:pt x="1520" y="1518"/>
                  </a:lnTo>
                  <a:lnTo>
                    <a:pt x="1515" y="1519"/>
                  </a:lnTo>
                  <a:lnTo>
                    <a:pt x="1515" y="1515"/>
                  </a:lnTo>
                  <a:lnTo>
                    <a:pt x="1525" y="1508"/>
                  </a:lnTo>
                  <a:lnTo>
                    <a:pt x="1528" y="1510"/>
                  </a:lnTo>
                  <a:lnTo>
                    <a:pt x="1533" y="1502"/>
                  </a:lnTo>
                  <a:lnTo>
                    <a:pt x="1534" y="1500"/>
                  </a:lnTo>
                  <a:lnTo>
                    <a:pt x="1537" y="1496"/>
                  </a:lnTo>
                  <a:lnTo>
                    <a:pt x="1547" y="1496"/>
                  </a:lnTo>
                  <a:lnTo>
                    <a:pt x="1550" y="1494"/>
                  </a:lnTo>
                  <a:lnTo>
                    <a:pt x="1552" y="1489"/>
                  </a:lnTo>
                  <a:lnTo>
                    <a:pt x="1546" y="1485"/>
                  </a:lnTo>
                  <a:lnTo>
                    <a:pt x="1546" y="1480"/>
                  </a:lnTo>
                  <a:lnTo>
                    <a:pt x="1547" y="1476"/>
                  </a:lnTo>
                  <a:lnTo>
                    <a:pt x="1552" y="1479"/>
                  </a:lnTo>
                  <a:lnTo>
                    <a:pt x="1555" y="1481"/>
                  </a:lnTo>
                  <a:lnTo>
                    <a:pt x="1557" y="1481"/>
                  </a:lnTo>
                  <a:lnTo>
                    <a:pt x="1557" y="1476"/>
                  </a:lnTo>
                  <a:lnTo>
                    <a:pt x="1558" y="1475"/>
                  </a:lnTo>
                  <a:lnTo>
                    <a:pt x="1559" y="1476"/>
                  </a:lnTo>
                  <a:lnTo>
                    <a:pt x="1563" y="1480"/>
                  </a:lnTo>
                  <a:lnTo>
                    <a:pt x="1564" y="1480"/>
                  </a:lnTo>
                  <a:lnTo>
                    <a:pt x="1566" y="1479"/>
                  </a:lnTo>
                  <a:lnTo>
                    <a:pt x="1569" y="1475"/>
                  </a:lnTo>
                  <a:lnTo>
                    <a:pt x="1570" y="1474"/>
                  </a:lnTo>
                  <a:lnTo>
                    <a:pt x="1571" y="1483"/>
                  </a:lnTo>
                  <a:lnTo>
                    <a:pt x="1587" y="1476"/>
                  </a:lnTo>
                  <a:lnTo>
                    <a:pt x="1590" y="1478"/>
                  </a:lnTo>
                  <a:lnTo>
                    <a:pt x="1590" y="1479"/>
                  </a:lnTo>
                  <a:lnTo>
                    <a:pt x="1585" y="1481"/>
                  </a:lnTo>
                  <a:lnTo>
                    <a:pt x="1575" y="1485"/>
                  </a:lnTo>
                  <a:lnTo>
                    <a:pt x="1566" y="1489"/>
                  </a:lnTo>
                  <a:lnTo>
                    <a:pt x="1565" y="1492"/>
                  </a:lnTo>
                  <a:lnTo>
                    <a:pt x="1568" y="1492"/>
                  </a:lnTo>
                  <a:lnTo>
                    <a:pt x="1584" y="1486"/>
                  </a:lnTo>
                  <a:lnTo>
                    <a:pt x="1598" y="1479"/>
                  </a:lnTo>
                  <a:lnTo>
                    <a:pt x="1606" y="1473"/>
                  </a:lnTo>
                  <a:lnTo>
                    <a:pt x="1619" y="1463"/>
                  </a:lnTo>
                  <a:lnTo>
                    <a:pt x="1622" y="1459"/>
                  </a:lnTo>
                  <a:lnTo>
                    <a:pt x="1628" y="1443"/>
                  </a:lnTo>
                  <a:lnTo>
                    <a:pt x="1629" y="1410"/>
                  </a:lnTo>
                  <a:lnTo>
                    <a:pt x="1632" y="1408"/>
                  </a:lnTo>
                  <a:lnTo>
                    <a:pt x="1635" y="1406"/>
                  </a:lnTo>
                  <a:lnTo>
                    <a:pt x="1638" y="1406"/>
                  </a:lnTo>
                  <a:lnTo>
                    <a:pt x="1638" y="1419"/>
                  </a:lnTo>
                  <a:lnTo>
                    <a:pt x="1645" y="1419"/>
                  </a:lnTo>
                  <a:lnTo>
                    <a:pt x="1643" y="1422"/>
                  </a:lnTo>
                  <a:lnTo>
                    <a:pt x="1636" y="1425"/>
                  </a:lnTo>
                  <a:lnTo>
                    <a:pt x="1639" y="1426"/>
                  </a:lnTo>
                  <a:lnTo>
                    <a:pt x="1659" y="1419"/>
                  </a:lnTo>
                  <a:lnTo>
                    <a:pt x="1671" y="1411"/>
                  </a:lnTo>
                  <a:lnTo>
                    <a:pt x="1688" y="1411"/>
                  </a:lnTo>
                  <a:lnTo>
                    <a:pt x="1719" y="1406"/>
                  </a:lnTo>
                  <a:lnTo>
                    <a:pt x="1740" y="1413"/>
                  </a:lnTo>
                  <a:lnTo>
                    <a:pt x="1751" y="1418"/>
                  </a:lnTo>
                  <a:lnTo>
                    <a:pt x="1763" y="1420"/>
                  </a:lnTo>
                  <a:lnTo>
                    <a:pt x="1775" y="1420"/>
                  </a:lnTo>
                  <a:lnTo>
                    <a:pt x="1781" y="1414"/>
                  </a:lnTo>
                  <a:lnTo>
                    <a:pt x="1781" y="1409"/>
                  </a:lnTo>
                  <a:lnTo>
                    <a:pt x="1784" y="1405"/>
                  </a:lnTo>
                  <a:lnTo>
                    <a:pt x="1794" y="1405"/>
                  </a:lnTo>
                  <a:lnTo>
                    <a:pt x="1810" y="1414"/>
                  </a:lnTo>
                  <a:lnTo>
                    <a:pt x="1816" y="1421"/>
                  </a:lnTo>
                  <a:lnTo>
                    <a:pt x="1822" y="1422"/>
                  </a:lnTo>
                  <a:lnTo>
                    <a:pt x="1833" y="1440"/>
                  </a:lnTo>
                  <a:lnTo>
                    <a:pt x="1845" y="1440"/>
                  </a:lnTo>
                  <a:lnTo>
                    <a:pt x="1848" y="1442"/>
                  </a:lnTo>
                  <a:lnTo>
                    <a:pt x="1856" y="1445"/>
                  </a:lnTo>
                  <a:lnTo>
                    <a:pt x="1864" y="1441"/>
                  </a:lnTo>
                  <a:lnTo>
                    <a:pt x="1870" y="1445"/>
                  </a:lnTo>
                  <a:lnTo>
                    <a:pt x="1875" y="1442"/>
                  </a:lnTo>
                  <a:lnTo>
                    <a:pt x="1880" y="1442"/>
                  </a:lnTo>
                  <a:lnTo>
                    <a:pt x="1890" y="1445"/>
                  </a:lnTo>
                  <a:lnTo>
                    <a:pt x="1897" y="1436"/>
                  </a:lnTo>
                  <a:lnTo>
                    <a:pt x="1898" y="1433"/>
                  </a:lnTo>
                  <a:lnTo>
                    <a:pt x="1897" y="1429"/>
                  </a:lnTo>
                  <a:lnTo>
                    <a:pt x="1899" y="1427"/>
                  </a:lnTo>
                  <a:lnTo>
                    <a:pt x="1904" y="1427"/>
                  </a:lnTo>
                  <a:lnTo>
                    <a:pt x="1912" y="1435"/>
                  </a:lnTo>
                  <a:lnTo>
                    <a:pt x="1923" y="1440"/>
                  </a:lnTo>
                  <a:lnTo>
                    <a:pt x="1934" y="1453"/>
                  </a:lnTo>
                  <a:lnTo>
                    <a:pt x="1937" y="1452"/>
                  </a:lnTo>
                  <a:lnTo>
                    <a:pt x="1945" y="1449"/>
                  </a:lnTo>
                  <a:lnTo>
                    <a:pt x="1946" y="1445"/>
                  </a:lnTo>
                  <a:lnTo>
                    <a:pt x="1941" y="1438"/>
                  </a:lnTo>
                  <a:lnTo>
                    <a:pt x="1925" y="1430"/>
                  </a:lnTo>
                  <a:lnTo>
                    <a:pt x="1918" y="1420"/>
                  </a:lnTo>
                  <a:lnTo>
                    <a:pt x="1918" y="1418"/>
                  </a:lnTo>
                  <a:lnTo>
                    <a:pt x="1923" y="1410"/>
                  </a:lnTo>
                  <a:lnTo>
                    <a:pt x="1934" y="1402"/>
                  </a:lnTo>
                  <a:lnTo>
                    <a:pt x="1936" y="1387"/>
                  </a:lnTo>
                  <a:lnTo>
                    <a:pt x="1934" y="1386"/>
                  </a:lnTo>
                  <a:lnTo>
                    <a:pt x="1933" y="1384"/>
                  </a:lnTo>
                  <a:lnTo>
                    <a:pt x="1920" y="1389"/>
                  </a:lnTo>
                  <a:lnTo>
                    <a:pt x="1914" y="1395"/>
                  </a:lnTo>
                  <a:lnTo>
                    <a:pt x="1910" y="1394"/>
                  </a:lnTo>
                  <a:lnTo>
                    <a:pt x="1908" y="1383"/>
                  </a:lnTo>
                  <a:lnTo>
                    <a:pt x="1905" y="1382"/>
                  </a:lnTo>
                  <a:lnTo>
                    <a:pt x="1902" y="1383"/>
                  </a:lnTo>
                  <a:lnTo>
                    <a:pt x="1893" y="1388"/>
                  </a:lnTo>
                  <a:lnTo>
                    <a:pt x="1883" y="1389"/>
                  </a:lnTo>
                  <a:lnTo>
                    <a:pt x="1876" y="1382"/>
                  </a:lnTo>
                  <a:lnTo>
                    <a:pt x="1878" y="1371"/>
                  </a:lnTo>
                  <a:lnTo>
                    <a:pt x="1891" y="1367"/>
                  </a:lnTo>
                  <a:lnTo>
                    <a:pt x="1905" y="1375"/>
                  </a:lnTo>
                  <a:lnTo>
                    <a:pt x="1921" y="1377"/>
                  </a:lnTo>
                  <a:lnTo>
                    <a:pt x="1934" y="1371"/>
                  </a:lnTo>
                  <a:lnTo>
                    <a:pt x="1942" y="1373"/>
                  </a:lnTo>
                  <a:lnTo>
                    <a:pt x="1953" y="1366"/>
                  </a:lnTo>
                  <a:lnTo>
                    <a:pt x="1987" y="1368"/>
                  </a:lnTo>
                  <a:lnTo>
                    <a:pt x="1995" y="1370"/>
                  </a:lnTo>
                  <a:lnTo>
                    <a:pt x="1999" y="1367"/>
                  </a:lnTo>
                  <a:lnTo>
                    <a:pt x="2007" y="1334"/>
                  </a:lnTo>
                  <a:lnTo>
                    <a:pt x="2010" y="1341"/>
                  </a:lnTo>
                  <a:lnTo>
                    <a:pt x="2010" y="1350"/>
                  </a:lnTo>
                  <a:lnTo>
                    <a:pt x="2012" y="1363"/>
                  </a:lnTo>
                  <a:lnTo>
                    <a:pt x="2012" y="1367"/>
                  </a:lnTo>
                  <a:lnTo>
                    <a:pt x="2010" y="1373"/>
                  </a:lnTo>
                  <a:lnTo>
                    <a:pt x="2011" y="1377"/>
                  </a:lnTo>
                  <a:lnTo>
                    <a:pt x="2020" y="1376"/>
                  </a:lnTo>
                  <a:lnTo>
                    <a:pt x="2041" y="1370"/>
                  </a:lnTo>
                  <a:lnTo>
                    <a:pt x="2049" y="1361"/>
                  </a:lnTo>
                  <a:lnTo>
                    <a:pt x="2054" y="1361"/>
                  </a:lnTo>
                  <a:lnTo>
                    <a:pt x="2059" y="1356"/>
                  </a:lnTo>
                  <a:lnTo>
                    <a:pt x="2061" y="1356"/>
                  </a:lnTo>
                  <a:lnTo>
                    <a:pt x="2061" y="1359"/>
                  </a:lnTo>
                  <a:lnTo>
                    <a:pt x="2058" y="1366"/>
                  </a:lnTo>
                  <a:lnTo>
                    <a:pt x="2065" y="1366"/>
                  </a:lnTo>
                  <a:lnTo>
                    <a:pt x="2087" y="1361"/>
                  </a:lnTo>
                  <a:lnTo>
                    <a:pt x="2098" y="1361"/>
                  </a:lnTo>
                  <a:lnTo>
                    <a:pt x="2103" y="1362"/>
                  </a:lnTo>
                  <a:lnTo>
                    <a:pt x="2102" y="1366"/>
                  </a:lnTo>
                  <a:lnTo>
                    <a:pt x="2100" y="1367"/>
                  </a:lnTo>
                  <a:lnTo>
                    <a:pt x="2100" y="1370"/>
                  </a:lnTo>
                  <a:lnTo>
                    <a:pt x="2107" y="1373"/>
                  </a:lnTo>
                  <a:lnTo>
                    <a:pt x="2117" y="1377"/>
                  </a:lnTo>
                  <a:lnTo>
                    <a:pt x="2143" y="1392"/>
                  </a:lnTo>
                  <a:lnTo>
                    <a:pt x="2147" y="1397"/>
                  </a:lnTo>
                  <a:lnTo>
                    <a:pt x="2152" y="1406"/>
                  </a:lnTo>
                  <a:lnTo>
                    <a:pt x="2157" y="1410"/>
                  </a:lnTo>
                  <a:lnTo>
                    <a:pt x="2171" y="1406"/>
                  </a:lnTo>
                  <a:lnTo>
                    <a:pt x="2186" y="1404"/>
                  </a:lnTo>
                  <a:lnTo>
                    <a:pt x="2199" y="1397"/>
                  </a:lnTo>
                  <a:lnTo>
                    <a:pt x="2205" y="1397"/>
                  </a:lnTo>
                  <a:lnTo>
                    <a:pt x="2206" y="1397"/>
                  </a:lnTo>
                  <a:lnTo>
                    <a:pt x="2208" y="1390"/>
                  </a:lnTo>
                  <a:lnTo>
                    <a:pt x="2213" y="1387"/>
                  </a:lnTo>
                  <a:lnTo>
                    <a:pt x="2221" y="1387"/>
                  </a:lnTo>
                  <a:lnTo>
                    <a:pt x="2226" y="1387"/>
                  </a:lnTo>
                  <a:lnTo>
                    <a:pt x="2236" y="1390"/>
                  </a:lnTo>
                  <a:lnTo>
                    <a:pt x="2243" y="1398"/>
                  </a:lnTo>
                  <a:lnTo>
                    <a:pt x="2253" y="1409"/>
                  </a:lnTo>
                  <a:lnTo>
                    <a:pt x="2258" y="1411"/>
                  </a:lnTo>
                  <a:lnTo>
                    <a:pt x="2259" y="1421"/>
                  </a:lnTo>
                  <a:lnTo>
                    <a:pt x="2264" y="1424"/>
                  </a:lnTo>
                  <a:lnTo>
                    <a:pt x="2274" y="1437"/>
                  </a:lnTo>
                  <a:lnTo>
                    <a:pt x="2280" y="1441"/>
                  </a:lnTo>
                  <a:lnTo>
                    <a:pt x="2292" y="1446"/>
                  </a:lnTo>
                  <a:lnTo>
                    <a:pt x="2295" y="1449"/>
                  </a:lnTo>
                  <a:lnTo>
                    <a:pt x="2296" y="1457"/>
                  </a:lnTo>
                  <a:lnTo>
                    <a:pt x="2297" y="1476"/>
                  </a:lnTo>
                  <a:lnTo>
                    <a:pt x="2292" y="1511"/>
                  </a:lnTo>
                  <a:lnTo>
                    <a:pt x="2292" y="1517"/>
                  </a:lnTo>
                  <a:lnTo>
                    <a:pt x="2295" y="1527"/>
                  </a:lnTo>
                  <a:lnTo>
                    <a:pt x="2295" y="1528"/>
                  </a:lnTo>
                  <a:lnTo>
                    <a:pt x="2300" y="1528"/>
                  </a:lnTo>
                  <a:lnTo>
                    <a:pt x="2301" y="1518"/>
                  </a:lnTo>
                  <a:lnTo>
                    <a:pt x="2305" y="1521"/>
                  </a:lnTo>
                  <a:lnTo>
                    <a:pt x="2308" y="1524"/>
                  </a:lnTo>
                  <a:lnTo>
                    <a:pt x="2305" y="1537"/>
                  </a:lnTo>
                  <a:lnTo>
                    <a:pt x="2303" y="1545"/>
                  </a:lnTo>
                  <a:lnTo>
                    <a:pt x="2305" y="1556"/>
                  </a:lnTo>
                  <a:lnTo>
                    <a:pt x="2310" y="1566"/>
                  </a:lnTo>
                  <a:lnTo>
                    <a:pt x="2323" y="1587"/>
                  </a:lnTo>
                  <a:lnTo>
                    <a:pt x="2326" y="1587"/>
                  </a:lnTo>
                  <a:lnTo>
                    <a:pt x="2333" y="1585"/>
                  </a:lnTo>
                  <a:lnTo>
                    <a:pt x="2335" y="1602"/>
                  </a:lnTo>
                  <a:lnTo>
                    <a:pt x="2340" y="1601"/>
                  </a:lnTo>
                  <a:lnTo>
                    <a:pt x="2340" y="1601"/>
                  </a:lnTo>
                  <a:lnTo>
                    <a:pt x="2338" y="1605"/>
                  </a:lnTo>
                  <a:lnTo>
                    <a:pt x="2337" y="1609"/>
                  </a:lnTo>
                  <a:lnTo>
                    <a:pt x="2345" y="1623"/>
                  </a:lnTo>
                  <a:lnTo>
                    <a:pt x="2349" y="1635"/>
                  </a:lnTo>
                  <a:lnTo>
                    <a:pt x="2353" y="1641"/>
                  </a:lnTo>
                  <a:lnTo>
                    <a:pt x="2358" y="1647"/>
                  </a:lnTo>
                  <a:lnTo>
                    <a:pt x="2366" y="1647"/>
                  </a:lnTo>
                  <a:lnTo>
                    <a:pt x="2371" y="1653"/>
                  </a:lnTo>
                  <a:lnTo>
                    <a:pt x="2381" y="1674"/>
                  </a:lnTo>
                  <a:lnTo>
                    <a:pt x="2381" y="1688"/>
                  </a:lnTo>
                  <a:lnTo>
                    <a:pt x="2382" y="1690"/>
                  </a:lnTo>
                  <a:lnTo>
                    <a:pt x="2386" y="1693"/>
                  </a:lnTo>
                  <a:lnTo>
                    <a:pt x="2399" y="1693"/>
                  </a:lnTo>
                  <a:lnTo>
                    <a:pt x="2409" y="1690"/>
                  </a:lnTo>
                  <a:lnTo>
                    <a:pt x="2421" y="1684"/>
                  </a:lnTo>
                  <a:lnTo>
                    <a:pt x="2429" y="1688"/>
                  </a:lnTo>
                  <a:lnTo>
                    <a:pt x="2432" y="1680"/>
                  </a:lnTo>
                  <a:lnTo>
                    <a:pt x="2429" y="1677"/>
                  </a:lnTo>
                  <a:lnTo>
                    <a:pt x="2434" y="1657"/>
                  </a:lnTo>
                  <a:lnTo>
                    <a:pt x="2440" y="1636"/>
                  </a:lnTo>
                  <a:lnTo>
                    <a:pt x="2442" y="1617"/>
                  </a:lnTo>
                  <a:lnTo>
                    <a:pt x="2440" y="1597"/>
                  </a:lnTo>
                  <a:lnTo>
                    <a:pt x="2441" y="1583"/>
                  </a:lnTo>
                  <a:lnTo>
                    <a:pt x="2424" y="1539"/>
                  </a:lnTo>
                  <a:lnTo>
                    <a:pt x="2414" y="1522"/>
                  </a:lnTo>
                  <a:lnTo>
                    <a:pt x="2412" y="1508"/>
                  </a:lnTo>
                  <a:lnTo>
                    <a:pt x="2414" y="1492"/>
                  </a:lnTo>
                  <a:lnTo>
                    <a:pt x="2412" y="1483"/>
                  </a:lnTo>
                  <a:lnTo>
                    <a:pt x="2404" y="1469"/>
                  </a:lnTo>
                  <a:lnTo>
                    <a:pt x="2387" y="1441"/>
                  </a:lnTo>
                  <a:lnTo>
                    <a:pt x="2374" y="1400"/>
                  </a:lnTo>
                  <a:lnTo>
                    <a:pt x="2362" y="1354"/>
                  </a:lnTo>
                  <a:lnTo>
                    <a:pt x="2365" y="1348"/>
                  </a:lnTo>
                  <a:lnTo>
                    <a:pt x="2365" y="1332"/>
                  </a:lnTo>
                  <a:lnTo>
                    <a:pt x="2371" y="1322"/>
                  </a:lnTo>
                  <a:lnTo>
                    <a:pt x="2374" y="1311"/>
                  </a:lnTo>
                  <a:lnTo>
                    <a:pt x="2377" y="1302"/>
                  </a:lnTo>
                  <a:lnTo>
                    <a:pt x="2389" y="1274"/>
                  </a:lnTo>
                  <a:lnTo>
                    <a:pt x="2396" y="1264"/>
                  </a:lnTo>
                  <a:lnTo>
                    <a:pt x="2398" y="1264"/>
                  </a:lnTo>
                  <a:lnTo>
                    <a:pt x="2398" y="1259"/>
                  </a:lnTo>
                  <a:lnTo>
                    <a:pt x="2399" y="1257"/>
                  </a:lnTo>
                  <a:lnTo>
                    <a:pt x="2408" y="1252"/>
                  </a:lnTo>
                  <a:lnTo>
                    <a:pt x="2413" y="1252"/>
                  </a:lnTo>
                  <a:lnTo>
                    <a:pt x="2417" y="1247"/>
                  </a:lnTo>
                  <a:lnTo>
                    <a:pt x="2414" y="1242"/>
                  </a:lnTo>
                  <a:lnTo>
                    <a:pt x="2409" y="1234"/>
                  </a:lnTo>
                  <a:lnTo>
                    <a:pt x="2409" y="1232"/>
                  </a:lnTo>
                  <a:lnTo>
                    <a:pt x="2409" y="1230"/>
                  </a:lnTo>
                  <a:lnTo>
                    <a:pt x="2425" y="1228"/>
                  </a:lnTo>
                  <a:lnTo>
                    <a:pt x="2441" y="1230"/>
                  </a:lnTo>
                  <a:lnTo>
                    <a:pt x="2446" y="1228"/>
                  </a:lnTo>
                  <a:lnTo>
                    <a:pt x="2468" y="1210"/>
                  </a:lnTo>
                  <a:lnTo>
                    <a:pt x="2471" y="1210"/>
                  </a:lnTo>
                  <a:lnTo>
                    <a:pt x="2475" y="1206"/>
                  </a:lnTo>
                  <a:lnTo>
                    <a:pt x="2478" y="1199"/>
                  </a:lnTo>
                  <a:lnTo>
                    <a:pt x="2487" y="1196"/>
                  </a:lnTo>
                  <a:lnTo>
                    <a:pt x="2493" y="1192"/>
                  </a:lnTo>
                  <a:lnTo>
                    <a:pt x="2495" y="1185"/>
                  </a:lnTo>
                  <a:lnTo>
                    <a:pt x="2493" y="1179"/>
                  </a:lnTo>
                  <a:lnTo>
                    <a:pt x="2499" y="1174"/>
                  </a:lnTo>
                  <a:lnTo>
                    <a:pt x="2505" y="1163"/>
                  </a:lnTo>
                  <a:lnTo>
                    <a:pt x="2512" y="1156"/>
                  </a:lnTo>
                  <a:lnTo>
                    <a:pt x="2526" y="1150"/>
                  </a:lnTo>
                  <a:lnTo>
                    <a:pt x="2527" y="1145"/>
                  </a:lnTo>
                  <a:lnTo>
                    <a:pt x="2533" y="1144"/>
                  </a:lnTo>
                  <a:lnTo>
                    <a:pt x="2550" y="1141"/>
                  </a:lnTo>
                  <a:lnTo>
                    <a:pt x="2569" y="1133"/>
                  </a:lnTo>
                  <a:lnTo>
                    <a:pt x="2571" y="1126"/>
                  </a:lnTo>
                  <a:lnTo>
                    <a:pt x="2574" y="1123"/>
                  </a:lnTo>
                  <a:lnTo>
                    <a:pt x="2579" y="1118"/>
                  </a:lnTo>
                  <a:lnTo>
                    <a:pt x="2585" y="1109"/>
                  </a:lnTo>
                  <a:lnTo>
                    <a:pt x="2592" y="1103"/>
                  </a:lnTo>
                  <a:lnTo>
                    <a:pt x="2611" y="1094"/>
                  </a:lnTo>
                  <a:lnTo>
                    <a:pt x="2631" y="1093"/>
                  </a:lnTo>
                  <a:lnTo>
                    <a:pt x="2646" y="1083"/>
                  </a:lnTo>
                  <a:lnTo>
                    <a:pt x="2649" y="1079"/>
                  </a:lnTo>
                  <a:lnTo>
                    <a:pt x="2649" y="1071"/>
                  </a:lnTo>
                  <a:lnTo>
                    <a:pt x="2640" y="1069"/>
                  </a:lnTo>
                  <a:lnTo>
                    <a:pt x="2635" y="1071"/>
                  </a:lnTo>
                  <a:lnTo>
                    <a:pt x="2634" y="1074"/>
                  </a:lnTo>
                  <a:lnTo>
                    <a:pt x="2634" y="1071"/>
                  </a:lnTo>
                  <a:lnTo>
                    <a:pt x="2634" y="1065"/>
                  </a:lnTo>
                  <a:lnTo>
                    <a:pt x="2639" y="1061"/>
                  </a:lnTo>
                  <a:lnTo>
                    <a:pt x="2640" y="1056"/>
                  </a:lnTo>
                  <a:lnTo>
                    <a:pt x="2645" y="1053"/>
                  </a:lnTo>
                  <a:lnTo>
                    <a:pt x="2641" y="1048"/>
                  </a:lnTo>
                  <a:lnTo>
                    <a:pt x="2625" y="1042"/>
                  </a:lnTo>
                  <a:lnTo>
                    <a:pt x="2639" y="1042"/>
                  </a:lnTo>
                  <a:lnTo>
                    <a:pt x="2645" y="1037"/>
                  </a:lnTo>
                  <a:lnTo>
                    <a:pt x="2647" y="1043"/>
                  </a:lnTo>
                  <a:lnTo>
                    <a:pt x="2651" y="1043"/>
                  </a:lnTo>
                  <a:lnTo>
                    <a:pt x="2655" y="1048"/>
                  </a:lnTo>
                  <a:lnTo>
                    <a:pt x="2665" y="1048"/>
                  </a:lnTo>
                  <a:lnTo>
                    <a:pt x="2671" y="1044"/>
                  </a:lnTo>
                  <a:lnTo>
                    <a:pt x="2679" y="1032"/>
                  </a:lnTo>
                  <a:lnTo>
                    <a:pt x="2686" y="1028"/>
                  </a:lnTo>
                  <a:lnTo>
                    <a:pt x="2686" y="1020"/>
                  </a:lnTo>
                  <a:lnTo>
                    <a:pt x="2684" y="1013"/>
                  </a:lnTo>
                  <a:lnTo>
                    <a:pt x="2679" y="1007"/>
                  </a:lnTo>
                  <a:lnTo>
                    <a:pt x="2674" y="1012"/>
                  </a:lnTo>
                  <a:lnTo>
                    <a:pt x="2670" y="1023"/>
                  </a:lnTo>
                  <a:lnTo>
                    <a:pt x="2670" y="1023"/>
                  </a:lnTo>
                  <a:lnTo>
                    <a:pt x="2667" y="1018"/>
                  </a:lnTo>
                  <a:lnTo>
                    <a:pt x="2666" y="1006"/>
                  </a:lnTo>
                  <a:lnTo>
                    <a:pt x="2641" y="1010"/>
                  </a:lnTo>
                  <a:lnTo>
                    <a:pt x="2635" y="1008"/>
                  </a:lnTo>
                  <a:lnTo>
                    <a:pt x="2634" y="1001"/>
                  </a:lnTo>
                  <a:lnTo>
                    <a:pt x="2634" y="986"/>
                  </a:lnTo>
                  <a:lnTo>
                    <a:pt x="2635" y="984"/>
                  </a:lnTo>
                  <a:lnTo>
                    <a:pt x="2639" y="997"/>
                  </a:lnTo>
                  <a:lnTo>
                    <a:pt x="2643" y="1000"/>
                  </a:lnTo>
                  <a:lnTo>
                    <a:pt x="2647" y="1000"/>
                  </a:lnTo>
                  <a:lnTo>
                    <a:pt x="2662" y="991"/>
                  </a:lnTo>
                  <a:lnTo>
                    <a:pt x="2666" y="993"/>
                  </a:lnTo>
                  <a:lnTo>
                    <a:pt x="2666" y="989"/>
                  </a:lnTo>
                  <a:lnTo>
                    <a:pt x="2672" y="991"/>
                  </a:lnTo>
                  <a:lnTo>
                    <a:pt x="2678" y="991"/>
                  </a:lnTo>
                  <a:lnTo>
                    <a:pt x="2682" y="999"/>
                  </a:lnTo>
                  <a:lnTo>
                    <a:pt x="2682" y="997"/>
                  </a:lnTo>
                  <a:lnTo>
                    <a:pt x="2679" y="990"/>
                  </a:lnTo>
                  <a:lnTo>
                    <a:pt x="2677" y="984"/>
                  </a:lnTo>
                  <a:lnTo>
                    <a:pt x="2674" y="975"/>
                  </a:lnTo>
                  <a:lnTo>
                    <a:pt x="2673" y="973"/>
                  </a:lnTo>
                  <a:lnTo>
                    <a:pt x="2676" y="957"/>
                  </a:lnTo>
                  <a:lnTo>
                    <a:pt x="2674" y="943"/>
                  </a:lnTo>
                  <a:lnTo>
                    <a:pt x="2657" y="938"/>
                  </a:lnTo>
                  <a:lnTo>
                    <a:pt x="2655" y="940"/>
                  </a:lnTo>
                  <a:lnTo>
                    <a:pt x="2654" y="942"/>
                  </a:lnTo>
                  <a:lnTo>
                    <a:pt x="2647" y="940"/>
                  </a:lnTo>
                  <a:lnTo>
                    <a:pt x="2643" y="936"/>
                  </a:lnTo>
                  <a:lnTo>
                    <a:pt x="2643" y="931"/>
                  </a:lnTo>
                  <a:lnTo>
                    <a:pt x="2652" y="931"/>
                  </a:lnTo>
                  <a:lnTo>
                    <a:pt x="2657" y="929"/>
                  </a:lnTo>
                  <a:lnTo>
                    <a:pt x="2656" y="925"/>
                  </a:lnTo>
                  <a:lnTo>
                    <a:pt x="2651" y="923"/>
                  </a:lnTo>
                  <a:lnTo>
                    <a:pt x="2649" y="916"/>
                  </a:lnTo>
                  <a:lnTo>
                    <a:pt x="2649" y="913"/>
                  </a:lnTo>
                  <a:lnTo>
                    <a:pt x="2654" y="910"/>
                  </a:lnTo>
                  <a:lnTo>
                    <a:pt x="2657" y="910"/>
                  </a:lnTo>
                  <a:lnTo>
                    <a:pt x="2654" y="903"/>
                  </a:lnTo>
                  <a:lnTo>
                    <a:pt x="2649" y="899"/>
                  </a:lnTo>
                  <a:lnTo>
                    <a:pt x="2647" y="892"/>
                  </a:lnTo>
                  <a:lnTo>
                    <a:pt x="2647" y="891"/>
                  </a:lnTo>
                  <a:lnTo>
                    <a:pt x="2651" y="889"/>
                  </a:lnTo>
                  <a:lnTo>
                    <a:pt x="2654" y="877"/>
                  </a:lnTo>
                  <a:lnTo>
                    <a:pt x="2654" y="871"/>
                  </a:lnTo>
                  <a:lnTo>
                    <a:pt x="2647" y="864"/>
                  </a:lnTo>
                  <a:lnTo>
                    <a:pt x="2635" y="857"/>
                  </a:lnTo>
                  <a:lnTo>
                    <a:pt x="2625" y="855"/>
                  </a:lnTo>
                  <a:lnTo>
                    <a:pt x="2616" y="846"/>
                  </a:lnTo>
                  <a:lnTo>
                    <a:pt x="2598" y="838"/>
                  </a:lnTo>
                  <a:lnTo>
                    <a:pt x="2597" y="835"/>
                  </a:lnTo>
                  <a:lnTo>
                    <a:pt x="2597" y="832"/>
                  </a:lnTo>
                  <a:lnTo>
                    <a:pt x="2600" y="825"/>
                  </a:lnTo>
                  <a:lnTo>
                    <a:pt x="2604" y="824"/>
                  </a:lnTo>
                  <a:lnTo>
                    <a:pt x="2604" y="827"/>
                  </a:lnTo>
                  <a:lnTo>
                    <a:pt x="2601" y="833"/>
                  </a:lnTo>
                  <a:lnTo>
                    <a:pt x="2603" y="835"/>
                  </a:lnTo>
                  <a:lnTo>
                    <a:pt x="2611" y="837"/>
                  </a:lnTo>
                  <a:lnTo>
                    <a:pt x="2622" y="843"/>
                  </a:lnTo>
                  <a:lnTo>
                    <a:pt x="2628" y="843"/>
                  </a:lnTo>
                  <a:lnTo>
                    <a:pt x="2631" y="846"/>
                  </a:lnTo>
                  <a:lnTo>
                    <a:pt x="2639" y="849"/>
                  </a:lnTo>
                  <a:lnTo>
                    <a:pt x="2644" y="854"/>
                  </a:lnTo>
                  <a:lnTo>
                    <a:pt x="2651" y="857"/>
                  </a:lnTo>
                  <a:lnTo>
                    <a:pt x="2646" y="841"/>
                  </a:lnTo>
                  <a:lnTo>
                    <a:pt x="2640" y="835"/>
                  </a:lnTo>
                  <a:lnTo>
                    <a:pt x="2645" y="834"/>
                  </a:lnTo>
                  <a:lnTo>
                    <a:pt x="2645" y="833"/>
                  </a:lnTo>
                  <a:lnTo>
                    <a:pt x="2643" y="828"/>
                  </a:lnTo>
                  <a:lnTo>
                    <a:pt x="2641" y="816"/>
                  </a:lnTo>
                  <a:lnTo>
                    <a:pt x="2644" y="790"/>
                  </a:lnTo>
                  <a:lnTo>
                    <a:pt x="2641" y="781"/>
                  </a:lnTo>
                  <a:lnTo>
                    <a:pt x="2649" y="778"/>
                  </a:lnTo>
                  <a:lnTo>
                    <a:pt x="2662" y="767"/>
                  </a:lnTo>
                  <a:lnTo>
                    <a:pt x="2666" y="760"/>
                  </a:lnTo>
                  <a:lnTo>
                    <a:pt x="2668" y="755"/>
                  </a:lnTo>
                  <a:lnTo>
                    <a:pt x="2671" y="755"/>
                  </a:lnTo>
                  <a:lnTo>
                    <a:pt x="2673" y="758"/>
                  </a:lnTo>
                  <a:lnTo>
                    <a:pt x="2674" y="760"/>
                  </a:lnTo>
                  <a:lnTo>
                    <a:pt x="2672" y="767"/>
                  </a:lnTo>
                  <a:lnTo>
                    <a:pt x="2670" y="770"/>
                  </a:lnTo>
                  <a:lnTo>
                    <a:pt x="2665" y="773"/>
                  </a:lnTo>
                  <a:lnTo>
                    <a:pt x="2661" y="778"/>
                  </a:lnTo>
                  <a:lnTo>
                    <a:pt x="2661" y="782"/>
                  </a:lnTo>
                  <a:lnTo>
                    <a:pt x="2663" y="789"/>
                  </a:lnTo>
                  <a:lnTo>
                    <a:pt x="2662" y="792"/>
                  </a:lnTo>
                  <a:lnTo>
                    <a:pt x="2655" y="801"/>
                  </a:lnTo>
                  <a:lnTo>
                    <a:pt x="2656" y="803"/>
                  </a:lnTo>
                  <a:lnTo>
                    <a:pt x="2662" y="803"/>
                  </a:lnTo>
                  <a:lnTo>
                    <a:pt x="2663" y="806"/>
                  </a:lnTo>
                  <a:lnTo>
                    <a:pt x="2663" y="812"/>
                  </a:lnTo>
                  <a:lnTo>
                    <a:pt x="2663" y="821"/>
                  </a:lnTo>
                  <a:lnTo>
                    <a:pt x="2660" y="823"/>
                  </a:lnTo>
                  <a:lnTo>
                    <a:pt x="2657" y="827"/>
                  </a:lnTo>
                  <a:lnTo>
                    <a:pt x="2656" y="832"/>
                  </a:lnTo>
                  <a:lnTo>
                    <a:pt x="2657" y="838"/>
                  </a:lnTo>
                  <a:lnTo>
                    <a:pt x="2663" y="845"/>
                  </a:lnTo>
                  <a:lnTo>
                    <a:pt x="2672" y="846"/>
                  </a:lnTo>
                  <a:lnTo>
                    <a:pt x="2676" y="848"/>
                  </a:lnTo>
                  <a:lnTo>
                    <a:pt x="2681" y="859"/>
                  </a:lnTo>
                  <a:lnTo>
                    <a:pt x="2682" y="865"/>
                  </a:lnTo>
                  <a:lnTo>
                    <a:pt x="2683" y="867"/>
                  </a:lnTo>
                  <a:lnTo>
                    <a:pt x="2688" y="870"/>
                  </a:lnTo>
                  <a:lnTo>
                    <a:pt x="2687" y="876"/>
                  </a:lnTo>
                  <a:lnTo>
                    <a:pt x="2682" y="877"/>
                  </a:lnTo>
                  <a:lnTo>
                    <a:pt x="2679" y="881"/>
                  </a:lnTo>
                  <a:lnTo>
                    <a:pt x="2671" y="903"/>
                  </a:lnTo>
                  <a:lnTo>
                    <a:pt x="2671" y="911"/>
                  </a:lnTo>
                  <a:lnTo>
                    <a:pt x="2672" y="923"/>
                  </a:lnTo>
                  <a:lnTo>
                    <a:pt x="2674" y="925"/>
                  </a:lnTo>
                  <a:lnTo>
                    <a:pt x="2679" y="924"/>
                  </a:lnTo>
                  <a:lnTo>
                    <a:pt x="2683" y="921"/>
                  </a:lnTo>
                  <a:lnTo>
                    <a:pt x="2686" y="916"/>
                  </a:lnTo>
                  <a:lnTo>
                    <a:pt x="2693" y="892"/>
                  </a:lnTo>
                  <a:lnTo>
                    <a:pt x="2709" y="862"/>
                  </a:lnTo>
                  <a:lnTo>
                    <a:pt x="2709" y="854"/>
                  </a:lnTo>
                  <a:lnTo>
                    <a:pt x="2717" y="843"/>
                  </a:lnTo>
                  <a:lnTo>
                    <a:pt x="2720" y="834"/>
                  </a:lnTo>
                  <a:lnTo>
                    <a:pt x="2722" y="828"/>
                  </a:lnTo>
                  <a:lnTo>
                    <a:pt x="2717" y="811"/>
                  </a:lnTo>
                  <a:lnTo>
                    <a:pt x="2708" y="796"/>
                  </a:lnTo>
                  <a:lnTo>
                    <a:pt x="2694" y="771"/>
                  </a:lnTo>
                  <a:lnTo>
                    <a:pt x="2692" y="763"/>
                  </a:lnTo>
                  <a:lnTo>
                    <a:pt x="2694" y="757"/>
                  </a:lnTo>
                  <a:lnTo>
                    <a:pt x="2700" y="764"/>
                  </a:lnTo>
                  <a:lnTo>
                    <a:pt x="2708" y="773"/>
                  </a:lnTo>
                  <a:lnTo>
                    <a:pt x="2715" y="775"/>
                  </a:lnTo>
                  <a:lnTo>
                    <a:pt x="2721" y="780"/>
                  </a:lnTo>
                  <a:lnTo>
                    <a:pt x="2732" y="781"/>
                  </a:lnTo>
                  <a:lnTo>
                    <a:pt x="2731" y="795"/>
                  </a:lnTo>
                  <a:lnTo>
                    <a:pt x="2732" y="797"/>
                  </a:lnTo>
                  <a:lnTo>
                    <a:pt x="2740" y="790"/>
                  </a:lnTo>
                  <a:lnTo>
                    <a:pt x="2751" y="773"/>
                  </a:lnTo>
                  <a:lnTo>
                    <a:pt x="2758" y="765"/>
                  </a:lnTo>
                  <a:lnTo>
                    <a:pt x="2762" y="759"/>
                  </a:lnTo>
                  <a:lnTo>
                    <a:pt x="2762" y="754"/>
                  </a:lnTo>
                  <a:lnTo>
                    <a:pt x="2767" y="752"/>
                  </a:lnTo>
                  <a:lnTo>
                    <a:pt x="2769" y="749"/>
                  </a:lnTo>
                  <a:lnTo>
                    <a:pt x="2773" y="730"/>
                  </a:lnTo>
                  <a:lnTo>
                    <a:pt x="2774" y="727"/>
                  </a:lnTo>
                  <a:lnTo>
                    <a:pt x="2776" y="728"/>
                  </a:lnTo>
                  <a:lnTo>
                    <a:pt x="2779" y="727"/>
                  </a:lnTo>
                  <a:lnTo>
                    <a:pt x="2783" y="712"/>
                  </a:lnTo>
                  <a:lnTo>
                    <a:pt x="2784" y="708"/>
                  </a:lnTo>
                  <a:lnTo>
                    <a:pt x="2781" y="703"/>
                  </a:lnTo>
                  <a:lnTo>
                    <a:pt x="2776" y="697"/>
                  </a:lnTo>
                  <a:lnTo>
                    <a:pt x="2769" y="693"/>
                  </a:lnTo>
                  <a:lnTo>
                    <a:pt x="2769" y="690"/>
                  </a:lnTo>
                  <a:lnTo>
                    <a:pt x="2769" y="687"/>
                  </a:lnTo>
                  <a:lnTo>
                    <a:pt x="2773" y="678"/>
                  </a:lnTo>
                  <a:lnTo>
                    <a:pt x="2775" y="674"/>
                  </a:lnTo>
                  <a:lnTo>
                    <a:pt x="2785" y="662"/>
                  </a:lnTo>
                  <a:lnTo>
                    <a:pt x="2790" y="662"/>
                  </a:lnTo>
                  <a:lnTo>
                    <a:pt x="2796" y="652"/>
                  </a:lnTo>
                  <a:lnTo>
                    <a:pt x="2807" y="650"/>
                  </a:lnTo>
                  <a:lnTo>
                    <a:pt x="2819" y="644"/>
                  </a:lnTo>
                  <a:lnTo>
                    <a:pt x="2830" y="641"/>
                  </a:lnTo>
                  <a:lnTo>
                    <a:pt x="2835" y="635"/>
                  </a:lnTo>
                  <a:lnTo>
                    <a:pt x="2843" y="631"/>
                  </a:lnTo>
                  <a:lnTo>
                    <a:pt x="2856" y="634"/>
                  </a:lnTo>
                  <a:lnTo>
                    <a:pt x="2869" y="631"/>
                  </a:lnTo>
                  <a:lnTo>
                    <a:pt x="2894" y="630"/>
                  </a:lnTo>
                  <a:lnTo>
                    <a:pt x="2913" y="625"/>
                  </a:lnTo>
                  <a:lnTo>
                    <a:pt x="2918" y="623"/>
                  </a:lnTo>
                  <a:lnTo>
                    <a:pt x="2923" y="619"/>
                  </a:lnTo>
                  <a:lnTo>
                    <a:pt x="2929" y="604"/>
                  </a:lnTo>
                  <a:lnTo>
                    <a:pt x="2931" y="602"/>
                  </a:lnTo>
                  <a:lnTo>
                    <a:pt x="2936" y="604"/>
                  </a:lnTo>
                  <a:lnTo>
                    <a:pt x="2937" y="614"/>
                  </a:lnTo>
                  <a:lnTo>
                    <a:pt x="2941" y="614"/>
                  </a:lnTo>
                  <a:lnTo>
                    <a:pt x="2948" y="613"/>
                  </a:lnTo>
                  <a:lnTo>
                    <a:pt x="2963" y="604"/>
                  </a:lnTo>
                  <a:lnTo>
                    <a:pt x="2967" y="604"/>
                  </a:lnTo>
                  <a:lnTo>
                    <a:pt x="2969" y="612"/>
                  </a:lnTo>
                  <a:lnTo>
                    <a:pt x="2974" y="613"/>
                  </a:lnTo>
                  <a:lnTo>
                    <a:pt x="2987" y="608"/>
                  </a:lnTo>
                  <a:lnTo>
                    <a:pt x="2993" y="609"/>
                  </a:lnTo>
                  <a:lnTo>
                    <a:pt x="3004" y="602"/>
                  </a:lnTo>
                  <a:lnTo>
                    <a:pt x="3006" y="599"/>
                  </a:lnTo>
                  <a:lnTo>
                    <a:pt x="3004" y="586"/>
                  </a:lnTo>
                  <a:lnTo>
                    <a:pt x="3002" y="583"/>
                  </a:lnTo>
                  <a:lnTo>
                    <a:pt x="3000" y="583"/>
                  </a:lnTo>
                  <a:lnTo>
                    <a:pt x="3000" y="596"/>
                  </a:lnTo>
                  <a:lnTo>
                    <a:pt x="2999" y="599"/>
                  </a:lnTo>
                  <a:lnTo>
                    <a:pt x="2991" y="602"/>
                  </a:lnTo>
                  <a:lnTo>
                    <a:pt x="2982" y="599"/>
                  </a:lnTo>
                  <a:lnTo>
                    <a:pt x="2972" y="593"/>
                  </a:lnTo>
                  <a:lnTo>
                    <a:pt x="2967" y="582"/>
                  </a:lnTo>
                  <a:lnTo>
                    <a:pt x="2963" y="580"/>
                  </a:lnTo>
                  <a:lnTo>
                    <a:pt x="2962" y="569"/>
                  </a:lnTo>
                  <a:lnTo>
                    <a:pt x="2957" y="564"/>
                  </a:lnTo>
                  <a:lnTo>
                    <a:pt x="2948" y="559"/>
                  </a:lnTo>
                  <a:lnTo>
                    <a:pt x="2947" y="558"/>
                  </a:lnTo>
                  <a:lnTo>
                    <a:pt x="2947" y="552"/>
                  </a:lnTo>
                  <a:lnTo>
                    <a:pt x="2950" y="548"/>
                  </a:lnTo>
                  <a:lnTo>
                    <a:pt x="2953" y="547"/>
                  </a:lnTo>
                  <a:lnTo>
                    <a:pt x="2957" y="538"/>
                  </a:lnTo>
                  <a:lnTo>
                    <a:pt x="2962" y="536"/>
                  </a:lnTo>
                  <a:lnTo>
                    <a:pt x="2957" y="528"/>
                  </a:lnTo>
                  <a:lnTo>
                    <a:pt x="2951" y="515"/>
                  </a:lnTo>
                  <a:lnTo>
                    <a:pt x="2956" y="500"/>
                  </a:lnTo>
                  <a:lnTo>
                    <a:pt x="2971" y="488"/>
                  </a:lnTo>
                  <a:lnTo>
                    <a:pt x="2982" y="470"/>
                  </a:lnTo>
                  <a:lnTo>
                    <a:pt x="2987" y="466"/>
                  </a:lnTo>
                  <a:lnTo>
                    <a:pt x="2989" y="455"/>
                  </a:lnTo>
                  <a:lnTo>
                    <a:pt x="2996" y="446"/>
                  </a:lnTo>
                  <a:lnTo>
                    <a:pt x="3005" y="442"/>
                  </a:lnTo>
                  <a:lnTo>
                    <a:pt x="3009" y="443"/>
                  </a:lnTo>
                  <a:lnTo>
                    <a:pt x="3011" y="451"/>
                  </a:lnTo>
                  <a:lnTo>
                    <a:pt x="3014" y="451"/>
                  </a:lnTo>
                  <a:lnTo>
                    <a:pt x="3017" y="447"/>
                  </a:lnTo>
                  <a:lnTo>
                    <a:pt x="3020" y="437"/>
                  </a:lnTo>
                  <a:lnTo>
                    <a:pt x="3022" y="437"/>
                  </a:lnTo>
                  <a:lnTo>
                    <a:pt x="3025" y="441"/>
                  </a:lnTo>
                  <a:lnTo>
                    <a:pt x="3027" y="441"/>
                  </a:lnTo>
                  <a:lnTo>
                    <a:pt x="3032" y="440"/>
                  </a:lnTo>
                  <a:lnTo>
                    <a:pt x="3036" y="432"/>
                  </a:lnTo>
                  <a:lnTo>
                    <a:pt x="3039" y="429"/>
                  </a:lnTo>
                  <a:lnTo>
                    <a:pt x="3045" y="431"/>
                  </a:lnTo>
                  <a:lnTo>
                    <a:pt x="3048" y="430"/>
                  </a:lnTo>
                  <a:lnTo>
                    <a:pt x="3053" y="421"/>
                  </a:lnTo>
                  <a:lnTo>
                    <a:pt x="3054" y="414"/>
                  </a:lnTo>
                  <a:lnTo>
                    <a:pt x="3058" y="408"/>
                  </a:lnTo>
                  <a:lnTo>
                    <a:pt x="3059" y="398"/>
                  </a:lnTo>
                  <a:lnTo>
                    <a:pt x="3065" y="393"/>
                  </a:lnTo>
                  <a:lnTo>
                    <a:pt x="3068" y="392"/>
                  </a:lnTo>
                  <a:lnTo>
                    <a:pt x="3070" y="393"/>
                  </a:lnTo>
                  <a:lnTo>
                    <a:pt x="3071" y="400"/>
                  </a:lnTo>
                  <a:lnTo>
                    <a:pt x="3072" y="405"/>
                  </a:lnTo>
                  <a:lnTo>
                    <a:pt x="3077" y="407"/>
                  </a:lnTo>
                  <a:lnTo>
                    <a:pt x="3082" y="404"/>
                  </a:lnTo>
                  <a:lnTo>
                    <a:pt x="3092" y="412"/>
                  </a:lnTo>
                  <a:lnTo>
                    <a:pt x="3097" y="410"/>
                  </a:lnTo>
                  <a:lnTo>
                    <a:pt x="3100" y="405"/>
                  </a:lnTo>
                  <a:lnTo>
                    <a:pt x="3107" y="399"/>
                  </a:lnTo>
                  <a:lnTo>
                    <a:pt x="3112" y="399"/>
                  </a:lnTo>
                  <a:lnTo>
                    <a:pt x="3118" y="396"/>
                  </a:lnTo>
                  <a:lnTo>
                    <a:pt x="3120" y="389"/>
                  </a:lnTo>
                  <a:lnTo>
                    <a:pt x="3133" y="388"/>
                  </a:lnTo>
                  <a:lnTo>
                    <a:pt x="3136" y="387"/>
                  </a:lnTo>
                  <a:lnTo>
                    <a:pt x="3141" y="383"/>
                  </a:lnTo>
                  <a:lnTo>
                    <a:pt x="3147" y="383"/>
                  </a:lnTo>
                  <a:lnTo>
                    <a:pt x="3151" y="380"/>
                  </a:lnTo>
                  <a:lnTo>
                    <a:pt x="3158" y="380"/>
                  </a:lnTo>
                  <a:lnTo>
                    <a:pt x="3165" y="375"/>
                  </a:lnTo>
                  <a:lnTo>
                    <a:pt x="3166" y="370"/>
                  </a:lnTo>
                  <a:lnTo>
                    <a:pt x="3165" y="365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</p:grpSp>
      <p:sp>
        <p:nvSpPr>
          <p:cNvPr id="349" name="TextBox 348"/>
          <p:cNvSpPr txBox="1"/>
          <p:nvPr/>
        </p:nvSpPr>
        <p:spPr>
          <a:xfrm flipH="1">
            <a:off x="3405591" y="3330653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0" name="TextBox 349"/>
          <p:cNvSpPr txBox="1"/>
          <p:nvPr/>
        </p:nvSpPr>
        <p:spPr>
          <a:xfrm flipH="1">
            <a:off x="5892714" y="3303736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1" name="TextBox 350"/>
          <p:cNvSpPr txBox="1"/>
          <p:nvPr/>
        </p:nvSpPr>
        <p:spPr>
          <a:xfrm flipH="1">
            <a:off x="8378190" y="3307300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57" name="Group 356"/>
          <p:cNvGrpSpPr/>
          <p:nvPr/>
        </p:nvGrpSpPr>
        <p:grpSpPr>
          <a:xfrm>
            <a:off x="3064484" y="2081863"/>
            <a:ext cx="3010199" cy="937914"/>
            <a:chOff x="3108026" y="2081863"/>
            <a:chExt cx="3010199" cy="937914"/>
          </a:xfrm>
        </p:grpSpPr>
        <p:sp>
          <p:nvSpPr>
            <p:cNvPr id="354" name="TextBox 353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5" name="TextBox 354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56" name="TextBox 355"/>
            <p:cNvSpPr txBox="1"/>
            <p:nvPr/>
          </p:nvSpPr>
          <p:spPr>
            <a:xfrm>
              <a:off x="3108026" y="2187081"/>
              <a:ext cx="11836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8" name="Group 357"/>
          <p:cNvGrpSpPr/>
          <p:nvPr/>
        </p:nvGrpSpPr>
        <p:grpSpPr>
          <a:xfrm>
            <a:off x="961491" y="4437031"/>
            <a:ext cx="3179239" cy="937914"/>
            <a:chOff x="2938986" y="2081863"/>
            <a:chExt cx="3179239" cy="937914"/>
          </a:xfrm>
        </p:grpSpPr>
        <p:sp>
          <p:nvSpPr>
            <p:cNvPr id="359" name="TextBox 358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0" name="TextBox 359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1" name="TextBox 360"/>
            <p:cNvSpPr txBox="1"/>
            <p:nvPr/>
          </p:nvSpPr>
          <p:spPr>
            <a:xfrm>
              <a:off x="2938986" y="2187081"/>
              <a:ext cx="1352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2" name="Group 361"/>
          <p:cNvGrpSpPr/>
          <p:nvPr/>
        </p:nvGrpSpPr>
        <p:grpSpPr>
          <a:xfrm>
            <a:off x="7808737" y="2081863"/>
            <a:ext cx="3010199" cy="937914"/>
            <a:chOff x="3108026" y="2081863"/>
            <a:chExt cx="3010199" cy="937914"/>
          </a:xfrm>
        </p:grpSpPr>
        <p:sp>
          <p:nvSpPr>
            <p:cNvPr id="363" name="TextBox 362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5" name="TextBox 364"/>
            <p:cNvSpPr txBox="1"/>
            <p:nvPr/>
          </p:nvSpPr>
          <p:spPr>
            <a:xfrm>
              <a:off x="3108026" y="2187081"/>
              <a:ext cx="11836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95%</a:t>
              </a:r>
              <a:endParaRPr lang="en-US" sz="3600" b="1" dirty="0" smtClean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6" name="Group 365"/>
          <p:cNvGrpSpPr/>
          <p:nvPr/>
        </p:nvGrpSpPr>
        <p:grpSpPr>
          <a:xfrm>
            <a:off x="5982590" y="4437031"/>
            <a:ext cx="3179239" cy="937914"/>
            <a:chOff x="2938986" y="2081863"/>
            <a:chExt cx="3179239" cy="937914"/>
          </a:xfrm>
        </p:grpSpPr>
        <p:sp>
          <p:nvSpPr>
            <p:cNvPr id="367" name="TextBox 366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8" name="TextBox 367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9" name="TextBox 368"/>
            <p:cNvSpPr txBox="1"/>
            <p:nvPr/>
          </p:nvSpPr>
          <p:spPr>
            <a:xfrm>
              <a:off x="2938986" y="2187081"/>
              <a:ext cx="1352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1" name="TextBox 370"/>
          <p:cNvSpPr txBox="1"/>
          <p:nvPr/>
        </p:nvSpPr>
        <p:spPr>
          <a:xfrm>
            <a:off x="1104900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UNITED STATES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3588658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AUSTRALIA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6074683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IRAN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4" name="TextBox 373"/>
          <p:cNvSpPr txBox="1"/>
          <p:nvPr/>
        </p:nvSpPr>
        <p:spPr>
          <a:xfrm>
            <a:off x="8560708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CHINA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9" grpId="0" animBg="1"/>
      <p:bldP spid="54" grpId="0" animBg="1"/>
      <p:bldP spid="349" grpId="0"/>
      <p:bldP spid="350" grpId="0"/>
      <p:bldP spid="351" grpId="0"/>
      <p:bldP spid="371" grpId="0"/>
      <p:bldP spid="372" grpId="0"/>
      <p:bldP spid="373" grpId="0"/>
      <p:bldP spid="3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1067794" y="2386700"/>
            <a:ext cx="1056202" cy="10561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FIVE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2794283" y="1127905"/>
            <a:ext cx="1056202" cy="10561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ONE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27425" y="4419900"/>
            <a:ext cx="1056202" cy="10561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FOUR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862019" y="4419900"/>
            <a:ext cx="1056202" cy="10561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THREE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500325" y="2386700"/>
            <a:ext cx="1056202" cy="10561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TWO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23" name="Arc 22"/>
          <p:cNvSpPr/>
          <p:nvPr/>
        </p:nvSpPr>
        <p:spPr>
          <a:xfrm>
            <a:off x="1473159" y="163265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Arc 23"/>
          <p:cNvSpPr/>
          <p:nvPr/>
        </p:nvSpPr>
        <p:spPr>
          <a:xfrm rot="4320000">
            <a:off x="1473159" y="163030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Arc 24"/>
          <p:cNvSpPr/>
          <p:nvPr/>
        </p:nvSpPr>
        <p:spPr>
          <a:xfrm rot="8640000">
            <a:off x="1473159" y="163030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Arc 25"/>
          <p:cNvSpPr/>
          <p:nvPr/>
        </p:nvSpPr>
        <p:spPr>
          <a:xfrm rot="12960000">
            <a:off x="1473158" y="1630308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Arc 26"/>
          <p:cNvSpPr/>
          <p:nvPr/>
        </p:nvSpPr>
        <p:spPr>
          <a:xfrm rot="17280000">
            <a:off x="1473158" y="1630309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500015" y="2667386"/>
            <a:ext cx="1624290" cy="162429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 smtClean="0">
                <a:cs typeface="+mn-ea"/>
                <a:sym typeface="+mn-lt"/>
              </a:rPr>
              <a:t>GO IT</a:t>
            </a:r>
            <a:endParaRPr lang="en-US" sz="2500" b="1" dirty="0"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55931" y="1909242"/>
            <a:ext cx="4332900" cy="1106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Cetero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atomorum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consequuntur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sea ne, no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assum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dicta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periculis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vis. Sumo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ex. Ad his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dictas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verterem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iudico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consulatu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reque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omittantur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tale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diam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essent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at per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perpetua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salutandi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Qui in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nominati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gubergren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odio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recusabo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euripidis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Ex cetero assueverit vim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55930" y="1642565"/>
            <a:ext cx="3202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EMAIL MARKETING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55929" y="355344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1"/>
                </a:solidFill>
                <a:cs typeface="+mn-ea"/>
                <a:sym typeface="+mn-lt"/>
              </a:rPr>
              <a:t></a:t>
            </a:r>
            <a:endParaRPr lang="en-US" sz="3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5449" y="3772673"/>
            <a:ext cx="380067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65449" y="3569281"/>
            <a:ext cx="38006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55929" y="4583301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rgbClr val="FF0000"/>
                </a:solidFill>
                <a:cs typeface="+mn-ea"/>
                <a:sym typeface="+mn-lt"/>
              </a:rPr>
              <a:t></a:t>
            </a:r>
            <a:endParaRPr lang="en-US" sz="3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65449" y="4802529"/>
            <a:ext cx="380067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65449" y="4599137"/>
            <a:ext cx="38006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 animBg="1"/>
      <p:bldP spid="13" grpId="0" animBg="1"/>
      <p:bldP spid="16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>
            <a:off x="1074761" y="2413418"/>
            <a:ext cx="1998220" cy="689546"/>
          </a:xfrm>
          <a:prstGeom prst="chevron">
            <a:avLst>
              <a:gd name="adj" fmla="val 292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EDUCATION</a:t>
            </a:r>
            <a:endParaRPr 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307298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cs typeface="+mn-ea"/>
                <a:sym typeface="+mn-lt"/>
              </a:rPr>
              <a:t>SAFETY</a:t>
            </a:r>
            <a:endParaRPr lang="en-US" sz="1600" b="1">
              <a:cs typeface="+mn-ea"/>
              <a:sym typeface="+mn-lt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507120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WEB APP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8" name="Chevron 7"/>
          <p:cNvSpPr/>
          <p:nvPr/>
        </p:nvSpPr>
        <p:spPr>
          <a:xfrm>
            <a:off x="706942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SCREEN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06764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CONTENT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34522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</a:t>
            </a:r>
            <a:endParaRPr lang="en-US" sz="30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32742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</a:t>
            </a:r>
            <a:endParaRPr lang="en-US" sz="30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25026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</a:t>
            </a:r>
            <a:endParaRPr lang="en-US" sz="30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17310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</a:t>
            </a:r>
            <a:endParaRPr lang="en-US" sz="30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67436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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66201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6201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62641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2641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73370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73370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84099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84099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79269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79269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5194" y="4597120"/>
            <a:ext cx="999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Thomas </a:t>
            </a:r>
            <a:r>
              <a:rPr lang="en-US" sz="1200" b="1" dirty="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Edison :  </a:t>
            </a:r>
            <a:r>
              <a:rPr lang="en-US" sz="1200" dirty="0" smtClean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Lorem 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ipsum dolor sit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Curabitur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pretium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Quisque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nibh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dolor,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urna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aliquet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non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ullamcorper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tristique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dui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In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lacus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laoreet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orci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varius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imperdiet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sit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augue</a:t>
            </a:r>
            <a:r>
              <a:rPr lang="en-US" sz="1200" dirty="0" smtClean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</a:t>
            </a:r>
            <a:endParaRPr lang="en-US" sz="1200" dirty="0">
              <a:ln w="3175">
                <a:noFill/>
              </a:ln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7101528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7101528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4774" y="857482"/>
            <a:ext cx="3060453" cy="66678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735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735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27115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7115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pic>
        <p:nvPicPr>
          <p:cNvPr id="11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5244549" y="809473"/>
            <a:ext cx="1686638" cy="1621626"/>
          </a:xfrm>
          <a:prstGeom prst="rect">
            <a:avLst/>
          </a:prstGeom>
          <a:noFill/>
          <a:ln w="6350">
            <a:solidFill>
              <a:srgbClr val="B1AA98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5" dirty="0" smtClean="0">
                <a:solidFill>
                  <a:schemeClr val="tx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11735" dirty="0">
              <a:solidFill>
                <a:schemeClr val="tx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638259"/>
            <a:ext cx="12192000" cy="3132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0" y="2638259"/>
            <a:ext cx="9891645" cy="3132945"/>
          </a:xfrm>
          <a:prstGeom prst="homePlate">
            <a:avLst>
              <a:gd name="adj" fmla="val 1837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2638260"/>
            <a:ext cx="7418733" cy="3132945"/>
          </a:xfrm>
          <a:prstGeom prst="homePlate">
            <a:avLst>
              <a:gd name="adj" fmla="val 1837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0" y="2638262"/>
            <a:ext cx="4945823" cy="3132945"/>
          </a:xfrm>
          <a:prstGeom prst="homePlate">
            <a:avLst>
              <a:gd name="adj" fmla="val 183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0" y="2638263"/>
            <a:ext cx="2472911" cy="3132945"/>
          </a:xfrm>
          <a:prstGeom prst="homePlate">
            <a:avLst>
              <a:gd name="adj" fmla="val 1837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638258"/>
            <a:ext cx="12192000" cy="847378"/>
          </a:xfrm>
          <a:prstGeom prst="rect">
            <a:avLst/>
          </a:prstGeom>
          <a:solidFill>
            <a:srgbClr val="29292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4251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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931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930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784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77841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5075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50752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2366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23662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96575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996573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87901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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60813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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433722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906633" y="2770240"/>
            <a:ext cx="1860255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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33401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1"/>
                </a:solidFill>
                <a:cs typeface="+mn-ea"/>
                <a:sym typeface="+mn-lt"/>
              </a:rPr>
              <a:t></a:t>
            </a:r>
            <a:endParaRPr lang="en-US" sz="3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42922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  <a:endParaRPr lang="en-US" dirty="0">
              <a:latin typeface="+mn-lt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42921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29827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3"/>
                </a:solidFill>
                <a:cs typeface="+mn-ea"/>
                <a:sym typeface="+mn-lt"/>
              </a:rPr>
              <a:t></a:t>
            </a:r>
            <a:endParaRPr lang="en-US" sz="3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39348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  <a:endParaRPr lang="en-US" dirty="0">
              <a:latin typeface="+mn-lt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39347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26252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6"/>
                </a:solidFill>
                <a:cs typeface="+mn-ea"/>
                <a:sym typeface="+mn-lt"/>
              </a:rPr>
              <a:t></a:t>
            </a:r>
            <a:endParaRPr lang="en-US" sz="3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35773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  <a:endParaRPr lang="en-US" dirty="0">
              <a:latin typeface="+mn-lt"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435772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6" grpId="0" animBg="1"/>
      <p:bldP spid="5" grpId="0" animBg="1"/>
      <p:bldP spid="11" grpId="0" animBg="1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rc 32"/>
          <p:cNvSpPr/>
          <p:nvPr/>
        </p:nvSpPr>
        <p:spPr>
          <a:xfrm>
            <a:off x="6282871" y="1459307"/>
            <a:ext cx="2467492" cy="2467492"/>
          </a:xfrm>
          <a:prstGeom prst="arc">
            <a:avLst>
              <a:gd name="adj1" fmla="val 11192536"/>
              <a:gd name="adj2" fmla="val 20552529"/>
            </a:avLst>
          </a:prstGeom>
          <a:ln w="28575">
            <a:solidFill>
              <a:schemeClr val="accent4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Arc 33"/>
          <p:cNvSpPr/>
          <p:nvPr/>
        </p:nvSpPr>
        <p:spPr>
          <a:xfrm flipV="1">
            <a:off x="3256978" y="3204602"/>
            <a:ext cx="2467492" cy="2467492"/>
          </a:xfrm>
          <a:prstGeom prst="arc">
            <a:avLst>
              <a:gd name="adj1" fmla="val 11192536"/>
              <a:gd name="adj2" fmla="val 20552529"/>
            </a:avLst>
          </a:prstGeom>
          <a:ln w="285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561121" y="2574129"/>
            <a:ext cx="2782202" cy="2249044"/>
            <a:chOff x="1561121" y="2574129"/>
            <a:chExt cx="2782202" cy="2249044"/>
          </a:xfrm>
        </p:grpSpPr>
        <p:sp>
          <p:nvSpPr>
            <p:cNvPr id="25" name="Rounded Rectangle 24"/>
            <p:cNvSpPr/>
            <p:nvPr/>
          </p:nvSpPr>
          <p:spPr>
            <a:xfrm>
              <a:off x="1561121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509069" y="4348806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39388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  <a:endParaRPr lang="en-US" sz="1400" dirty="0">
                <a:solidFill>
                  <a:prstClr val="white">
                    <a:lumMod val="6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639388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509069" y="4402215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2015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573436" y="2299628"/>
            <a:ext cx="2782202" cy="2202383"/>
            <a:chOff x="4573436" y="2299628"/>
            <a:chExt cx="2782202" cy="2202383"/>
          </a:xfrm>
        </p:grpSpPr>
        <p:sp>
          <p:nvSpPr>
            <p:cNvPr id="28" name="Rounded Rectangle 27"/>
            <p:cNvSpPr/>
            <p:nvPr/>
          </p:nvSpPr>
          <p:spPr>
            <a:xfrm>
              <a:off x="4573436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5515052" y="2299628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655327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  <a:endParaRPr lang="en-US" sz="1400" dirty="0">
                <a:solidFill>
                  <a:prstClr val="white">
                    <a:lumMod val="6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655327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515052" y="2356069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2016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585751" y="2574129"/>
            <a:ext cx="2782202" cy="2249044"/>
            <a:chOff x="7585751" y="2574129"/>
            <a:chExt cx="2782202" cy="2249044"/>
          </a:xfrm>
        </p:grpSpPr>
        <p:sp>
          <p:nvSpPr>
            <p:cNvPr id="29" name="Rounded Rectangle 28"/>
            <p:cNvSpPr/>
            <p:nvPr/>
          </p:nvSpPr>
          <p:spPr>
            <a:xfrm>
              <a:off x="7585751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527367" y="4348806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667642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  <a:endParaRPr lang="en-US" sz="1400" dirty="0">
                <a:solidFill>
                  <a:prstClr val="white">
                    <a:lumMod val="6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667642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527367" y="4398395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2017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endCxn id="9" idx="2"/>
          </p:cNvCxnSpPr>
          <p:nvPr/>
        </p:nvCxnSpPr>
        <p:spPr>
          <a:xfrm>
            <a:off x="2738773" y="1734915"/>
            <a:ext cx="0" cy="3763388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flipH="1" flipV="1">
            <a:off x="2738773" y="4814883"/>
            <a:ext cx="1366841" cy="1366841"/>
          </a:xfrm>
          <a:prstGeom prst="arc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11" name="Straight Connector 10"/>
          <p:cNvCxnSpPr>
            <a:stCxn id="34" idx="0"/>
            <a:endCxn id="9" idx="0"/>
          </p:cNvCxnSpPr>
          <p:nvPr/>
        </p:nvCxnSpPr>
        <p:spPr>
          <a:xfrm flipH="1">
            <a:off x="3422194" y="6181724"/>
            <a:ext cx="5441728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2130693" y="1430658"/>
            <a:ext cx="1216160" cy="1018040"/>
            <a:chOff x="1632170" y="1497781"/>
            <a:chExt cx="783776" cy="656094"/>
          </a:xfrm>
        </p:grpSpPr>
        <p:sp>
          <p:nvSpPr>
            <p:cNvPr id="25" name="Oval 24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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261172" y="1696678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66411" y="1494991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cxnSp>
        <p:nvCxnSpPr>
          <p:cNvPr id="33" name="Straight Connector 32"/>
          <p:cNvCxnSpPr>
            <a:endCxn id="34" idx="2"/>
          </p:cNvCxnSpPr>
          <p:nvPr/>
        </p:nvCxnSpPr>
        <p:spPr>
          <a:xfrm flipH="1">
            <a:off x="9547343" y="1734915"/>
            <a:ext cx="0" cy="3763388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c 33"/>
          <p:cNvSpPr/>
          <p:nvPr/>
        </p:nvSpPr>
        <p:spPr>
          <a:xfrm flipV="1">
            <a:off x="8180502" y="4814883"/>
            <a:ext cx="1366841" cy="1366841"/>
          </a:xfrm>
          <a:prstGeom prst="arc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130693" y="2991424"/>
            <a:ext cx="1216160" cy="1018040"/>
            <a:chOff x="1632170" y="1497781"/>
            <a:chExt cx="783776" cy="656094"/>
          </a:xfrm>
        </p:grpSpPr>
        <p:sp>
          <p:nvSpPr>
            <p:cNvPr id="42" name="Oval 41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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261172" y="3257444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66411" y="3055757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130693" y="4567393"/>
            <a:ext cx="1216160" cy="1018040"/>
            <a:chOff x="1632170" y="1497781"/>
            <a:chExt cx="783776" cy="656094"/>
          </a:xfrm>
        </p:grpSpPr>
        <p:sp>
          <p:nvSpPr>
            <p:cNvPr id="48" name="Oval 47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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261172" y="4833413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66411" y="4631726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3</a:t>
            </a:r>
            <a:endParaRPr lang="en-US" sz="14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grpSp>
        <p:nvGrpSpPr>
          <p:cNvPr id="53" name="Group 52"/>
          <p:cNvGrpSpPr/>
          <p:nvPr/>
        </p:nvGrpSpPr>
        <p:grpSpPr>
          <a:xfrm flipH="1">
            <a:off x="8952644" y="1430658"/>
            <a:ext cx="1216160" cy="1018040"/>
            <a:chOff x="1632170" y="1497781"/>
            <a:chExt cx="783776" cy="656094"/>
          </a:xfrm>
        </p:grpSpPr>
        <p:sp>
          <p:nvSpPr>
            <p:cNvPr id="56" name="Oval 55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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 flipH="1">
            <a:off x="7093732" y="1696678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7093732" y="1494991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6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grpSp>
        <p:nvGrpSpPr>
          <p:cNvPr id="59" name="Group 58"/>
          <p:cNvGrpSpPr/>
          <p:nvPr/>
        </p:nvGrpSpPr>
        <p:grpSpPr>
          <a:xfrm flipH="1">
            <a:off x="8952644" y="2985402"/>
            <a:ext cx="1216160" cy="1018040"/>
            <a:chOff x="1632170" y="1497781"/>
            <a:chExt cx="783776" cy="656094"/>
          </a:xfrm>
        </p:grpSpPr>
        <p:sp>
          <p:nvSpPr>
            <p:cNvPr id="62" name="Oval 61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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 flipH="1">
            <a:off x="7093732" y="3251422"/>
            <a:ext cx="1944593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tollit eruditi convenire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endParaRPr lang="zh-CN" alt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  <a:p>
            <a:pPr algn="r"/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7093732" y="3049735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5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grpSp>
        <p:nvGrpSpPr>
          <p:cNvPr id="65" name="Group 64"/>
          <p:cNvGrpSpPr/>
          <p:nvPr/>
        </p:nvGrpSpPr>
        <p:grpSpPr>
          <a:xfrm flipH="1">
            <a:off x="8952644" y="4559791"/>
            <a:ext cx="1216160" cy="1018040"/>
            <a:chOff x="1632170" y="1497781"/>
            <a:chExt cx="783776" cy="656094"/>
          </a:xfrm>
        </p:grpSpPr>
        <p:sp>
          <p:nvSpPr>
            <p:cNvPr id="68" name="Oval 67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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 flipH="1">
            <a:off x="7093732" y="4825811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7093732" y="4624124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4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73" name="Freeform 72"/>
          <p:cNvSpPr/>
          <p:nvPr/>
        </p:nvSpPr>
        <p:spPr>
          <a:xfrm flipH="1">
            <a:off x="5696166" y="1691340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4" name="Freeform 73"/>
          <p:cNvSpPr/>
          <p:nvPr/>
        </p:nvSpPr>
        <p:spPr>
          <a:xfrm flipH="1">
            <a:off x="5696166" y="3246084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5696166" y="4835096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696166" y="1793638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96166" y="3345678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2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696166" y="4934437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3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7" grpId="0"/>
      <p:bldP spid="28" grpId="0"/>
      <p:bldP spid="34" grpId="0" animBg="1"/>
      <p:bldP spid="40" grpId="0"/>
      <p:bldP spid="41" grpId="0"/>
      <p:bldP spid="46" grpId="0"/>
      <p:bldP spid="47" grpId="0"/>
      <p:bldP spid="54" grpId="0"/>
      <p:bldP spid="55" grpId="0"/>
      <p:bldP spid="60" grpId="0"/>
      <p:bldP spid="61" grpId="0"/>
      <p:bldP spid="66" grpId="0"/>
      <p:bldP spid="67" grpId="0"/>
      <p:bldP spid="73" grpId="0" animBg="1"/>
      <p:bldP spid="74" grpId="0" animBg="1"/>
      <p:bldP spid="75" grpId="0" animBg="1"/>
      <p:bldP spid="76" grpId="0"/>
      <p:bldP spid="77" grpId="0"/>
      <p:bldP spid="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ardrop 4"/>
          <p:cNvSpPr/>
          <p:nvPr/>
        </p:nvSpPr>
        <p:spPr>
          <a:xfrm>
            <a:off x="4683125" y="3611879"/>
            <a:ext cx="1343024" cy="1343024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Teardrop 5"/>
          <p:cNvSpPr/>
          <p:nvPr/>
        </p:nvSpPr>
        <p:spPr>
          <a:xfrm flipV="1">
            <a:off x="4683125" y="2085975"/>
            <a:ext cx="1343024" cy="134302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Teardrop 7"/>
          <p:cNvSpPr/>
          <p:nvPr/>
        </p:nvSpPr>
        <p:spPr>
          <a:xfrm flipH="1" flipV="1">
            <a:off x="6197600" y="2085975"/>
            <a:ext cx="1343024" cy="1343024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Teardrop 9"/>
          <p:cNvSpPr/>
          <p:nvPr/>
        </p:nvSpPr>
        <p:spPr>
          <a:xfrm flipH="1">
            <a:off x="6197600" y="3611879"/>
            <a:ext cx="1343024" cy="1343024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2075" y="2506247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7314" y="2301115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12075" y="407787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17314" y="3872740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61842" y="2506247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7081" y="2301115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61842" y="407787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67081" y="3872740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 flipH="1">
            <a:off x="4877924" y="234088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6392399" y="234088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6378111" y="38162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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893437" y="38162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543050" y="2405294"/>
            <a:ext cx="1828800" cy="0"/>
          </a:xfrm>
          <a:prstGeom prst="line">
            <a:avLst/>
          </a:prstGeom>
          <a:ln w="381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96343" y="2405294"/>
            <a:ext cx="1828800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81600" y="2405294"/>
            <a:ext cx="1828800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10400" y="2405294"/>
            <a:ext cx="182880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839200" y="2405294"/>
            <a:ext cx="1828800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75230" y="2405294"/>
            <a:ext cx="0" cy="1756227"/>
          </a:xfrm>
          <a:prstGeom prst="line">
            <a:avLst/>
          </a:prstGeom>
          <a:ln w="38100" cap="rnd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297307" y="2405294"/>
            <a:ext cx="0" cy="1756227"/>
          </a:xfrm>
          <a:prstGeom prst="line">
            <a:avLst/>
          </a:prstGeom>
          <a:ln w="38100" cap="rnd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096000" y="2405294"/>
            <a:ext cx="0" cy="1756227"/>
          </a:xfrm>
          <a:prstGeom prst="line">
            <a:avLst/>
          </a:prstGeom>
          <a:ln w="38100" cap="rnd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915619" y="2405294"/>
            <a:ext cx="0" cy="1756227"/>
          </a:xfrm>
          <a:prstGeom prst="line">
            <a:avLst/>
          </a:prstGeom>
          <a:ln w="38100" cap="rnd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698721" y="2405294"/>
            <a:ext cx="0" cy="1756227"/>
          </a:xfrm>
          <a:prstGeom prst="line">
            <a:avLst/>
          </a:prstGeom>
          <a:ln w="38100" cap="rnd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hevron 14"/>
          <p:cNvSpPr/>
          <p:nvPr/>
        </p:nvSpPr>
        <p:spPr>
          <a:xfrm>
            <a:off x="1538514" y="3062063"/>
            <a:ext cx="1949450" cy="609601"/>
          </a:xfrm>
          <a:prstGeom prst="chevron">
            <a:avLst>
              <a:gd name="adj" fmla="val 26562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3309034" y="3062063"/>
            <a:ext cx="1976546" cy="609601"/>
          </a:xfrm>
          <a:prstGeom prst="chevron">
            <a:avLst>
              <a:gd name="adj" fmla="val 26562"/>
            </a:avLst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5114289" y="3062063"/>
            <a:ext cx="1998661" cy="609601"/>
          </a:xfrm>
          <a:prstGeom prst="chevron">
            <a:avLst>
              <a:gd name="adj" fmla="val 26562"/>
            </a:avLst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6934846" y="3062063"/>
            <a:ext cx="1961546" cy="609601"/>
          </a:xfrm>
          <a:prstGeom prst="chevron">
            <a:avLst>
              <a:gd name="adj" fmla="val 26562"/>
            </a:avLst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8717948" y="3062063"/>
            <a:ext cx="1961546" cy="609601"/>
          </a:xfrm>
          <a:prstGeom prst="chevron">
            <a:avLst>
              <a:gd name="adj" fmla="val 26562"/>
            </a:avLst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Title 13"/>
          <p:cNvSpPr txBox="1"/>
          <p:nvPr/>
        </p:nvSpPr>
        <p:spPr>
          <a:xfrm>
            <a:off x="1591855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2012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itle 13"/>
          <p:cNvSpPr txBox="1"/>
          <p:nvPr/>
        </p:nvSpPr>
        <p:spPr>
          <a:xfrm>
            <a:off x="3393138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2013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Title 13"/>
          <p:cNvSpPr txBox="1"/>
          <p:nvPr/>
        </p:nvSpPr>
        <p:spPr>
          <a:xfrm>
            <a:off x="5198140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itle 13"/>
          <p:cNvSpPr txBox="1"/>
          <p:nvPr/>
        </p:nvSpPr>
        <p:spPr>
          <a:xfrm>
            <a:off x="7014452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Title 13"/>
          <p:cNvSpPr txBox="1"/>
          <p:nvPr/>
        </p:nvSpPr>
        <p:spPr>
          <a:xfrm>
            <a:off x="8783241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132944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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82632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87201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63676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</a:t>
            </a:r>
            <a:endParaRPr lang="en-US" sz="35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13364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17933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758853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</a:t>
            </a:r>
            <a:endParaRPr lang="en-US" sz="35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308541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13110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575962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</a:t>
            </a:r>
            <a:endParaRPr lang="en-US" sz="35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125650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30219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361574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</a:t>
            </a:r>
            <a:endParaRPr lang="en-US" sz="35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911262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915831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5" grpId="0" animBg="1"/>
      <p:bldP spid="26" grpId="0" animBg="1"/>
      <p:bldP spid="2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H="1">
            <a:off x="1942995" y="1541236"/>
            <a:ext cx="8275063" cy="4648847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218057" y="1541236"/>
            <a:ext cx="1320801" cy="0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-19050" y="6189895"/>
            <a:ext cx="1942996" cy="188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622303" y="3420835"/>
            <a:ext cx="941846" cy="9418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011334" y="4326161"/>
            <a:ext cx="941846" cy="941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7225193" y="2506995"/>
            <a:ext cx="941846" cy="94184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466634" y="5232629"/>
            <a:ext cx="941846" cy="9418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8863346" y="1584777"/>
            <a:ext cx="941846" cy="9418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55649" y="4765089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5649" y="4567893"/>
            <a:ext cx="144938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225192" y="2662447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25077" y="3576287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008033" y="4481613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466634" y="5388081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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863346" y="1735339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H="1" flipV="1">
            <a:off x="2220055" y="4986338"/>
            <a:ext cx="318359" cy="318121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2216754" y="4664769"/>
            <a:ext cx="0" cy="32846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911737" y="2942721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flipH="1" flipV="1">
            <a:off x="5376144" y="3163971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5372842" y="2842401"/>
            <a:ext cx="0" cy="328464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148355" y="1105435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 flipH="1" flipV="1">
            <a:off x="8612762" y="1326685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8609460" y="1005115"/>
            <a:ext cx="0" cy="328464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 flipH="1">
            <a:off x="8415661" y="3792821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8072309" y="3357380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 flipV="1">
            <a:off x="8403943" y="3692501"/>
            <a:ext cx="0" cy="32846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8415662" y="3596873"/>
            <a:ext cx="144938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908436" y="2756561"/>
            <a:ext cx="144585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148355" y="914052"/>
            <a:ext cx="1449387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 flipH="1">
            <a:off x="5217185" y="5616315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>
            <a:off x="4873833" y="5180874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 flipV="1">
            <a:off x="5205467" y="5515995"/>
            <a:ext cx="0" cy="328464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217186" y="5420367"/>
            <a:ext cx="144938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8" grpId="0" animBg="1"/>
      <p:bldP spid="34" grpId="0" animBg="1"/>
      <p:bldP spid="39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69" grpId="0"/>
      <p:bldP spid="77" grpId="0"/>
      <p:bldP spid="88" grpId="0"/>
      <p:bldP spid="91" grpId="0"/>
      <p:bldP spid="92" grpId="0"/>
      <p:bldP spid="93" grpId="0"/>
      <p:bldP spid="81" grpId="0"/>
      <p:bldP spid="8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/>
          <p:cNvSpPr/>
          <p:nvPr/>
        </p:nvSpPr>
        <p:spPr>
          <a:xfrm>
            <a:off x="2510743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Arc 6"/>
          <p:cNvSpPr/>
          <p:nvPr/>
        </p:nvSpPr>
        <p:spPr>
          <a:xfrm flipV="1">
            <a:off x="3904114" y="3505199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Arc 7"/>
          <p:cNvSpPr/>
          <p:nvPr/>
        </p:nvSpPr>
        <p:spPr>
          <a:xfrm>
            <a:off x="5297485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Arc 8"/>
          <p:cNvSpPr/>
          <p:nvPr/>
        </p:nvSpPr>
        <p:spPr>
          <a:xfrm flipV="1">
            <a:off x="6690856" y="3505199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Arc 9"/>
          <p:cNvSpPr/>
          <p:nvPr/>
        </p:nvSpPr>
        <p:spPr>
          <a:xfrm>
            <a:off x="8084227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000816" y="3189728"/>
            <a:ext cx="630942" cy="63094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01623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1623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08436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</a:t>
            </a:r>
            <a:endParaRPr lang="en-US" sz="25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4186" y="4033588"/>
            <a:ext cx="630942" cy="630942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01806" y="411051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3"/>
                </a:solidFill>
                <a:cs typeface="+mn-ea"/>
                <a:sym typeface="+mn-lt"/>
              </a:rPr>
              <a:t></a:t>
            </a:r>
            <a:endParaRPr lang="en-US" sz="2500" b="0" cap="none" spc="0" dirty="0">
              <a:ln w="0"/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787557" y="3189728"/>
            <a:ext cx="630942" cy="63094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95177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4"/>
                </a:solidFill>
                <a:cs typeface="+mn-ea"/>
                <a:sym typeface="+mn-lt"/>
              </a:rPr>
              <a:t></a:t>
            </a:r>
            <a:endParaRPr lang="en-US" sz="2500" b="0" cap="none" spc="0" dirty="0">
              <a:ln w="0"/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574300" y="3189728"/>
            <a:ext cx="630942" cy="630942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81920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6"/>
                </a:solidFill>
                <a:cs typeface="+mn-ea"/>
                <a:sym typeface="+mn-lt"/>
              </a:rPr>
              <a:t></a:t>
            </a:r>
            <a:endParaRPr lang="en-US" sz="2500" b="0" cap="none" spc="0" dirty="0">
              <a:ln w="0"/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180928" y="4033588"/>
            <a:ext cx="630942" cy="630942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188548" y="411051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5"/>
                </a:solidFill>
                <a:cs typeface="+mn-ea"/>
                <a:sym typeface="+mn-lt"/>
              </a:rPr>
              <a:t></a:t>
            </a:r>
            <a:endParaRPr lang="en-US" sz="2500" b="0" cap="none" spc="0" dirty="0">
              <a:ln w="0"/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068634" y="2452003"/>
            <a:ext cx="495304" cy="4953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855376" y="2452003"/>
            <a:ext cx="495304" cy="4953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642118" y="2452003"/>
            <a:ext cx="495304" cy="4953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462005" y="4800815"/>
            <a:ext cx="495304" cy="4953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248747" y="4800815"/>
            <a:ext cx="495304" cy="49530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634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5376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42118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62005" y="484841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48747" y="484841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89512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89512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4100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4100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81736" y="5546678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81736" y="5356210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93896" y="5546678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93896" y="5356210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785258" y="4221840"/>
            <a:ext cx="783776" cy="7837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6487883" y="4221840"/>
            <a:ext cx="783776" cy="78377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4920341" y="4221840"/>
            <a:ext cx="783776" cy="7837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3352800" y="4221840"/>
            <a:ext cx="783776" cy="7837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55425" y="4221840"/>
            <a:ext cx="783776" cy="78377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622967" y="4221840"/>
            <a:ext cx="783776" cy="78377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730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729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8525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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348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9347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2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5143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63792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63791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21750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2934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2933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48729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94887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94886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052845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6710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26709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62505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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2178595" y="2133600"/>
            <a:ext cx="0" cy="195756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3747896" y="2484210"/>
            <a:ext cx="0" cy="160695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5311391" y="2836635"/>
            <a:ext cx="0" cy="1254531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0013406" y="2133600"/>
            <a:ext cx="0" cy="195756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178595" y="2131785"/>
            <a:ext cx="783626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747896" y="2484210"/>
            <a:ext cx="470077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8444105" y="2484210"/>
            <a:ext cx="0" cy="160695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880610" y="2836635"/>
            <a:ext cx="0" cy="1254531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311391" y="2836635"/>
            <a:ext cx="1569219" cy="0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312229" y="1348014"/>
            <a:ext cx="1567542" cy="15675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04112" y="1621226"/>
            <a:ext cx="7837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4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502277" y="2236001"/>
            <a:ext cx="118744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5" grpId="0" animBg="1"/>
      <p:bldP spid="63" grpId="0"/>
      <p:bldP spid="6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3538025" y="3041002"/>
            <a:ext cx="0" cy="668216"/>
          </a:xfrm>
          <a:prstGeom prst="line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 rot="5400000" flipH="1" flipV="1">
            <a:off x="3538025" y="2372787"/>
            <a:ext cx="1336431" cy="1336431"/>
          </a:xfrm>
          <a:prstGeom prst="arc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2201593" y="4984615"/>
            <a:ext cx="672979" cy="0"/>
          </a:xfrm>
          <a:prstGeom prst="line">
            <a:avLst/>
          </a:prstGeom>
          <a:ln w="444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 flipV="1">
            <a:off x="2201593" y="3648183"/>
            <a:ext cx="1336431" cy="1336431"/>
          </a:xfrm>
          <a:prstGeom prst="arc">
            <a:avLst/>
          </a:prstGeom>
          <a:ln w="444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192172" y="2372786"/>
            <a:ext cx="682284" cy="1"/>
          </a:xfrm>
          <a:prstGeom prst="line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20"/>
          <p:cNvSpPr/>
          <p:nvPr/>
        </p:nvSpPr>
        <p:spPr>
          <a:xfrm rot="16200000" flipV="1">
            <a:off x="4721469" y="2372787"/>
            <a:ext cx="1336431" cy="1336431"/>
          </a:xfrm>
          <a:prstGeom prst="arc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22" name="Straight Connector 21"/>
          <p:cNvCxnSpPr>
            <a:stCxn id="21" idx="0"/>
            <a:endCxn id="36" idx="3"/>
          </p:cNvCxnSpPr>
          <p:nvPr/>
        </p:nvCxnSpPr>
        <p:spPr>
          <a:xfrm>
            <a:off x="6057900" y="3041003"/>
            <a:ext cx="1491" cy="363336"/>
          </a:xfrm>
          <a:prstGeom prst="line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 flipH="1" flipV="1">
            <a:off x="6057899" y="3648183"/>
            <a:ext cx="1336431" cy="1336431"/>
          </a:xfrm>
          <a:prstGeom prst="arc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6712047" y="4984616"/>
            <a:ext cx="463730" cy="0"/>
          </a:xfrm>
          <a:prstGeom prst="line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 rot="16200000" flipH="1" flipV="1">
            <a:off x="7007468" y="3648183"/>
            <a:ext cx="1336431" cy="1336431"/>
          </a:xfrm>
          <a:prstGeom prst="arc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343899" y="4076700"/>
            <a:ext cx="0" cy="253225"/>
          </a:xfrm>
          <a:prstGeom prst="line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rot="5400000" flipH="1" flipV="1">
            <a:off x="8343897" y="2372787"/>
            <a:ext cx="1336431" cy="1336431"/>
          </a:xfrm>
          <a:prstGeom prst="arc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8996238" y="2372787"/>
            <a:ext cx="604425" cy="0"/>
          </a:xfrm>
          <a:prstGeom prst="line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 rot="5400000">
            <a:off x="9308398" y="1984038"/>
            <a:ext cx="901894" cy="77749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538025" y="3657708"/>
            <a:ext cx="0" cy="668216"/>
          </a:xfrm>
          <a:prstGeom prst="line">
            <a:avLst/>
          </a:prstGeom>
          <a:ln w="444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/>
          <p:cNvSpPr/>
          <p:nvPr/>
        </p:nvSpPr>
        <p:spPr>
          <a:xfrm>
            <a:off x="3087077" y="3213839"/>
            <a:ext cx="901894" cy="77749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4721468" y="2372786"/>
            <a:ext cx="682284" cy="1"/>
          </a:xfrm>
          <a:prstGeom prst="line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>
          <a:xfrm rot="5400000">
            <a:off x="4555560" y="1984038"/>
            <a:ext cx="901894" cy="77749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057900" y="3597051"/>
            <a:ext cx="0" cy="728872"/>
          </a:xfrm>
          <a:prstGeom prst="line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Isosceles Triangle 35"/>
          <p:cNvSpPr/>
          <p:nvPr/>
        </p:nvSpPr>
        <p:spPr>
          <a:xfrm rot="10800000">
            <a:off x="5608444" y="3404339"/>
            <a:ext cx="901894" cy="77749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7227114" y="4984616"/>
            <a:ext cx="463730" cy="0"/>
          </a:xfrm>
          <a:prstGeom prst="line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 rot="5400000">
            <a:off x="6998507" y="4595867"/>
            <a:ext cx="901894" cy="77749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8343897" y="3041002"/>
            <a:ext cx="6555" cy="852705"/>
          </a:xfrm>
          <a:prstGeom prst="line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Isosceles Triangle 44"/>
          <p:cNvSpPr/>
          <p:nvPr/>
        </p:nvSpPr>
        <p:spPr>
          <a:xfrm>
            <a:off x="7923103" y="3404339"/>
            <a:ext cx="901894" cy="77749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14377" y="3846850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114376" y="3604121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304634" y="2370141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304633" y="2127412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82370" y="2370141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282369" y="2127412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3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31191" y="4832387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831190" y="4589658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563296" y="4832387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563295" y="4589658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353770" y="3030292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353769" y="2787563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 flipH="1">
            <a:off x="3191899" y="3520794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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 flipH="1">
            <a:off x="4512637" y="2134260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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 flipH="1">
            <a:off x="5711871" y="3410852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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 flipH="1">
            <a:off x="6961471" y="4726111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 flipH="1">
            <a:off x="8028021" y="3703058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 flipH="1">
            <a:off x="9267306" y="2121560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0" grpId="0" animBg="1"/>
      <p:bldP spid="33" grpId="0" animBg="1"/>
      <p:bldP spid="36" grpId="0" animBg="1"/>
      <p:bldP spid="42" grpId="0" animBg="1"/>
      <p:bldP spid="45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7101528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7101528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4774" y="857482"/>
            <a:ext cx="3060453" cy="66678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735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735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27115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7115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pic>
        <p:nvPicPr>
          <p:cNvPr id="11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5244549" y="809473"/>
            <a:ext cx="1686638" cy="1621626"/>
          </a:xfrm>
          <a:prstGeom prst="rect">
            <a:avLst/>
          </a:prstGeom>
          <a:noFill/>
          <a:ln w="6350">
            <a:solidFill>
              <a:srgbClr val="B1AA98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5" dirty="0" smtClean="0">
                <a:solidFill>
                  <a:schemeClr val="tx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11735" dirty="0">
              <a:solidFill>
                <a:schemeClr val="tx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495086" y="21310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550705" y="25882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606324" y="30454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61943" y="3527427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717561" y="3984627"/>
            <a:ext cx="944380" cy="190375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0" y="4456994"/>
            <a:ext cx="3717560" cy="1903752"/>
          </a:xfrm>
          <a:custGeom>
            <a:avLst/>
            <a:gdLst>
              <a:gd name="connsiteX0" fmla="*/ 0 w 3717560"/>
              <a:gd name="connsiteY0" fmla="*/ 0 h 1903752"/>
              <a:gd name="connsiteX1" fmla="*/ 3282846 w 3717560"/>
              <a:gd name="connsiteY1" fmla="*/ 0 h 1903752"/>
              <a:gd name="connsiteX2" fmla="*/ 3282846 w 3717560"/>
              <a:gd name="connsiteY2" fmla="*/ 3779 h 1903752"/>
              <a:gd name="connsiteX3" fmla="*/ 3340533 w 3717560"/>
              <a:gd name="connsiteY3" fmla="*/ 9594 h 1903752"/>
              <a:gd name="connsiteX4" fmla="*/ 3717560 w 3717560"/>
              <a:gd name="connsiteY4" fmla="*/ 472191 h 1903752"/>
              <a:gd name="connsiteX5" fmla="*/ 3717560 w 3717560"/>
              <a:gd name="connsiteY5" fmla="*/ 1431562 h 1903752"/>
              <a:gd name="connsiteX6" fmla="*/ 3340533 w 3717560"/>
              <a:gd name="connsiteY6" fmla="*/ 1894159 h 1903752"/>
              <a:gd name="connsiteX7" fmla="*/ 3282846 w 3717560"/>
              <a:gd name="connsiteY7" fmla="*/ 1899974 h 1903752"/>
              <a:gd name="connsiteX8" fmla="*/ 3282846 w 3717560"/>
              <a:gd name="connsiteY8" fmla="*/ 1903751 h 1903752"/>
              <a:gd name="connsiteX9" fmla="*/ 3245380 w 3717560"/>
              <a:gd name="connsiteY9" fmla="*/ 1903751 h 1903752"/>
              <a:gd name="connsiteX10" fmla="*/ 3245370 w 3717560"/>
              <a:gd name="connsiteY10" fmla="*/ 1903752 h 1903752"/>
              <a:gd name="connsiteX11" fmla="*/ 3245360 w 3717560"/>
              <a:gd name="connsiteY11" fmla="*/ 1903751 h 1903752"/>
              <a:gd name="connsiteX12" fmla="*/ 0 w 3717560"/>
              <a:gd name="connsiteY12" fmla="*/ 1903751 h 190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7560" h="1903752">
                <a:moveTo>
                  <a:pt x="0" y="0"/>
                </a:moveTo>
                <a:lnTo>
                  <a:pt x="3282846" y="0"/>
                </a:lnTo>
                <a:lnTo>
                  <a:pt x="3282846" y="3779"/>
                </a:lnTo>
                <a:lnTo>
                  <a:pt x="3340533" y="9594"/>
                </a:lnTo>
                <a:cubicBezTo>
                  <a:pt x="3555702" y="53624"/>
                  <a:pt x="3717560" y="244006"/>
                  <a:pt x="3717560" y="472191"/>
                </a:cubicBezTo>
                <a:lnTo>
                  <a:pt x="3717560" y="1431562"/>
                </a:lnTo>
                <a:cubicBezTo>
                  <a:pt x="3717560" y="1659747"/>
                  <a:pt x="3555702" y="1850129"/>
                  <a:pt x="3340533" y="1894159"/>
                </a:cubicBezTo>
                <a:lnTo>
                  <a:pt x="3282846" y="1899974"/>
                </a:lnTo>
                <a:lnTo>
                  <a:pt x="3282846" y="1903751"/>
                </a:lnTo>
                <a:lnTo>
                  <a:pt x="3245380" y="1903751"/>
                </a:lnTo>
                <a:lnTo>
                  <a:pt x="3245370" y="1903752"/>
                </a:lnTo>
                <a:lnTo>
                  <a:pt x="3245360" y="1903751"/>
                </a:lnTo>
                <a:lnTo>
                  <a:pt x="0" y="19037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8439465" y="1673880"/>
            <a:ext cx="3772524" cy="1903752"/>
          </a:xfrm>
          <a:custGeom>
            <a:avLst/>
            <a:gdLst>
              <a:gd name="connsiteX0" fmla="*/ 489678 w 3772524"/>
              <a:gd name="connsiteY0" fmla="*/ 0 h 1903752"/>
              <a:gd name="connsiteX1" fmla="*/ 3772524 w 3772524"/>
              <a:gd name="connsiteY1" fmla="*/ 0 h 1903752"/>
              <a:gd name="connsiteX2" fmla="*/ 3772524 w 3772524"/>
              <a:gd name="connsiteY2" fmla="*/ 1903751 h 1903752"/>
              <a:gd name="connsiteX3" fmla="*/ 489678 w 3772524"/>
              <a:gd name="connsiteY3" fmla="*/ 1903751 h 1903752"/>
              <a:gd name="connsiteX4" fmla="*/ 489678 w 3772524"/>
              <a:gd name="connsiteY4" fmla="*/ 1901989 h 1903752"/>
              <a:gd name="connsiteX5" fmla="*/ 472190 w 3772524"/>
              <a:gd name="connsiteY5" fmla="*/ 1903752 h 1903752"/>
              <a:gd name="connsiteX6" fmla="*/ 0 w 3772524"/>
              <a:gd name="connsiteY6" fmla="*/ 1431562 h 1903752"/>
              <a:gd name="connsiteX7" fmla="*/ 0 w 3772524"/>
              <a:gd name="connsiteY7" fmla="*/ 472191 h 1903752"/>
              <a:gd name="connsiteX8" fmla="*/ 472190 w 3772524"/>
              <a:gd name="connsiteY8" fmla="*/ 1 h 1903752"/>
              <a:gd name="connsiteX9" fmla="*/ 489678 w 3772524"/>
              <a:gd name="connsiteY9" fmla="*/ 1764 h 190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72524" h="1903752">
                <a:moveTo>
                  <a:pt x="489678" y="0"/>
                </a:moveTo>
                <a:lnTo>
                  <a:pt x="3772524" y="0"/>
                </a:lnTo>
                <a:lnTo>
                  <a:pt x="3772524" y="1903751"/>
                </a:lnTo>
                <a:lnTo>
                  <a:pt x="489678" y="1903751"/>
                </a:lnTo>
                <a:lnTo>
                  <a:pt x="489678" y="1901989"/>
                </a:lnTo>
                <a:lnTo>
                  <a:pt x="472190" y="1903752"/>
                </a:lnTo>
                <a:cubicBezTo>
                  <a:pt x="211407" y="1903752"/>
                  <a:pt x="0" y="1692345"/>
                  <a:pt x="0" y="1431562"/>
                </a:cubicBezTo>
                <a:lnTo>
                  <a:pt x="0" y="472191"/>
                </a:lnTo>
                <a:cubicBezTo>
                  <a:pt x="0" y="211408"/>
                  <a:pt x="211407" y="1"/>
                  <a:pt x="472190" y="1"/>
                </a:cubicBezTo>
                <a:lnTo>
                  <a:pt x="489678" y="17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17560" y="4260590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717558" y="4979213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61943" y="3792012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661941" y="4510635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06323" y="3311309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06321" y="4029932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50703" y="2859009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550701" y="3577632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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95083" y="2400915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495081" y="3119538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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40712" y="1344029"/>
            <a:ext cx="3227386" cy="782124"/>
            <a:chOff x="4740712" y="1344029"/>
            <a:chExt cx="3227386" cy="782124"/>
          </a:xfrm>
        </p:grpSpPr>
        <p:sp>
          <p:nvSpPr>
            <p:cNvPr id="50" name="TextBox 49"/>
            <p:cNvSpPr txBox="1"/>
            <p:nvPr/>
          </p:nvSpPr>
          <p:spPr>
            <a:xfrm>
              <a:off x="4740713" y="1525989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740712" y="134402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5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 flipV="1">
              <a:off x="7968098" y="1556995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7397847" y="1556995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2858971" y="2251261"/>
            <a:ext cx="3226700" cy="782124"/>
            <a:chOff x="2858971" y="2251261"/>
            <a:chExt cx="3226700" cy="782124"/>
          </a:xfrm>
        </p:grpSpPr>
        <p:cxnSp>
          <p:nvCxnSpPr>
            <p:cNvPr id="65" name="Straight Connector 64"/>
            <p:cNvCxnSpPr/>
            <p:nvPr/>
          </p:nvCxnSpPr>
          <p:spPr>
            <a:xfrm flipV="1">
              <a:off x="6085671" y="2469219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515420" y="2469219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858972" y="2433221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858971" y="2251261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3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25236" y="5444939"/>
            <a:ext cx="3226700" cy="797739"/>
            <a:chOff x="5125236" y="5444939"/>
            <a:chExt cx="3226700" cy="797739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5125236" y="5525788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5125236" y="5983304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 flipH="1">
              <a:off x="5697801" y="5642514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 flipH="1">
              <a:off x="5697801" y="544493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2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66111" y="3190230"/>
            <a:ext cx="3224388" cy="782124"/>
            <a:chOff x="966111" y="3190230"/>
            <a:chExt cx="3224388" cy="782124"/>
          </a:xfrm>
        </p:grpSpPr>
        <p:cxnSp>
          <p:nvCxnSpPr>
            <p:cNvPr id="71" name="Straight Connector 70"/>
            <p:cNvCxnSpPr/>
            <p:nvPr/>
          </p:nvCxnSpPr>
          <p:spPr>
            <a:xfrm flipV="1">
              <a:off x="4190499" y="3416470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620248" y="3416470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966112" y="3372190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966111" y="3190230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1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540062" y="5131613"/>
            <a:ext cx="310254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Per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recteque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tincidunt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oblique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quaeque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malorum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intellegebat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est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deserunt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0062" y="4829058"/>
            <a:ext cx="31025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522584" y="2371315"/>
            <a:ext cx="3102543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Per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recteque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tincidunt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oblique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quaeque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malorum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intellegebat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est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deserunt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nominati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522584" y="2068760"/>
            <a:ext cx="31025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7022827" y="4518391"/>
            <a:ext cx="3226700" cy="797739"/>
            <a:chOff x="5125236" y="5444939"/>
            <a:chExt cx="3226700" cy="797739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5125236" y="5525788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5125236" y="5983304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 flipH="1">
              <a:off x="5697801" y="5642514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 flipH="1">
              <a:off x="5697801" y="544493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4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 animBg="1"/>
      <p:bldP spid="19" grpId="0" animBg="1"/>
      <p:bldP spid="24" grpId="0" animBg="1"/>
      <p:bldP spid="39" grpId="0" animBg="1"/>
      <p:bldP spid="37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89" grpId="0"/>
      <p:bldP spid="90" grpId="0"/>
      <p:bldP spid="91" grpId="0"/>
      <p:bldP spid="9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hevron 27"/>
          <p:cNvSpPr/>
          <p:nvPr/>
        </p:nvSpPr>
        <p:spPr>
          <a:xfrm>
            <a:off x="1200156" y="3421114"/>
            <a:ext cx="1631948" cy="18288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482343" y="1561256"/>
            <a:ext cx="1033719" cy="1052152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83229" y="3797128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2010</a:t>
            </a:r>
            <a:endParaRPr lang="en-US" sz="12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 lvl="0"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999201" y="2800774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482344" y="1728457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  <a:cs typeface="+mn-ea"/>
                <a:sym typeface="+mn-lt"/>
              </a:rPr>
              <a:t></a:t>
            </a:r>
            <a:endParaRPr lang="en-US" sz="4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Chevron 18"/>
          <p:cNvSpPr/>
          <p:nvPr/>
        </p:nvSpPr>
        <p:spPr>
          <a:xfrm>
            <a:off x="4464052" y="3421114"/>
            <a:ext cx="1631948" cy="18288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4734914" y="1561256"/>
            <a:ext cx="1033719" cy="1052152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35801" y="3797128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3"/>
                </a:solidFill>
                <a:cs typeface="+mn-ea"/>
                <a:sym typeface="+mn-lt"/>
              </a:rPr>
              <a:t>2012</a:t>
            </a:r>
            <a:endParaRPr lang="en-US" sz="1200" b="1" dirty="0">
              <a:solidFill>
                <a:schemeClr val="accent3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 flipV="1">
            <a:off x="5251772" y="2800774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834101" y="3797128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732131" y="1728457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3"/>
                </a:solidFill>
                <a:cs typeface="+mn-ea"/>
                <a:sym typeface="+mn-lt"/>
              </a:rPr>
              <a:t></a:t>
            </a:r>
            <a:endParaRPr lang="en-US" sz="4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7727949" y="3421114"/>
            <a:ext cx="1631948" cy="182880"/>
          </a:xfrm>
          <a:prstGeom prst="chevron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7998811" y="1561256"/>
            <a:ext cx="1033719" cy="1052152"/>
          </a:xfrm>
          <a:prstGeom prst="ellipse">
            <a:avLst/>
          </a:prstGeom>
          <a:noFill/>
          <a:ln w="127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699697" y="3797128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5"/>
                </a:solidFill>
                <a:cs typeface="+mn-ea"/>
                <a:sym typeface="+mn-lt"/>
              </a:rPr>
              <a:t>2014</a:t>
            </a:r>
            <a:endParaRPr lang="en-US" sz="1200" b="1" dirty="0">
              <a:solidFill>
                <a:schemeClr val="accent5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 flipV="1">
            <a:off x="8515669" y="2800774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006708" y="1728457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5"/>
                </a:solidFill>
                <a:cs typeface="+mn-ea"/>
                <a:sym typeface="+mn-lt"/>
              </a:rPr>
              <a:t></a:t>
            </a:r>
            <a:endParaRPr lang="en-US" sz="40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9359897" y="3421114"/>
            <a:ext cx="1631948" cy="182880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9583924" y="4334509"/>
            <a:ext cx="1033719" cy="105215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 flipV="1">
            <a:off x="10100782" y="3797128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9278001" y="1827350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2015</a:t>
            </a:r>
            <a:endParaRPr lang="en-US" sz="1050" b="1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583925" y="4506642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/>
                </a:solidFill>
                <a:cs typeface="+mn-ea"/>
                <a:sym typeface="+mn-lt"/>
              </a:rPr>
              <a:t></a:t>
            </a:r>
            <a:endParaRPr lang="en-US" sz="4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6096000" y="3421114"/>
            <a:ext cx="1631948" cy="18288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6317243" y="4334509"/>
            <a:ext cx="1033719" cy="1052152"/>
          </a:xfrm>
          <a:prstGeom prst="ellipse">
            <a:avLst/>
          </a:prstGeom>
          <a:noFill/>
          <a:ln w="127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11320" y="1827350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2013</a:t>
            </a:r>
            <a:endParaRPr lang="en-US" sz="105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17243" y="4506642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  <a:cs typeface="+mn-ea"/>
                <a:sym typeface="+mn-lt"/>
              </a:rPr>
              <a:t></a:t>
            </a:r>
            <a:endParaRPr lang="en-US" sz="40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" name="Chevron 1"/>
          <p:cNvSpPr/>
          <p:nvPr/>
        </p:nvSpPr>
        <p:spPr>
          <a:xfrm>
            <a:off x="2832104" y="3421114"/>
            <a:ext cx="1631948" cy="18288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53347" y="4334509"/>
            <a:ext cx="1033719" cy="1052152"/>
          </a:xfrm>
          <a:prstGeom prst="ellipse">
            <a:avLst/>
          </a:prstGeom>
          <a:noFill/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 flipV="1">
            <a:off x="3570205" y="3797128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747423" y="1827350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sz="1600" b="1" dirty="0" smtClean="0">
                <a:solidFill>
                  <a:schemeClr val="accent2"/>
                </a:solidFill>
                <a:cs typeface="+mn-ea"/>
                <a:sym typeface="+mn-lt"/>
              </a:rPr>
              <a:t>2011</a:t>
            </a:r>
            <a:endParaRPr lang="en-US" sz="105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56012" y="4506642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cs typeface="+mn-ea"/>
                <a:sym typeface="+mn-lt"/>
              </a:rPr>
              <a:t></a:t>
            </a:r>
            <a:endParaRPr lang="en-US" sz="4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9" grpId="0" animBg="1"/>
      <p:bldP spid="51" grpId="0"/>
      <p:bldP spid="52" grpId="0"/>
      <p:bldP spid="19" grpId="0" animBg="1"/>
      <p:bldP spid="63" grpId="0" animBg="1"/>
      <p:bldP spid="65" grpId="0"/>
      <p:bldP spid="53" grpId="0"/>
      <p:bldP spid="24" grpId="0" animBg="1"/>
      <p:bldP spid="73" grpId="0" animBg="1"/>
      <p:bldP spid="75" grpId="0"/>
      <p:bldP spid="54" grpId="0"/>
      <p:bldP spid="26" grpId="0" animBg="1"/>
      <p:bldP spid="78" grpId="0" animBg="1"/>
      <p:bldP spid="81" grpId="0"/>
      <p:bldP spid="55" grpId="0"/>
      <p:bldP spid="22" grpId="0" animBg="1"/>
      <p:bldP spid="68" grpId="0" animBg="1"/>
      <p:bldP spid="71" grpId="0"/>
      <p:bldP spid="56" grpId="0"/>
      <p:bldP spid="2" grpId="0" animBg="1"/>
      <p:bldP spid="41" grpId="0" animBg="1"/>
      <p:bldP spid="62" grpId="0"/>
      <p:bldP spid="5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60581" y="2499177"/>
            <a:ext cx="2245930" cy="1927313"/>
            <a:chOff x="1403429" y="2499177"/>
            <a:chExt cx="2245930" cy="1927313"/>
          </a:xfrm>
        </p:grpSpPr>
        <p:sp>
          <p:nvSpPr>
            <p:cNvPr id="5" name="Arc 4"/>
            <p:cNvSpPr/>
            <p:nvPr/>
          </p:nvSpPr>
          <p:spPr>
            <a:xfrm>
              <a:off x="1703617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" name="Arc 5"/>
            <p:cNvSpPr/>
            <p:nvPr/>
          </p:nvSpPr>
          <p:spPr>
            <a:xfrm>
              <a:off x="1703616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09551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1409484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Title 13"/>
            <p:cNvSpPr txBox="1"/>
            <p:nvPr/>
          </p:nvSpPr>
          <p:spPr>
            <a:xfrm>
              <a:off x="1403429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17337" y="2499177"/>
            <a:ext cx="2245930" cy="1927313"/>
            <a:chOff x="3760185" y="2499177"/>
            <a:chExt cx="2245930" cy="1927313"/>
          </a:xfrm>
        </p:grpSpPr>
        <p:sp>
          <p:nvSpPr>
            <p:cNvPr id="30" name="Arc 29"/>
            <p:cNvSpPr/>
            <p:nvPr/>
          </p:nvSpPr>
          <p:spPr>
            <a:xfrm>
              <a:off x="4060373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Arc 30"/>
            <p:cNvSpPr/>
            <p:nvPr/>
          </p:nvSpPr>
          <p:spPr>
            <a:xfrm>
              <a:off x="4060372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66307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4" name="Content Placeholder 2"/>
            <p:cNvSpPr txBox="1"/>
            <p:nvPr/>
          </p:nvSpPr>
          <p:spPr>
            <a:xfrm>
              <a:off x="3766240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itle 13"/>
            <p:cNvSpPr txBox="1"/>
            <p:nvPr/>
          </p:nvSpPr>
          <p:spPr>
            <a:xfrm>
              <a:off x="3760185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39622" y="2499177"/>
            <a:ext cx="2245930" cy="1927313"/>
            <a:chOff x="6082470" y="2499177"/>
            <a:chExt cx="2245930" cy="1927313"/>
          </a:xfrm>
        </p:grpSpPr>
        <p:sp>
          <p:nvSpPr>
            <p:cNvPr id="39" name="Arc 38"/>
            <p:cNvSpPr/>
            <p:nvPr/>
          </p:nvSpPr>
          <p:spPr>
            <a:xfrm>
              <a:off x="6382658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Arc 39"/>
            <p:cNvSpPr/>
            <p:nvPr/>
          </p:nvSpPr>
          <p:spPr>
            <a:xfrm>
              <a:off x="6382657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88592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43" name="Content Placeholder 2"/>
            <p:cNvSpPr txBox="1"/>
            <p:nvPr/>
          </p:nvSpPr>
          <p:spPr>
            <a:xfrm>
              <a:off x="6088525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6082470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460092" y="2499177"/>
            <a:ext cx="2245930" cy="1927313"/>
            <a:chOff x="8402940" y="2499177"/>
            <a:chExt cx="2245930" cy="1927313"/>
          </a:xfrm>
        </p:grpSpPr>
        <p:sp>
          <p:nvSpPr>
            <p:cNvPr id="48" name="Arc 47"/>
            <p:cNvSpPr/>
            <p:nvPr/>
          </p:nvSpPr>
          <p:spPr>
            <a:xfrm>
              <a:off x="8703128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Arc 48"/>
            <p:cNvSpPr/>
            <p:nvPr/>
          </p:nvSpPr>
          <p:spPr>
            <a:xfrm>
              <a:off x="8703127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909062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52" name="Content Placeholder 2"/>
            <p:cNvSpPr txBox="1"/>
            <p:nvPr/>
          </p:nvSpPr>
          <p:spPr>
            <a:xfrm>
              <a:off x="8408995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8402940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/>
          <p:cNvCxnSpPr/>
          <p:nvPr/>
        </p:nvCxnSpPr>
        <p:spPr>
          <a:xfrm flipV="1">
            <a:off x="8275414" y="1854200"/>
            <a:ext cx="1" cy="4044950"/>
          </a:xfrm>
          <a:prstGeom prst="line">
            <a:avLst/>
          </a:prstGeom>
          <a:ln w="127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5937689" y="1854200"/>
            <a:ext cx="1" cy="4044950"/>
          </a:xfrm>
          <a:prstGeom prst="line">
            <a:avLst/>
          </a:prstGeom>
          <a:ln w="127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600777" y="1854200"/>
            <a:ext cx="1" cy="4044950"/>
          </a:xfrm>
          <a:prstGeom prst="line">
            <a:avLst/>
          </a:prstGeom>
          <a:ln w="127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447800" y="1925773"/>
            <a:ext cx="2011680" cy="3770514"/>
            <a:chOff x="1447800" y="1925773"/>
            <a:chExt cx="2011680" cy="3770514"/>
          </a:xfrm>
        </p:grpSpPr>
        <p:sp>
          <p:nvSpPr>
            <p:cNvPr id="5" name="Oval 4"/>
            <p:cNvSpPr/>
            <p:nvPr/>
          </p:nvSpPr>
          <p:spPr>
            <a:xfrm>
              <a:off x="1676400" y="1925773"/>
              <a:ext cx="1554480" cy="1554480"/>
            </a:xfrm>
            <a:prstGeom prst="ellipse">
              <a:avLst/>
            </a:prstGeom>
            <a:ln w="152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Arc 9"/>
            <p:cNvSpPr/>
            <p:nvPr/>
          </p:nvSpPr>
          <p:spPr>
            <a:xfrm>
              <a:off x="1676400" y="1925773"/>
              <a:ext cx="1554480" cy="1554480"/>
            </a:xfrm>
            <a:prstGeom prst="arc">
              <a:avLst>
                <a:gd name="adj1" fmla="val 16200000"/>
                <a:gd name="adj2" fmla="val 11579789"/>
              </a:avLst>
            </a:prstGeom>
            <a:ln w="152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77035" y="3995873"/>
              <a:ext cx="144526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$ 87,582</a:t>
              </a:r>
              <a:endParaRPr lang="en-US" sz="25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85343" y="4362767"/>
              <a:ext cx="133659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Summer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47800" y="4757568"/>
              <a:ext cx="2011680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concludaturque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postea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viderer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adolescens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ex 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his.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85343" y="2464486"/>
              <a:ext cx="1336594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76%</a:t>
              </a:r>
              <a:endParaRPr lang="en-US" sz="25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85343" y="3509405"/>
              <a:ext cx="13450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n w="3175">
                    <a:solidFill>
                      <a:schemeClr val="bg1">
                        <a:lumMod val="65000"/>
                      </a:schemeClr>
                    </a:solidFill>
                  </a:ln>
                  <a:noFill/>
                  <a:cs typeface="+mn-ea"/>
                  <a:sym typeface="+mn-lt"/>
                </a:rPr>
                <a:t></a:t>
              </a:r>
              <a:endParaRPr lang="en-US" sz="2200" dirty="0">
                <a:ln w="3175">
                  <a:solidFill>
                    <a:schemeClr val="bg1">
                      <a:lumMod val="65000"/>
                    </a:schemeClr>
                  </a:solidFill>
                </a:ln>
                <a:noFill/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93144" y="1925773"/>
            <a:ext cx="2011680" cy="3770514"/>
            <a:chOff x="3793144" y="1925773"/>
            <a:chExt cx="2011680" cy="3770514"/>
          </a:xfrm>
        </p:grpSpPr>
        <p:sp>
          <p:nvSpPr>
            <p:cNvPr id="6" name="Oval 5"/>
            <p:cNvSpPr/>
            <p:nvPr/>
          </p:nvSpPr>
          <p:spPr>
            <a:xfrm>
              <a:off x="4003964" y="1925773"/>
              <a:ext cx="1554480" cy="1554480"/>
            </a:xfrm>
            <a:prstGeom prst="ellipse">
              <a:avLst/>
            </a:prstGeom>
            <a:ln w="152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Arc 11"/>
            <p:cNvSpPr/>
            <p:nvPr/>
          </p:nvSpPr>
          <p:spPr>
            <a:xfrm>
              <a:off x="4003964" y="1925773"/>
              <a:ext cx="1554480" cy="1554480"/>
            </a:xfrm>
            <a:prstGeom prst="arc">
              <a:avLst>
                <a:gd name="adj1" fmla="val 16200000"/>
                <a:gd name="adj2" fmla="val 7717862"/>
              </a:avLst>
            </a:prstGeom>
            <a:ln w="1524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04599" y="3995873"/>
              <a:ext cx="146304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$ 56,247</a:t>
              </a:r>
              <a:endParaRPr lang="en-US" sz="25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130687" y="4362767"/>
              <a:ext cx="133659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Summer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93144" y="4757568"/>
              <a:ext cx="2011680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concludaturque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postea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viderer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adolescens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ex 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his.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123068" y="2464486"/>
              <a:ext cx="1336594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62%</a:t>
              </a:r>
              <a:endParaRPr lang="en-US" sz="25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26471" y="3509405"/>
              <a:ext cx="13450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n w="3175">
                    <a:solidFill>
                      <a:schemeClr val="bg1">
                        <a:lumMod val="65000"/>
                      </a:schemeClr>
                    </a:solidFill>
                  </a:ln>
                  <a:noFill/>
                  <a:cs typeface="+mn-ea"/>
                  <a:sym typeface="+mn-lt"/>
                </a:rPr>
                <a:t></a:t>
              </a:r>
              <a:endParaRPr lang="en-US" sz="2200" dirty="0">
                <a:ln w="3175">
                  <a:solidFill>
                    <a:schemeClr val="bg1">
                      <a:lumMod val="65000"/>
                    </a:schemeClr>
                  </a:solidFill>
                </a:ln>
                <a:noFill/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15827" y="1925773"/>
            <a:ext cx="2011680" cy="3770514"/>
            <a:chOff x="6115827" y="1925773"/>
            <a:chExt cx="2011680" cy="3770514"/>
          </a:xfrm>
        </p:grpSpPr>
        <p:sp>
          <p:nvSpPr>
            <p:cNvPr id="7" name="Oval 6"/>
            <p:cNvSpPr/>
            <p:nvPr/>
          </p:nvSpPr>
          <p:spPr>
            <a:xfrm>
              <a:off x="6331528" y="1925773"/>
              <a:ext cx="1554480" cy="1554480"/>
            </a:xfrm>
            <a:prstGeom prst="ellipse">
              <a:avLst/>
            </a:prstGeom>
            <a:ln w="152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Arc 12"/>
            <p:cNvSpPr/>
            <p:nvPr/>
          </p:nvSpPr>
          <p:spPr>
            <a:xfrm>
              <a:off x="6331528" y="1925773"/>
              <a:ext cx="1554480" cy="1554480"/>
            </a:xfrm>
            <a:prstGeom prst="arc">
              <a:avLst>
                <a:gd name="adj1" fmla="val 16200000"/>
                <a:gd name="adj2" fmla="val 4126927"/>
              </a:avLst>
            </a:prstGeom>
            <a:ln w="1524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32362" y="3995873"/>
              <a:ext cx="145796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$ 48,552</a:t>
              </a:r>
              <a:endParaRPr lang="en-US" sz="25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53370" y="4362767"/>
              <a:ext cx="133659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Summer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115827" y="4757568"/>
              <a:ext cx="2011680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concludaturque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postea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viderer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adolescens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ex 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his.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438550" y="2464486"/>
              <a:ext cx="1336594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46%</a:t>
              </a:r>
              <a:endParaRPr lang="en-US" sz="25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459166" y="3509405"/>
              <a:ext cx="13450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n w="3175">
                    <a:solidFill>
                      <a:schemeClr val="bg1">
                        <a:lumMod val="65000"/>
                      </a:schemeClr>
                    </a:solidFill>
                  </a:ln>
                  <a:noFill/>
                  <a:cs typeface="+mn-ea"/>
                  <a:sym typeface="+mn-lt"/>
                </a:rPr>
                <a:t></a:t>
              </a:r>
              <a:endParaRPr lang="en-US" sz="2200" dirty="0">
                <a:ln w="3175">
                  <a:solidFill>
                    <a:schemeClr val="bg1">
                      <a:lumMod val="65000"/>
                    </a:schemeClr>
                  </a:solidFill>
                </a:ln>
                <a:noFill/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430760" y="1925773"/>
            <a:ext cx="2011680" cy="3770514"/>
            <a:chOff x="8430760" y="1925773"/>
            <a:chExt cx="2011680" cy="3770514"/>
          </a:xfrm>
        </p:grpSpPr>
        <p:sp>
          <p:nvSpPr>
            <p:cNvPr id="8" name="Oval 7"/>
            <p:cNvSpPr/>
            <p:nvPr/>
          </p:nvSpPr>
          <p:spPr>
            <a:xfrm>
              <a:off x="8659092" y="1925773"/>
              <a:ext cx="1554480" cy="1554480"/>
            </a:xfrm>
            <a:prstGeom prst="ellipse">
              <a:avLst/>
            </a:prstGeom>
            <a:ln w="152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4" name="Arc 13"/>
            <p:cNvSpPr/>
            <p:nvPr/>
          </p:nvSpPr>
          <p:spPr>
            <a:xfrm>
              <a:off x="8659092" y="1925773"/>
              <a:ext cx="1554480" cy="1554480"/>
            </a:xfrm>
            <a:prstGeom prst="arc">
              <a:avLst>
                <a:gd name="adj1" fmla="val 16200000"/>
                <a:gd name="adj2" fmla="val 491072"/>
              </a:avLst>
            </a:prstGeom>
            <a:ln w="1524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658725" y="3995873"/>
              <a:ext cx="144653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$ 21,374</a:t>
              </a:r>
              <a:endParaRPr lang="en-US" sz="25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768303" y="4362767"/>
              <a:ext cx="133659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Summer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430760" y="4757568"/>
              <a:ext cx="2011680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concludaturque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postea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viderer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adolescens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ex 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his.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768303" y="2464486"/>
              <a:ext cx="1336594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17%</a:t>
              </a:r>
              <a:endParaRPr lang="en-US" sz="25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763819" y="3509405"/>
              <a:ext cx="13450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n w="3175">
                    <a:solidFill>
                      <a:schemeClr val="bg1">
                        <a:lumMod val="65000"/>
                      </a:schemeClr>
                    </a:solidFill>
                  </a:ln>
                  <a:noFill/>
                  <a:cs typeface="+mn-ea"/>
                  <a:sym typeface="+mn-lt"/>
                </a:rPr>
                <a:t></a:t>
              </a:r>
              <a:endParaRPr lang="en-US" sz="2200" dirty="0">
                <a:ln w="3175">
                  <a:solidFill>
                    <a:schemeClr val="bg1">
                      <a:lumMod val="65000"/>
                    </a:schemeClr>
                  </a:solidFill>
                </a:ln>
                <a:noFill/>
                <a:cs typeface="+mn-ea"/>
                <a:sym typeface="+mn-lt"/>
              </a:endParaRP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us 7"/>
          <p:cNvSpPr/>
          <p:nvPr/>
        </p:nvSpPr>
        <p:spPr>
          <a:xfrm>
            <a:off x="3216581" y="1840347"/>
            <a:ext cx="842458" cy="842458"/>
          </a:xfrm>
          <a:prstGeom prst="mathPlu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Equal 15"/>
          <p:cNvSpPr/>
          <p:nvPr/>
        </p:nvSpPr>
        <p:spPr>
          <a:xfrm>
            <a:off x="8147354" y="1840347"/>
            <a:ext cx="842458" cy="842458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Plus 22"/>
          <p:cNvSpPr/>
          <p:nvPr/>
        </p:nvSpPr>
        <p:spPr>
          <a:xfrm>
            <a:off x="5681968" y="1840347"/>
            <a:ext cx="842458" cy="842458"/>
          </a:xfrm>
          <a:prstGeom prst="mathPl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91515" y="1493927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9392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515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29923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  <a:cs typeface="+mn-ea"/>
                <a:sym typeface="+mn-lt"/>
              </a:rPr>
              <a:t>$ 87,582</a:t>
            </a:r>
            <a:endParaRPr lang="en-US" sz="20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29923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92380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4156912" y="1493927"/>
            <a:ext cx="1463040" cy="1463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56912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54788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99881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3"/>
                </a:solidFill>
                <a:cs typeface="+mn-ea"/>
                <a:sym typeface="+mn-lt"/>
              </a:rPr>
              <a:t>$ 56,247</a:t>
            </a:r>
            <a:endParaRPr lang="en-US" sz="20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99881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62338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622299" y="1493927"/>
            <a:ext cx="1463040" cy="1463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22299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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20175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83700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/>
                </a:solidFill>
                <a:cs typeface="+mn-ea"/>
                <a:sym typeface="+mn-lt"/>
              </a:rPr>
              <a:t>$ 48,552</a:t>
            </a:r>
            <a:endParaRPr lang="en-US" sz="20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683700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46157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087680" y="1504529"/>
            <a:ext cx="1463040" cy="14630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87681" y="1743813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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85557" y="2330076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151033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/>
                </a:solidFill>
                <a:cs typeface="+mn-ea"/>
                <a:sym typeface="+mn-lt"/>
              </a:rPr>
              <a:t>$ 21,374</a:t>
            </a:r>
            <a:endParaRPr lang="en-US" sz="2000" b="1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151033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813490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00471" y="5374607"/>
            <a:ext cx="739105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00473" y="5115517"/>
            <a:ext cx="2451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3" grpId="0" animBg="1"/>
      <p:bldP spid="5" grpId="0" animBg="1"/>
      <p:bldP spid="7" grpId="0"/>
      <p:bldP spid="6" grpId="0"/>
      <p:bldP spid="34" grpId="0"/>
      <p:bldP spid="35" grpId="0"/>
      <p:bldP spid="36" grpId="0"/>
      <p:bldP spid="9" grpId="0" animBg="1"/>
      <p:bldP spid="10" grpId="0"/>
      <p:bldP spid="11" grpId="0"/>
      <p:bldP spid="37" grpId="0"/>
      <p:bldP spid="38" grpId="0"/>
      <p:bldP spid="39" grpId="0"/>
      <p:bldP spid="24" grpId="0" animBg="1"/>
      <p:bldP spid="25" grpId="0"/>
      <p:bldP spid="26" grpId="0"/>
      <p:bldP spid="40" grpId="0"/>
      <p:bldP spid="41" grpId="0"/>
      <p:bldP spid="42" grpId="0"/>
      <p:bldP spid="18" grpId="0" animBg="1"/>
      <p:bldP spid="19" grpId="0"/>
      <p:bldP spid="20" grpId="0"/>
      <p:bldP spid="43" grpId="0"/>
      <p:bldP spid="44" grpId="0"/>
      <p:bldP spid="45" grpId="0"/>
      <p:bldP spid="46" grpId="0"/>
      <p:bldP spid="4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lock Arc 12"/>
          <p:cNvSpPr/>
          <p:nvPr/>
        </p:nvSpPr>
        <p:spPr>
          <a:xfrm flipV="1">
            <a:off x="7834428" y="2570293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Block Arc 9"/>
          <p:cNvSpPr/>
          <p:nvPr/>
        </p:nvSpPr>
        <p:spPr>
          <a:xfrm flipV="1">
            <a:off x="6503676" y="2570293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Block Arc 4"/>
          <p:cNvSpPr/>
          <p:nvPr/>
        </p:nvSpPr>
        <p:spPr>
          <a:xfrm>
            <a:off x="2511420" y="2602829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Block Arc 10"/>
          <p:cNvSpPr/>
          <p:nvPr/>
        </p:nvSpPr>
        <p:spPr>
          <a:xfrm flipV="1">
            <a:off x="5172924" y="2569847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Block Arc 7"/>
          <p:cNvSpPr/>
          <p:nvPr/>
        </p:nvSpPr>
        <p:spPr>
          <a:xfrm>
            <a:off x="3842172" y="2591618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5172924" y="2602829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Block Arc 5"/>
          <p:cNvSpPr/>
          <p:nvPr/>
        </p:nvSpPr>
        <p:spPr>
          <a:xfrm flipV="1">
            <a:off x="3842172" y="2568595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Block Arc 6"/>
          <p:cNvSpPr/>
          <p:nvPr/>
        </p:nvSpPr>
        <p:spPr>
          <a:xfrm flipV="1">
            <a:off x="2511420" y="2584361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770778" y="2356084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22959" y="1437411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3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64938" y="1666358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3442043" y="4526043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394224" y="4749279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36203" y="4978226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102564" y="4511975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054745" y="4749279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4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96724" y="4978226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8763085" y="4511975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715266" y="4749279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6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57245" y="4978226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431263" y="2356084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383444" y="1437411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25423" y="1666358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Block Arc 11"/>
          <p:cNvSpPr/>
          <p:nvPr/>
        </p:nvSpPr>
        <p:spPr>
          <a:xfrm>
            <a:off x="6503676" y="2591618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Block Arc 13"/>
          <p:cNvSpPr/>
          <p:nvPr/>
        </p:nvSpPr>
        <p:spPr>
          <a:xfrm>
            <a:off x="7834428" y="2591618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5" grpId="0" animBg="1"/>
      <p:bldP spid="11" grpId="0" animBg="1"/>
      <p:bldP spid="8" grpId="0" animBg="1"/>
      <p:bldP spid="9" grpId="0" animBg="1"/>
      <p:bldP spid="6" grpId="0" animBg="1"/>
      <p:bldP spid="7" grpId="0" animBg="1"/>
      <p:bldP spid="20" grpId="0"/>
      <p:bldP spid="21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  <p:bldP spid="12" grpId="0" animBg="1"/>
      <p:bldP spid="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/>
          <p:cNvSpPr/>
          <p:nvPr/>
        </p:nvSpPr>
        <p:spPr>
          <a:xfrm>
            <a:off x="1228088" y="3220016"/>
            <a:ext cx="640080" cy="64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28088" y="3274903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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16781" y="3339400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16779" y="3124760"/>
            <a:ext cx="2103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228088" y="4760499"/>
            <a:ext cx="640080" cy="640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28088" y="4815386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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16781" y="4873533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16779" y="4665243"/>
            <a:ext cx="2103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228088" y="1683156"/>
            <a:ext cx="640080" cy="64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228088" y="1738043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916781" y="1808890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16779" y="1587900"/>
            <a:ext cx="2103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Oval 54"/>
          <p:cNvSpPr/>
          <p:nvPr/>
        </p:nvSpPr>
        <p:spPr>
          <a:xfrm flipH="1">
            <a:off x="10392026" y="3220016"/>
            <a:ext cx="640080" cy="64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 flipH="1">
            <a:off x="10392028" y="3274903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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 flipH="1">
            <a:off x="8210921" y="3333050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 flipH="1">
            <a:off x="8210921" y="3124760"/>
            <a:ext cx="213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Oval 58"/>
          <p:cNvSpPr/>
          <p:nvPr/>
        </p:nvSpPr>
        <p:spPr>
          <a:xfrm flipH="1">
            <a:off x="10392026" y="4760499"/>
            <a:ext cx="640080" cy="640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 flipH="1">
            <a:off x="10392028" y="4815386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8210921" y="4888047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 flipH="1">
            <a:off x="8210921" y="4665243"/>
            <a:ext cx="213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Oval 66"/>
          <p:cNvSpPr/>
          <p:nvPr/>
        </p:nvSpPr>
        <p:spPr>
          <a:xfrm flipH="1">
            <a:off x="10392026" y="1683156"/>
            <a:ext cx="640080" cy="6400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 flipH="1">
            <a:off x="10392028" y="1738043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 flipH="1">
            <a:off x="8210921" y="1810704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 flipH="1">
            <a:off x="8210921" y="1587900"/>
            <a:ext cx="213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5658548" y="3165481"/>
            <a:ext cx="866959" cy="782821"/>
          </a:xfrm>
          <a:prstGeom prst="hexagon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5" name="Hexagon 14"/>
          <p:cNvSpPr/>
          <p:nvPr/>
        </p:nvSpPr>
        <p:spPr>
          <a:xfrm>
            <a:off x="4924023" y="2731927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6" name="Hexagon 15"/>
          <p:cNvSpPr/>
          <p:nvPr/>
        </p:nvSpPr>
        <p:spPr>
          <a:xfrm>
            <a:off x="4924023" y="3592788"/>
            <a:ext cx="866959" cy="783047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0" name="Hexagon 19"/>
          <p:cNvSpPr/>
          <p:nvPr/>
        </p:nvSpPr>
        <p:spPr>
          <a:xfrm>
            <a:off x="4189498" y="2301497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1" name="Hexagon 20"/>
          <p:cNvSpPr/>
          <p:nvPr/>
        </p:nvSpPr>
        <p:spPr>
          <a:xfrm>
            <a:off x="4189498" y="4026343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4" name="Hexagon 23"/>
          <p:cNvSpPr/>
          <p:nvPr/>
        </p:nvSpPr>
        <p:spPr>
          <a:xfrm>
            <a:off x="5658548" y="2298374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658548" y="1431266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6" name="Hexagon 25"/>
          <p:cNvSpPr/>
          <p:nvPr/>
        </p:nvSpPr>
        <p:spPr>
          <a:xfrm>
            <a:off x="5658548" y="4032588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7" name="Hexagon 26"/>
          <p:cNvSpPr/>
          <p:nvPr/>
        </p:nvSpPr>
        <p:spPr>
          <a:xfrm>
            <a:off x="5658548" y="4893449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2" name="Hexagon 31"/>
          <p:cNvSpPr/>
          <p:nvPr/>
        </p:nvSpPr>
        <p:spPr>
          <a:xfrm flipH="1">
            <a:off x="6393072" y="2731927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3" name="Hexagon 32"/>
          <p:cNvSpPr/>
          <p:nvPr/>
        </p:nvSpPr>
        <p:spPr>
          <a:xfrm flipH="1">
            <a:off x="6393072" y="3592788"/>
            <a:ext cx="866959" cy="783047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4" name="Hexagon 33"/>
          <p:cNvSpPr/>
          <p:nvPr/>
        </p:nvSpPr>
        <p:spPr>
          <a:xfrm flipH="1">
            <a:off x="7127597" y="2301497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5" name="Hexagon 34"/>
          <p:cNvSpPr/>
          <p:nvPr/>
        </p:nvSpPr>
        <p:spPr>
          <a:xfrm flipH="1">
            <a:off x="7127597" y="4026343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924023" y="1867942"/>
            <a:ext cx="866959" cy="782821"/>
            <a:chOff x="4924023" y="1867942"/>
            <a:chExt cx="866959" cy="782821"/>
          </a:xfrm>
        </p:grpSpPr>
        <p:sp>
          <p:nvSpPr>
            <p:cNvPr id="22" name="Hexagon 21"/>
            <p:cNvSpPr/>
            <p:nvPr/>
          </p:nvSpPr>
          <p:spPr>
            <a:xfrm>
              <a:off x="4924023" y="1867942"/>
              <a:ext cx="866959" cy="782821"/>
            </a:xfrm>
            <a:prstGeom prst="hexagon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033938" y="1985580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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89498" y="3165481"/>
            <a:ext cx="866959" cy="782821"/>
            <a:chOff x="4189498" y="3165481"/>
            <a:chExt cx="866959" cy="782821"/>
          </a:xfrm>
        </p:grpSpPr>
        <p:sp>
          <p:nvSpPr>
            <p:cNvPr id="14" name="Hexagon 13"/>
            <p:cNvSpPr/>
            <p:nvPr/>
          </p:nvSpPr>
          <p:spPr>
            <a:xfrm>
              <a:off x="4189498" y="3165481"/>
              <a:ext cx="866959" cy="782821"/>
            </a:xfrm>
            <a:prstGeom prst="hexagon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282240" y="3290389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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24023" y="4453876"/>
            <a:ext cx="866959" cy="783047"/>
            <a:chOff x="4924023" y="4453876"/>
            <a:chExt cx="866959" cy="783047"/>
          </a:xfrm>
        </p:grpSpPr>
        <p:sp>
          <p:nvSpPr>
            <p:cNvPr id="23" name="Hexagon 22"/>
            <p:cNvSpPr/>
            <p:nvPr/>
          </p:nvSpPr>
          <p:spPr>
            <a:xfrm>
              <a:off x="4924023" y="4453876"/>
              <a:ext cx="866959" cy="783047"/>
            </a:xfrm>
            <a:prstGeom prst="hexagon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033938" y="4569732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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393072" y="4453876"/>
            <a:ext cx="866959" cy="783047"/>
            <a:chOff x="6393072" y="4453876"/>
            <a:chExt cx="866959" cy="783047"/>
          </a:xfrm>
        </p:grpSpPr>
        <p:sp>
          <p:nvSpPr>
            <p:cNvPr id="37" name="Hexagon 36"/>
            <p:cNvSpPr/>
            <p:nvPr/>
          </p:nvSpPr>
          <p:spPr>
            <a:xfrm flipH="1">
              <a:off x="6393072" y="4453876"/>
              <a:ext cx="866959" cy="783047"/>
            </a:xfrm>
            <a:prstGeom prst="hexagon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493169" y="4569732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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127597" y="3165481"/>
            <a:ext cx="866959" cy="782821"/>
            <a:chOff x="7127597" y="3165481"/>
            <a:chExt cx="866959" cy="782821"/>
          </a:xfrm>
        </p:grpSpPr>
        <p:sp>
          <p:nvSpPr>
            <p:cNvPr id="31" name="Hexagon 30"/>
            <p:cNvSpPr/>
            <p:nvPr/>
          </p:nvSpPr>
          <p:spPr>
            <a:xfrm flipH="1">
              <a:off x="7127597" y="3165481"/>
              <a:ext cx="866959" cy="782821"/>
            </a:xfrm>
            <a:prstGeom prst="hexagon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237512" y="3268026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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93072" y="1867942"/>
            <a:ext cx="866959" cy="782821"/>
            <a:chOff x="6393072" y="1867942"/>
            <a:chExt cx="866959" cy="782821"/>
          </a:xfrm>
        </p:grpSpPr>
        <p:sp>
          <p:nvSpPr>
            <p:cNvPr id="36" name="Hexagon 35"/>
            <p:cNvSpPr/>
            <p:nvPr/>
          </p:nvSpPr>
          <p:spPr>
            <a:xfrm flipH="1">
              <a:off x="6393072" y="1867942"/>
              <a:ext cx="866959" cy="782821"/>
            </a:xfrm>
            <a:prstGeom prst="hexagon">
              <a:avLst/>
            </a:prstGeom>
            <a:solidFill>
              <a:schemeClr val="accent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500928" y="1973226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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  <p:bldP spid="50" grpId="0"/>
      <p:bldP spid="51" grpId="0" animBg="1"/>
      <p:bldP spid="52" grpId="0"/>
      <p:bldP spid="53" grpId="0"/>
      <p:bldP spid="54" grpId="0"/>
      <p:bldP spid="63" grpId="0" animBg="1"/>
      <p:bldP spid="64" grpId="0"/>
      <p:bldP spid="65" grpId="0"/>
      <p:bldP spid="66" grpId="0"/>
      <p:bldP spid="55" grpId="0" animBg="1"/>
      <p:bldP spid="56" grpId="0"/>
      <p:bldP spid="57" grpId="0"/>
      <p:bldP spid="58" grpId="0"/>
      <p:bldP spid="59" grpId="0" animBg="1"/>
      <p:bldP spid="60" grpId="0"/>
      <p:bldP spid="61" grpId="0"/>
      <p:bldP spid="62" grpId="0"/>
      <p:bldP spid="67" grpId="0" animBg="1"/>
      <p:bldP spid="68" grpId="0"/>
      <p:bldP spid="69" grpId="0"/>
      <p:bldP spid="70" grpId="0"/>
      <p:bldP spid="5" grpId="0" animBg="1"/>
      <p:bldP spid="15" grpId="0" animBg="1"/>
      <p:bldP spid="16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sp>
        <p:nvSpPr>
          <p:cNvPr id="3" name="PA_矩形 24"/>
          <p:cNvSpPr/>
          <p:nvPr>
            <p:custDataLst>
              <p:tags r:id="rId3"/>
            </p:custDataLst>
          </p:nvPr>
        </p:nvSpPr>
        <p:spPr>
          <a:xfrm>
            <a:off x="8518453" y="2447157"/>
            <a:ext cx="2187093" cy="384043"/>
          </a:xfrm>
          <a:prstGeom prst="rect">
            <a:avLst/>
          </a:prstGeom>
          <a:solidFill>
            <a:srgbClr val="B1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PA_文本框 28"/>
          <p:cNvSpPr txBox="1"/>
          <p:nvPr>
            <p:custDataLst>
              <p:tags r:id="rId4"/>
            </p:custDataLst>
          </p:nvPr>
        </p:nvSpPr>
        <p:spPr>
          <a:xfrm>
            <a:off x="8468999" y="2449350"/>
            <a:ext cx="2286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86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1865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865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865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29"/>
          <p:cNvSpPr txBox="1"/>
          <p:nvPr>
            <p:custDataLst>
              <p:tags r:id="rId5"/>
            </p:custDataLst>
          </p:nvPr>
        </p:nvSpPr>
        <p:spPr>
          <a:xfrm>
            <a:off x="3479137" y="1550396"/>
            <a:ext cx="7296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特宋简" panose="02010609010101010101" pitchFamily="49" charset="-122"/>
              </a:rPr>
              <a:t>感谢您的耐心观看</a:t>
            </a:r>
            <a:endParaRPr lang="zh-CN" altLang="en-US" sz="4800" b="1" dirty="0">
              <a:solidFill>
                <a:srgbClr val="B1AA9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特宋简" panose="02010609010101010101" pitchFamily="49" charset="-122"/>
            </a:endParaRPr>
          </a:p>
        </p:txBody>
      </p:sp>
      <p:sp>
        <p:nvSpPr>
          <p:cNvPr id="6" name="PA_矩形 30"/>
          <p:cNvSpPr/>
          <p:nvPr>
            <p:custDataLst>
              <p:tags r:id="rId6"/>
            </p:custDataLst>
          </p:nvPr>
        </p:nvSpPr>
        <p:spPr>
          <a:xfrm>
            <a:off x="6901168" y="1067102"/>
            <a:ext cx="3874780" cy="420564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zh-CN" altLang="en-US" sz="2135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总结计划   </a:t>
            </a:r>
            <a:r>
              <a:rPr lang="zh-CN" altLang="en-US" sz="2135" dirty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品牌宣传  公司介绍</a:t>
            </a:r>
            <a:endParaRPr lang="zh-CN" altLang="en-US" sz="2135" dirty="0">
              <a:solidFill>
                <a:srgbClr val="B1AA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PA_直接连接符 14"/>
          <p:cNvCxnSpPr/>
          <p:nvPr>
            <p:custDataLst>
              <p:tags r:id="rId7"/>
            </p:custDataLst>
          </p:nvPr>
        </p:nvCxnSpPr>
        <p:spPr>
          <a:xfrm>
            <a:off x="11090740" y="1121073"/>
            <a:ext cx="0" cy="1769125"/>
          </a:xfrm>
          <a:prstGeom prst="line">
            <a:avLst/>
          </a:prstGeom>
          <a:ln w="38100">
            <a:solidFill>
              <a:srgbClr val="B1A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A_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610">
      <a:dk1>
        <a:sysClr val="windowText" lastClr="000000"/>
      </a:dk1>
      <a:lt1>
        <a:sysClr val="window" lastClr="FFFFFF"/>
      </a:lt1>
      <a:dk2>
        <a:srgbClr val="B1AA98"/>
      </a:dk2>
      <a:lt2>
        <a:srgbClr val="E7E6E6"/>
      </a:lt2>
      <a:accent1>
        <a:srgbClr val="62A934"/>
      </a:accent1>
      <a:accent2>
        <a:srgbClr val="B1AA98"/>
      </a:accent2>
      <a:accent3>
        <a:srgbClr val="62A934"/>
      </a:accent3>
      <a:accent4>
        <a:srgbClr val="B1AA98"/>
      </a:accent4>
      <a:accent5>
        <a:srgbClr val="62A934"/>
      </a:accent5>
      <a:accent6>
        <a:srgbClr val="B1AA98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18042</Words>
  <Application>WPS 表格</Application>
  <PresentationFormat>自定义</PresentationFormat>
  <Paragraphs>1381</Paragraphs>
  <Slides>41</Slides>
  <Notes>35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汉仪旗黑</vt:lpstr>
      <vt:lpstr>经典特宋简</vt:lpstr>
      <vt:lpstr>微软雅黑 Light</vt:lpstr>
      <vt:lpstr>Open Sans Light</vt:lpstr>
      <vt:lpstr>苹方-简</vt:lpstr>
      <vt:lpstr>Source Sans Pro Light</vt:lpstr>
      <vt:lpstr>Arial Black</vt:lpstr>
      <vt:lpstr>Calibri</vt:lpstr>
      <vt:lpstr>Helvetica Neue</vt:lpstr>
      <vt:lpstr>汉仪书宋二KW</vt:lpstr>
      <vt:lpstr>汉仪中黑KW</vt:lpstr>
      <vt:lpstr>宋体</vt:lpstr>
      <vt:lpstr>Arial Unicode MS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EndTo</cp:lastModifiedBy>
  <cp:revision>19</cp:revision>
  <dcterms:created xsi:type="dcterms:W3CDTF">2022-11-28T03:28:31Z</dcterms:created>
  <dcterms:modified xsi:type="dcterms:W3CDTF">2022-11-28T03:28:31Z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2052-4.3.0.7280</vt:lpwstr>
  </property>
  <property fmtid="{D5CDD505-2E9C-101B-9397-08002B2CF9AE}" pid="3" name="ICV">
    <vt:lpwstr>F9C828266F4F98B3DF2A84635C08AE5C</vt:lpwstr>
  </property>
</Properties>
</file>