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36" r:id="rId3"/>
    <p:sldId id="984" r:id="rId5"/>
    <p:sldId id="963" r:id="rId6"/>
    <p:sldId id="993" r:id="rId7"/>
    <p:sldId id="998" r:id="rId8"/>
    <p:sldId id="1007" r:id="rId9"/>
    <p:sldId id="995" r:id="rId10"/>
    <p:sldId id="986" r:id="rId11"/>
    <p:sldId id="1006" r:id="rId12"/>
    <p:sldId id="989" r:id="rId13"/>
    <p:sldId id="990" r:id="rId14"/>
    <p:sldId id="991" r:id="rId15"/>
    <p:sldId id="1003" r:id="rId16"/>
    <p:sldId id="987" r:id="rId17"/>
    <p:sldId id="992" r:id="rId18"/>
    <p:sldId id="994" r:id="rId19"/>
    <p:sldId id="997" r:id="rId20"/>
    <p:sldId id="988" r:id="rId21"/>
    <p:sldId id="996" r:id="rId22"/>
    <p:sldId id="999" r:id="rId23"/>
    <p:sldId id="1001" r:id="rId24"/>
    <p:sldId id="1004" r:id="rId25"/>
    <p:sldId id="1000" r:id="rId26"/>
    <p:sldId id="985" r:id="rId27"/>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BFAD"/>
    <a:srgbClr val="0075BF"/>
    <a:srgbClr val="034EA2"/>
    <a:srgbClr val="0087CD"/>
    <a:srgbClr val="C68F06"/>
    <a:srgbClr val="DB2C03"/>
    <a:srgbClr val="EBAC07"/>
    <a:srgbClr val="008487"/>
    <a:srgbClr val="163C46"/>
    <a:srgbClr val="008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317" autoAdjust="0"/>
    <p:restoredTop sz="86410" autoAdjust="0"/>
  </p:normalViewPr>
  <p:slideViewPr>
    <p:cSldViewPr>
      <p:cViewPr>
        <p:scale>
          <a:sx n="75" d="100"/>
          <a:sy n="75" d="100"/>
        </p:scale>
        <p:origin x="-1000" y="-26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9.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0D4BE56-0D4C-487B-A77A-5602763B13E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a:xfrm>
            <a:off x="2286000" y="514350"/>
            <a:ext cx="4572000" cy="2571750"/>
          </a:xfrm>
          <a:ln>
            <a:miter lim="800000"/>
          </a:ln>
        </p:spPr>
      </p:sp>
      <p:sp>
        <p:nvSpPr>
          <p:cNvPr id="41987" name="Notes Placeholder 2"/>
          <p:cNvSpPr>
            <a:spLocks noGrp="1" noChangeArrowheads="1"/>
          </p:cNvSpPr>
          <p:nvPr>
            <p:ph type="body" idx="4294967295"/>
          </p:nvPr>
        </p:nvSpPr>
        <p:spPr/>
        <p:txBody>
          <a:bodyPr/>
          <a:lstStyle/>
          <a:p>
            <a:endParaRPr lang="en-US" altLang="en-US">
              <a:ea typeface="宋体" panose="02010600030101010101" pitchFamily="2" charset="-122"/>
            </a:endParaRPr>
          </a:p>
        </p:txBody>
      </p:sp>
      <p:sp>
        <p:nvSpPr>
          <p:cNvPr id="41988" name="Header Placehold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en-US"/>
              <a:t>My First Template</a:t>
            </a:r>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1263742" y="387664"/>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单击输入标题</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cxnSp>
        <p:nvCxnSpPr>
          <p:cNvPr id="8" name="直接连接符 7"/>
          <p:cNvCxnSpPr/>
          <p:nvPr userDrawn="1"/>
        </p:nvCxnSpPr>
        <p:spPr>
          <a:xfrm>
            <a:off x="755576" y="699542"/>
            <a:ext cx="777686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p:cNvSpPr/>
          <p:nvPr userDrawn="1"/>
        </p:nvSpPr>
        <p:spPr>
          <a:xfrm>
            <a:off x="971600" y="411510"/>
            <a:ext cx="216024" cy="2160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126424">
            <a:off x="-2114549" y="3455268"/>
            <a:ext cx="5143500" cy="5143500"/>
          </a:xfrm>
          <a:prstGeom prst="rect">
            <a:avLst/>
          </a:prstGeom>
        </p:spPr>
      </p:pic>
      <p:pic>
        <p:nvPicPr>
          <p:cNvPr id="11" name="图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126424">
            <a:off x="5815559" y="-3313484"/>
            <a:ext cx="5143500" cy="5143500"/>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8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6.jpeg"/><Relationship Id="rId4" Type="http://schemas.openxmlformats.org/officeDocument/2006/relationships/tags" Target="../tags/tag3.xml"/><Relationship Id="rId3" Type="http://schemas.openxmlformats.org/officeDocument/2006/relationships/tags" Target="../tags/tag2.xml"/><Relationship Id="rId24" Type="http://schemas.openxmlformats.org/officeDocument/2006/relationships/notesSlide" Target="../notesSlides/notesSlide2.xml"/><Relationship Id="rId23" Type="http://schemas.openxmlformats.org/officeDocument/2006/relationships/slideLayout" Target="../slideLayouts/slideLayout3.xml"/><Relationship Id="rId22" Type="http://schemas.openxmlformats.org/officeDocument/2006/relationships/image" Target="../media/image1.png"/><Relationship Id="rId21" Type="http://schemas.openxmlformats.org/officeDocument/2006/relationships/tags" Target="../tags/tag18.xml"/><Relationship Id="rId20" Type="http://schemas.openxmlformats.org/officeDocument/2006/relationships/tags" Target="../tags/tag17.xml"/><Relationship Id="rId2" Type="http://schemas.openxmlformats.org/officeDocument/2006/relationships/tags" Target="../tags/tag1.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image" Target="../media/image7.jpe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5.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5.xml"/><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5.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5.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5.jpe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5.xml"/><Relationship Id="rId4" Type="http://schemas.openxmlformats.org/officeDocument/2006/relationships/image" Target="../media/image13.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2.jpeg"/><Relationship Id="rId1"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5.xml"/><Relationship Id="rId7" Type="http://schemas.openxmlformats.org/officeDocument/2006/relationships/image" Target="../media/image27.jpeg"/><Relationship Id="rId6" Type="http://schemas.openxmlformats.org/officeDocument/2006/relationships/image" Target="../media/image13.jpe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8.jpeg"/><Relationship Id="rId1" Type="http://schemas.openxmlformats.org/officeDocument/2006/relationships/image" Target="../media/image5.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sp>
        <p:nvSpPr>
          <p:cNvPr id="30" name="矩形 259"/>
          <p:cNvSpPr>
            <a:spLocks noChangeArrowheads="1"/>
          </p:cNvSpPr>
          <p:nvPr/>
        </p:nvSpPr>
        <p:spPr bwMode="auto">
          <a:xfrm>
            <a:off x="2094213" y="2168372"/>
            <a:ext cx="5070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200" b="1" cap="all" dirty="0">
                <a:solidFill>
                  <a:schemeClr val="tx1">
                    <a:lumMod val="65000"/>
                    <a:lumOff val="35000"/>
                  </a:schemeClr>
                </a:solidFill>
                <a:cs typeface="Arial" panose="020B0604020202020204" pitchFamily="34" charset="0"/>
              </a:rPr>
              <a:t>水彩小清新</a:t>
            </a:r>
            <a:r>
              <a:rPr lang="en-US" altLang="zh-CN" sz="4200" b="1" cap="all" dirty="0">
                <a:solidFill>
                  <a:schemeClr val="tx1">
                    <a:lumMod val="65000"/>
                    <a:lumOff val="35000"/>
                  </a:schemeClr>
                </a:solidFill>
                <a:cs typeface="Arial" panose="020B0604020202020204" pitchFamily="34" charset="0"/>
              </a:rPr>
              <a:t>PPT</a:t>
            </a:r>
            <a:r>
              <a:rPr lang="zh-CN" altLang="en-US" sz="4200" b="1" cap="all" dirty="0">
                <a:solidFill>
                  <a:schemeClr val="tx1">
                    <a:lumMod val="65000"/>
                    <a:lumOff val="35000"/>
                  </a:schemeClr>
                </a:solidFill>
                <a:cs typeface="Arial" panose="020B0604020202020204" pitchFamily="34" charset="0"/>
              </a:rPr>
              <a:t>模版</a:t>
            </a:r>
            <a:endParaRPr lang="zh-CN" altLang="en-US" sz="4200" b="1" cap="all" dirty="0">
              <a:solidFill>
                <a:schemeClr val="tx1">
                  <a:lumMod val="65000"/>
                  <a:lumOff val="35000"/>
                </a:schemeClr>
              </a:solidFill>
              <a:cs typeface="Arial" panose="020B0604020202020204" pitchFamily="34" charset="0"/>
            </a:endParaRPr>
          </a:p>
        </p:txBody>
      </p:sp>
      <p:sp>
        <p:nvSpPr>
          <p:cNvPr id="31" name="矩形 259"/>
          <p:cNvSpPr>
            <a:spLocks noChangeArrowheads="1"/>
          </p:cNvSpPr>
          <p:nvPr/>
        </p:nvSpPr>
        <p:spPr bwMode="auto">
          <a:xfrm>
            <a:off x="2195736" y="2715766"/>
            <a:ext cx="4844765" cy="21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矩形 259"/>
          <p:cNvSpPr>
            <a:spLocks noChangeArrowheads="1"/>
          </p:cNvSpPr>
          <p:nvPr/>
        </p:nvSpPr>
        <p:spPr bwMode="auto">
          <a:xfrm>
            <a:off x="3059197" y="1160800"/>
            <a:ext cx="3024336"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rgbClr val="2BBFAD"/>
                </a:solidFill>
                <a:latin typeface="Agency FB" panose="020B0503020202020204" pitchFamily="34" charset="0"/>
                <a:ea typeface="Dotum" panose="020B0600000101010101" pitchFamily="34" charset="-127"/>
                <a:cs typeface="Arial" panose="020B0604020202020204" pitchFamily="34" charset="0"/>
              </a:rPr>
              <a:t>2 0 </a:t>
            </a:r>
            <a:r>
              <a:rPr lang="en-US" altLang="zh-CN" sz="7200" b="1" cap="all" dirty="0" smtClean="0">
                <a:solidFill>
                  <a:srgbClr val="2BBFAD"/>
                </a:solidFill>
                <a:latin typeface="Agency FB" panose="020B0503020202020204" pitchFamily="34" charset="0"/>
                <a:ea typeface="Dotum" panose="020B0600000101010101" pitchFamily="34" charset="-127"/>
                <a:cs typeface="Arial" panose="020B0604020202020204" pitchFamily="34" charset="0"/>
              </a:rPr>
              <a:t>X X</a:t>
            </a:r>
            <a:endParaRPr lang="zh-CN" altLang="en-US" sz="7200" b="1" cap="all" dirty="0">
              <a:solidFill>
                <a:srgbClr val="2BBFAD"/>
              </a:solidFill>
              <a:latin typeface="Agency FB" panose="020B0503020202020204" pitchFamily="34" charset="0"/>
              <a:ea typeface="Dotum" panose="020B0600000101010101" pitchFamily="34" charset="-127"/>
              <a:cs typeface="Arial" panose="020B0604020202020204" pitchFamily="34" charset="0"/>
            </a:endParaRPr>
          </a:p>
        </p:txBody>
      </p:sp>
      <p:sp>
        <p:nvSpPr>
          <p:cNvPr id="36" name="矩形 35"/>
          <p:cNvSpPr/>
          <p:nvPr/>
        </p:nvSpPr>
        <p:spPr>
          <a:xfrm>
            <a:off x="2201939" y="3144031"/>
            <a:ext cx="4572794" cy="507839"/>
          </a:xfrm>
          <a:prstGeom prst="rect">
            <a:avLst/>
          </a:prstGeom>
        </p:spPr>
        <p:txBody>
          <a:bodyPr lIns="91448" tIns="45724" rIns="91448" bIns="45724">
            <a:spAutoFit/>
          </a:bodyPr>
          <a:lstStyle/>
          <a:p>
            <a:pPr algn="ctr"/>
            <a:r>
              <a:rPr lang="en-US" altLang="zh-CN" sz="900" dirty="0">
                <a:solidFill>
                  <a:schemeClr val="tx1">
                    <a:lumMod val="65000"/>
                    <a:lumOff val="35000"/>
                  </a:schemeClr>
                </a:solidFill>
              </a:rPr>
              <a:t>Chinese  companies  will no longer remain in the hard stage and they are also promoting a culture Chinese  companies  will no longer remain </a:t>
            </a:r>
            <a:endParaRPr lang="en-US" altLang="zh-CN" sz="900" dirty="0">
              <a:solidFill>
                <a:schemeClr val="tx1">
                  <a:lumMod val="65000"/>
                  <a:lumOff val="35000"/>
                </a:schemeClr>
              </a:solidFill>
            </a:endParaRPr>
          </a:p>
          <a:p>
            <a:pPr algn="ctr"/>
            <a:r>
              <a:rPr lang="en-US" altLang="zh-CN" sz="900" dirty="0">
                <a:solidFill>
                  <a:schemeClr val="tx1">
                    <a:lumMod val="65000"/>
                    <a:lumOff val="35000"/>
                  </a:schemeClr>
                </a:solidFill>
              </a:rPr>
              <a:t>in the hard stage and they are also promoting a culture</a:t>
            </a:r>
            <a:endParaRPr lang="en-US" altLang="zh-CN" sz="900" dirty="0">
              <a:solidFill>
                <a:schemeClr val="tx1">
                  <a:lumMod val="65000"/>
                  <a:lumOff val="35000"/>
                </a:schemeClr>
              </a:solidFill>
            </a:endParaRPr>
          </a:p>
        </p:txBody>
      </p:sp>
      <p:pic>
        <p:nvPicPr>
          <p:cNvPr id="5" name="July - My Soul">
            <a:hlinkClick r:id="" action="ppaction://media"/>
          </p:cNvPr>
          <p:cNvPicPr>
            <a:picLocks noChangeAspect="1"/>
          </p:cNvPicPr>
          <p:nvPr>
            <a:videoFile r:link="rId2"/>
            <p:extLst>
              <p:ext uri="{DAA4B4D4-6D71-4841-9C94-3DE7FCFB9230}">
                <p14:media xmlns:p14="http://schemas.microsoft.com/office/powerpoint/2010/main" r:embed="rId3">
                  <p14:fade in="5000.000000" out="5000.000000"/>
                </p14:media>
              </p:ext>
            </p:extLst>
          </p:nvPr>
        </p:nvPicPr>
        <p:blipFill>
          <a:blip r:embed="rId4" cstate="print"/>
          <a:stretch>
            <a:fillRect/>
          </a:stretch>
        </p:blipFill>
        <p:spPr>
          <a:xfrm>
            <a:off x="-684584" y="-164554"/>
            <a:ext cx="609600" cy="6096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strVal val="#ppt_w+.3"/>
                                          </p:val>
                                        </p:tav>
                                        <p:tav tm="100000">
                                          <p:val>
                                            <p:strVal val="#ppt_w"/>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animEffect transition="in" filter="fade">
                                      <p:cBhvr>
                                        <p:cTn id="13" dur="1000"/>
                                        <p:tgtEl>
                                          <p:spTgt spid="13"/>
                                        </p:tgtEl>
                                      </p:cBhvr>
                                    </p:animEffect>
                                  </p:childTnLst>
                                </p:cTn>
                              </p:par>
                              <p:par>
                                <p:cTn id="14" presetID="50" presetClass="entr" presetSubtype="0" decel="10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ppt_w</p:attrName>
                                        </p:attrNameLst>
                                      </p:cBhvr>
                                      <p:tavLst>
                                        <p:tav tm="0">
                                          <p:val>
                                            <p:strVal val="#ppt_w+.3"/>
                                          </p:val>
                                        </p:tav>
                                        <p:tav tm="100000">
                                          <p:val>
                                            <p:strVal val="#ppt_w"/>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animEffect transition="in" filter="fade">
                                      <p:cBhvr>
                                        <p:cTn id="18" dur="1000"/>
                                        <p:tgtEl>
                                          <p:spTgt spid="12"/>
                                        </p:tgtEl>
                                      </p:cBhvr>
                                    </p:animEffect>
                                  </p:childTnLst>
                                </p:cTn>
                              </p:par>
                              <p:par>
                                <p:cTn id="19" presetID="50" presetClass="entr" presetSubtype="0" decel="10000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3"/>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par>
                                <p:cTn id="24" presetID="50" presetClass="entr" presetSubtype="0" decel="10000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strVal val="#ppt_w+.3"/>
                                          </p:val>
                                        </p:tav>
                                        <p:tav tm="100000">
                                          <p:val>
                                            <p:strVal val="#ppt_w"/>
                                          </p:val>
                                        </p:tav>
                                      </p:tavLst>
                                    </p:anim>
                                    <p:anim calcmode="lin" valueType="num">
                                      <p:cBhvr>
                                        <p:cTn id="27" dur="1000" fill="hold"/>
                                        <p:tgtEl>
                                          <p:spTgt spid="4"/>
                                        </p:tgtEl>
                                        <p:attrNameLst>
                                          <p:attrName>ppt_h</p:attrName>
                                        </p:attrNameLst>
                                      </p:cBhvr>
                                      <p:tavLst>
                                        <p:tav tm="0">
                                          <p:val>
                                            <p:strVal val="#ppt_h"/>
                                          </p:val>
                                        </p:tav>
                                        <p:tav tm="100000">
                                          <p:val>
                                            <p:strVal val="#ppt_h"/>
                                          </p:val>
                                        </p:tav>
                                      </p:tavLst>
                                    </p:anim>
                                    <p:animEffect transition="in" filter="fade">
                                      <p:cBhvr>
                                        <p:cTn id="28" dur="1000"/>
                                        <p:tgtEl>
                                          <p:spTgt spid="4"/>
                                        </p:tgtEl>
                                      </p:cBhvr>
                                    </p:animEffect>
                                  </p:childTnLst>
                                </p:cTn>
                              </p:par>
                            </p:childTnLst>
                          </p:cTn>
                        </p:par>
                        <p:par>
                          <p:cTn id="29" fill="hold">
                            <p:stCondLst>
                              <p:cond delay="1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2"/>
                                        </p:tgtEl>
                                        <p:attrNameLst>
                                          <p:attrName>ppt_y</p:attrName>
                                        </p:attrNameLst>
                                      </p:cBhvr>
                                      <p:tavLst>
                                        <p:tav tm="0">
                                          <p:val>
                                            <p:strVal val="#ppt_y"/>
                                          </p:val>
                                        </p:tav>
                                        <p:tav tm="100000">
                                          <p:val>
                                            <p:strVal val="#ppt_y"/>
                                          </p:val>
                                        </p:tav>
                                      </p:tavLst>
                                    </p:anim>
                                    <p:anim calcmode="lin" valueType="num">
                                      <p:cBhvr>
                                        <p:cTn id="34"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2"/>
                                        </p:tgtEl>
                                      </p:cBhvr>
                                    </p:animEffect>
                                  </p:childTnLst>
                                </p:cTn>
                              </p:par>
                            </p:childTnLst>
                          </p:cTn>
                        </p:par>
                        <p:par>
                          <p:cTn id="37" fill="hold">
                            <p:stCondLst>
                              <p:cond delay="1799"/>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32"/>
                                        </p:tgtEl>
                                      </p:cBhvr>
                                    </p:animEffect>
                                    <p:animScale>
                                      <p:cBhvr>
                                        <p:cTn id="40" dur="250" autoRev="1" fill="hold"/>
                                        <p:tgtEl>
                                          <p:spTgt spid="32"/>
                                        </p:tgtEl>
                                      </p:cBhvr>
                                      <p:by x="105000" y="105000"/>
                                    </p:animScale>
                                  </p:childTnLst>
                                </p:cTn>
                              </p:par>
                            </p:childTnLst>
                          </p:cTn>
                        </p:par>
                        <p:par>
                          <p:cTn id="41" fill="hold">
                            <p:stCondLst>
                              <p:cond delay="22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0"/>
                                        </p:tgtEl>
                                        <p:attrNameLst>
                                          <p:attrName>ppt_y</p:attrName>
                                        </p:attrNameLst>
                                      </p:cBhvr>
                                      <p:tavLst>
                                        <p:tav tm="0">
                                          <p:val>
                                            <p:strVal val="#ppt_y"/>
                                          </p:val>
                                        </p:tav>
                                        <p:tav tm="100000">
                                          <p:val>
                                            <p:strVal val="#ppt_y"/>
                                          </p:val>
                                        </p:tav>
                                      </p:tavLst>
                                    </p:anim>
                                    <p:anim calcmode="lin" valueType="num">
                                      <p:cBhvr>
                                        <p:cTn id="4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30"/>
                                        </p:tgtEl>
                                      </p:cBhvr>
                                    </p:animEffect>
                                  </p:childTnLst>
                                </p:cTn>
                              </p:par>
                            </p:childTnLst>
                          </p:cTn>
                        </p:par>
                        <p:par>
                          <p:cTn id="49" fill="hold">
                            <p:stCondLst>
                              <p:cond delay="325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30"/>
                                        </p:tgtEl>
                                      </p:cBhvr>
                                    </p:animEffect>
                                    <p:animScale>
                                      <p:cBhvr>
                                        <p:cTn id="52" dur="250" autoRev="1" fill="hold"/>
                                        <p:tgtEl>
                                          <p:spTgt spid="30"/>
                                        </p:tgtEl>
                                      </p:cBhvr>
                                      <p:by x="105000" y="105000"/>
                                    </p:animScale>
                                  </p:childTnLst>
                                </p:cTn>
                              </p:par>
                            </p:childTnLst>
                          </p:cTn>
                        </p:par>
                        <p:par>
                          <p:cTn id="53" fill="hold">
                            <p:stCondLst>
                              <p:cond delay="375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1"/>
                                        </p:tgtEl>
                                        <p:attrNameLst>
                                          <p:attrName>ppt_y</p:attrName>
                                        </p:attrNameLst>
                                      </p:cBhvr>
                                      <p:tavLst>
                                        <p:tav tm="0">
                                          <p:val>
                                            <p:strVal val="#ppt_y"/>
                                          </p:val>
                                        </p:tav>
                                        <p:tav tm="100000">
                                          <p:val>
                                            <p:strVal val="#ppt_y"/>
                                          </p:val>
                                        </p:tav>
                                      </p:tavLst>
                                    </p:anim>
                                    <p:anim calcmode="lin" valueType="num">
                                      <p:cBhvr>
                                        <p:cTn id="5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1"/>
                                        </p:tgtEl>
                                      </p:cBhvr>
                                    </p:animEffect>
                                  </p:childTnLst>
                                </p:cTn>
                              </p:par>
                            </p:childTnLst>
                          </p:cTn>
                        </p:par>
                        <p:par>
                          <p:cTn id="61" fill="hold">
                            <p:stCondLst>
                              <p:cond delay="7050"/>
                            </p:stCondLst>
                            <p:childTnLst>
                              <p:par>
                                <p:cTn id="62" presetID="26" presetClass="emph" presetSubtype="0" fill="hold" grpId="1" nodeType="afterEffect">
                                  <p:stCondLst>
                                    <p:cond delay="0"/>
                                  </p:stCondLst>
                                  <p:iterate type="lt">
                                    <p:tmPct val="0"/>
                                  </p:iterate>
                                  <p:childTnLst>
                                    <p:animEffect transition="out" filter="fade">
                                      <p:cBhvr>
                                        <p:cTn id="63" dur="500" tmFilter="0, 0; .2, .5; .8, .5; 1, 0"/>
                                        <p:tgtEl>
                                          <p:spTgt spid="31"/>
                                        </p:tgtEl>
                                      </p:cBhvr>
                                    </p:animEffect>
                                    <p:animScale>
                                      <p:cBhvr>
                                        <p:cTn id="64" dur="250" autoRev="1" fill="hold"/>
                                        <p:tgtEl>
                                          <p:spTgt spid="31"/>
                                        </p:tgtEl>
                                      </p:cBhvr>
                                      <p:by x="105000" y="105000"/>
                                    </p:animScale>
                                  </p:childTnLst>
                                </p:cTn>
                              </p:par>
                            </p:childTnLst>
                          </p:cTn>
                        </p:par>
                        <p:par>
                          <p:cTn id="65" fill="hold">
                            <p:stCondLst>
                              <p:cond delay="7550"/>
                            </p:stCondLst>
                            <p:childTnLst>
                              <p:par>
                                <p:cTn id="66" presetID="42"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71" repeatCount="indefinite" fill="hold" display="0">
                  <p:stCondLst>
                    <p:cond delay="indefinite"/>
                  </p:stCondLst>
                  <p:endCondLst>
                    <p:cond evt="onStopAudio" delay="0">
                      <p:tgtEl>
                        <p:sldTgt/>
                      </p:tgtEl>
                    </p:cond>
                  </p:endCondLst>
                </p:cTn>
                <p:tgtEl>
                  <p:spTgt spid="5"/>
                </p:tgtEl>
              </p:cMediaNode>
            </p:video>
          </p:childTnLst>
        </p:cTn>
      </p:par>
    </p:tnLst>
    <p:bldLst>
      <p:bldP spid="30" grpId="0"/>
      <p:bldP spid="30" grpId="1"/>
      <p:bldP spid="31" grpId="0"/>
      <p:bldP spid="31" grpId="1"/>
      <p:bldP spid="32" grpId="0"/>
      <p:bldP spid="32" grpId="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椭圆 47"/>
          <p:cNvSpPr/>
          <p:nvPr/>
        </p:nvSpPr>
        <p:spPr>
          <a:xfrm>
            <a:off x="1619672" y="1563638"/>
            <a:ext cx="2304256" cy="2304256"/>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9" name="组合 23"/>
          <p:cNvGrpSpPr/>
          <p:nvPr/>
        </p:nvGrpSpPr>
        <p:grpSpPr>
          <a:xfrm>
            <a:off x="4596534" y="1348030"/>
            <a:ext cx="3215826" cy="488307"/>
            <a:chOff x="4357092" y="1347614"/>
            <a:chExt cx="3215268" cy="488156"/>
          </a:xfrm>
        </p:grpSpPr>
        <p:sp>
          <p:nvSpPr>
            <p:cNvPr id="20" name="MH_SubTitle_1"/>
            <p:cNvSpPr txBox="1"/>
            <p:nvPr>
              <p:custDataLst>
                <p:tags r:id="rId2"/>
              </p:custDataLst>
            </p:nvPr>
          </p:nvSpPr>
          <p:spPr>
            <a:xfrm>
              <a:off x="5391574" y="1485928"/>
              <a:ext cx="2180786" cy="276913"/>
            </a:xfrm>
            <a:prstGeom prst="rect">
              <a:avLst/>
            </a:prstGeom>
            <a:noFill/>
          </p:spPr>
          <p:txBody>
            <a:bodyPr wrap="square" lIns="0" tIns="0" rIns="0" bIns="0" anchor="ctr">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
            <p:cNvGrpSpPr/>
            <p:nvPr/>
          </p:nvGrpSpPr>
          <p:grpSpPr>
            <a:xfrm>
              <a:off x="4357092" y="1347614"/>
              <a:ext cx="802436" cy="488156"/>
              <a:chOff x="6127160" y="2096130"/>
              <a:chExt cx="1128426" cy="686432"/>
            </a:xfrm>
          </p:grpSpPr>
          <p:cxnSp>
            <p:nvCxnSpPr>
              <p:cNvPr id="22" name="MH_Other_1"/>
              <p:cNvCxnSpPr/>
              <p:nvPr>
                <p:custDataLst>
                  <p:tags r:id="rId3"/>
                </p:custDataLst>
              </p:nvPr>
            </p:nvCxnSpPr>
            <p:spPr>
              <a:xfrm flipH="1">
                <a:off x="6525624" y="2096130"/>
                <a:ext cx="729962" cy="68643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MH_Other_2"/>
              <p:cNvSpPr/>
              <p:nvPr>
                <p:custDataLst>
                  <p:tags r:id="rId4"/>
                </p:custDataLst>
              </p:nvPr>
            </p:nvSpPr>
            <p:spPr>
              <a:xfrm>
                <a:off x="6145577" y="2497943"/>
                <a:ext cx="532403" cy="242763"/>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_3"/>
              <p:cNvSpPr txBox="1">
                <a:spLocks noChangeArrowheads="1"/>
              </p:cNvSpPr>
              <p:nvPr>
                <p:custDataLst>
                  <p:tags r:id="rId6"/>
                </p:custDataLst>
              </p:nvPr>
            </p:nvSpPr>
            <p:spPr bwMode="auto">
              <a:xfrm>
                <a:off x="6127160" y="2108477"/>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7" name="组合 24"/>
          <p:cNvGrpSpPr/>
          <p:nvPr/>
        </p:nvGrpSpPr>
        <p:grpSpPr>
          <a:xfrm>
            <a:off x="4596534" y="2092004"/>
            <a:ext cx="3215826" cy="488307"/>
            <a:chOff x="4357092" y="2091358"/>
            <a:chExt cx="3215268" cy="488156"/>
          </a:xfrm>
        </p:grpSpPr>
        <p:sp>
          <p:nvSpPr>
            <p:cNvPr id="28" name="MH_SubTitle_2"/>
            <p:cNvSpPr txBox="1"/>
            <p:nvPr>
              <p:custDataLst>
                <p:tags r:id="rId7"/>
              </p:custDataLst>
            </p:nvPr>
          </p:nvSpPr>
          <p:spPr>
            <a:xfrm>
              <a:off x="5391574" y="2229275"/>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6"/>
            <p:cNvGrpSpPr/>
            <p:nvPr/>
          </p:nvGrpSpPr>
          <p:grpSpPr>
            <a:xfrm>
              <a:off x="4357092" y="2091358"/>
              <a:ext cx="802436" cy="488156"/>
              <a:chOff x="6127160" y="3142521"/>
              <a:chExt cx="1128426" cy="686432"/>
            </a:xfrm>
          </p:grpSpPr>
          <p:cxnSp>
            <p:nvCxnSpPr>
              <p:cNvPr id="30" name="MH_Other_4"/>
              <p:cNvCxnSpPr/>
              <p:nvPr>
                <p:custDataLst>
                  <p:tags r:id="rId8"/>
                </p:custDataLst>
              </p:nvPr>
            </p:nvCxnSpPr>
            <p:spPr>
              <a:xfrm flipH="1">
                <a:off x="6525624" y="3142521"/>
                <a:ext cx="729962" cy="68643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MH_Other_5"/>
              <p:cNvSpPr/>
              <p:nvPr>
                <p:custDataLst>
                  <p:tags r:id="rId9"/>
                </p:custDataLst>
              </p:nvPr>
            </p:nvSpPr>
            <p:spPr>
              <a:xfrm>
                <a:off x="6145577" y="3544334"/>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Other_6"/>
              <p:cNvSpPr txBox="1">
                <a:spLocks noChangeArrowheads="1"/>
              </p:cNvSpPr>
              <p:nvPr>
                <p:custDataLst>
                  <p:tags r:id="rId11"/>
                </p:custDataLst>
              </p:nvPr>
            </p:nvSpPr>
            <p:spPr bwMode="auto">
              <a:xfrm>
                <a:off x="6127160" y="3154868"/>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3" name="组合 25"/>
          <p:cNvGrpSpPr/>
          <p:nvPr/>
        </p:nvGrpSpPr>
        <p:grpSpPr>
          <a:xfrm>
            <a:off x="4596534" y="2835975"/>
            <a:ext cx="3215826" cy="488307"/>
            <a:chOff x="4357092" y="2835101"/>
            <a:chExt cx="3215268" cy="488156"/>
          </a:xfrm>
        </p:grpSpPr>
        <p:sp>
          <p:nvSpPr>
            <p:cNvPr id="34" name="MH_SubTitle_3"/>
            <p:cNvSpPr txBox="1"/>
            <p:nvPr>
              <p:custDataLst>
                <p:tags r:id="rId12"/>
              </p:custDataLst>
            </p:nvPr>
          </p:nvSpPr>
          <p:spPr>
            <a:xfrm>
              <a:off x="5391574" y="2972623"/>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7"/>
            <p:cNvGrpSpPr/>
            <p:nvPr/>
          </p:nvGrpSpPr>
          <p:grpSpPr>
            <a:xfrm>
              <a:off x="4357092" y="2835101"/>
              <a:ext cx="802436" cy="488156"/>
              <a:chOff x="6127160" y="4187237"/>
              <a:chExt cx="1128426" cy="686432"/>
            </a:xfrm>
          </p:grpSpPr>
          <p:cxnSp>
            <p:nvCxnSpPr>
              <p:cNvPr id="36" name="MH_Other_7"/>
              <p:cNvCxnSpPr/>
              <p:nvPr>
                <p:custDataLst>
                  <p:tags r:id="rId13"/>
                </p:custDataLst>
              </p:nvPr>
            </p:nvCxnSpPr>
            <p:spPr>
              <a:xfrm flipH="1">
                <a:off x="6525624" y="4187237"/>
                <a:ext cx="729962" cy="68643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7" name="MH_Other_8"/>
              <p:cNvSpPr/>
              <p:nvPr>
                <p:custDataLst>
                  <p:tags r:id="rId14"/>
                </p:custDataLst>
              </p:nvPr>
            </p:nvSpPr>
            <p:spPr>
              <a:xfrm>
                <a:off x="6145577" y="458905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_9"/>
              <p:cNvSpPr txBox="1">
                <a:spLocks noChangeArrowheads="1"/>
              </p:cNvSpPr>
              <p:nvPr>
                <p:custDataLst>
                  <p:tags r:id="rId15"/>
                </p:custDataLst>
              </p:nvPr>
            </p:nvSpPr>
            <p:spPr bwMode="auto">
              <a:xfrm>
                <a:off x="6127160" y="419958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9" name="组合 26"/>
          <p:cNvGrpSpPr/>
          <p:nvPr/>
        </p:nvGrpSpPr>
        <p:grpSpPr>
          <a:xfrm>
            <a:off x="4596534" y="3579951"/>
            <a:ext cx="3215826" cy="487116"/>
            <a:chOff x="4357092" y="3578845"/>
            <a:chExt cx="3215268" cy="486966"/>
          </a:xfrm>
        </p:grpSpPr>
        <p:sp>
          <p:nvSpPr>
            <p:cNvPr id="40" name="MH_SubTitle_4"/>
            <p:cNvSpPr txBox="1"/>
            <p:nvPr>
              <p:custDataLst>
                <p:tags r:id="rId16"/>
              </p:custDataLst>
            </p:nvPr>
          </p:nvSpPr>
          <p:spPr>
            <a:xfrm>
              <a:off x="5391574" y="3715970"/>
              <a:ext cx="2180786" cy="276914"/>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9"/>
            <p:cNvGrpSpPr/>
            <p:nvPr/>
          </p:nvGrpSpPr>
          <p:grpSpPr>
            <a:xfrm>
              <a:off x="4357092" y="3578845"/>
              <a:ext cx="802436" cy="486966"/>
              <a:chOff x="6127160" y="5233626"/>
              <a:chExt cx="1128426" cy="684758"/>
            </a:xfrm>
          </p:grpSpPr>
          <p:cxnSp>
            <p:nvCxnSpPr>
              <p:cNvPr id="42" name="MH_Other_10"/>
              <p:cNvCxnSpPr/>
              <p:nvPr>
                <p:custDataLst>
                  <p:tags r:id="rId17"/>
                </p:custDataLst>
              </p:nvPr>
            </p:nvCxnSpPr>
            <p:spPr>
              <a:xfrm flipH="1">
                <a:off x="6525624" y="5233626"/>
                <a:ext cx="729962" cy="68475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18"/>
                </p:custDataLst>
              </p:nvPr>
            </p:nvSpPr>
            <p:spPr>
              <a:xfrm>
                <a:off x="6145577" y="563544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Other_12"/>
              <p:cNvSpPr txBox="1">
                <a:spLocks noChangeArrowheads="1"/>
              </p:cNvSpPr>
              <p:nvPr>
                <p:custDataLst>
                  <p:tags r:id="rId19"/>
                </p:custDataLst>
              </p:nvPr>
            </p:nvSpPr>
            <p:spPr bwMode="auto">
              <a:xfrm>
                <a:off x="6127160" y="524597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5" name="MH_Others_1"/>
          <p:cNvSpPr txBox="1"/>
          <p:nvPr>
            <p:custDataLst>
              <p:tags r:id="rId20"/>
            </p:custDataLst>
          </p:nvPr>
        </p:nvSpPr>
        <p:spPr>
          <a:xfrm>
            <a:off x="1735893" y="2190791"/>
            <a:ext cx="2044019" cy="722512"/>
          </a:xfrm>
          <a:prstGeom prst="rect">
            <a:avLst/>
          </a:prstGeom>
          <a:noFill/>
        </p:spPr>
        <p:txBody>
          <a:bodyPr vert="horz" wrap="square" lIns="0" tIns="0" rIns="0" bIns="0" rtlCol="0" anchor="ctr" anchorCtr="0">
            <a:spAutoFit/>
          </a:bodyPr>
          <a:lstStyle/>
          <a:p>
            <a:pPr algn="ctr"/>
            <a:r>
              <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2"/>
          <p:cNvSpPr txBox="1"/>
          <p:nvPr>
            <p:custDataLst>
              <p:tags r:id="rId21"/>
            </p:custDataLst>
          </p:nvPr>
        </p:nvSpPr>
        <p:spPr>
          <a:xfrm>
            <a:off x="1746217" y="2913302"/>
            <a:ext cx="2023371" cy="306520"/>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126424">
            <a:off x="-2114549" y="3455268"/>
            <a:ext cx="5143500" cy="5143500"/>
          </a:xfrm>
          <a:prstGeom prst="rect">
            <a:avLst/>
          </a:prstGeom>
        </p:spPr>
      </p:pic>
      <p:pic>
        <p:nvPicPr>
          <p:cNvPr id="50" name="图片 4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0126424">
            <a:off x="5815559" y="-3313484"/>
            <a:ext cx="51435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45"/>
                                        </p:tgtEl>
                                        <p:attrNameLst>
                                          <p:attrName>style.visibility</p:attrName>
                                        </p:attrNameLst>
                                      </p:cBhvr>
                                      <p:to>
                                        <p:strVal val="visible"/>
                                      </p:to>
                                    </p:set>
                                    <p:anim by="(-#ppt_w*2)" calcmode="lin" valueType="num">
                                      <p:cBhvr rctx="PPT">
                                        <p:cTn id="12" dur="500" autoRev="1" fill="hold">
                                          <p:stCondLst>
                                            <p:cond delay="0"/>
                                          </p:stCondLst>
                                        </p:cTn>
                                        <p:tgtEl>
                                          <p:spTgt spid="45"/>
                                        </p:tgtEl>
                                        <p:attrNameLst>
                                          <p:attrName>ppt_w</p:attrName>
                                        </p:attrNameLst>
                                      </p:cBhvr>
                                    </p:anim>
                                    <p:anim by="(#ppt_w*0.50)" calcmode="lin" valueType="num">
                                      <p:cBhvr>
                                        <p:cTn id="13" dur="500" decel="50000" autoRev="1" fill="hold">
                                          <p:stCondLst>
                                            <p:cond delay="0"/>
                                          </p:stCondLst>
                                        </p:cTn>
                                        <p:tgtEl>
                                          <p:spTgt spid="45"/>
                                        </p:tgtEl>
                                        <p:attrNameLst>
                                          <p:attrName>ppt_x</p:attrName>
                                        </p:attrNameLst>
                                      </p:cBhvr>
                                    </p:anim>
                                    <p:anim from="(-#ppt_h/2)" to="(#ppt_y)" calcmode="lin" valueType="num">
                                      <p:cBhvr>
                                        <p:cTn id="14" dur="1000" fill="hold">
                                          <p:stCondLst>
                                            <p:cond delay="0"/>
                                          </p:stCondLst>
                                        </p:cTn>
                                        <p:tgtEl>
                                          <p:spTgt spid="45"/>
                                        </p:tgtEl>
                                        <p:attrNameLst>
                                          <p:attrName>ppt_y</p:attrName>
                                        </p:attrNameLst>
                                      </p:cBhvr>
                                    </p:anim>
                                    <p:animRot by="21600000">
                                      <p:cBhvr>
                                        <p:cTn id="15" dur="1000" fill="hold">
                                          <p:stCondLst>
                                            <p:cond delay="0"/>
                                          </p:stCondLst>
                                        </p:cTn>
                                        <p:tgtEl>
                                          <p:spTgt spid="45"/>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46"/>
                                        </p:tgtEl>
                                        <p:attrNameLst>
                                          <p:attrName>style.visibility</p:attrName>
                                        </p:attrNameLst>
                                      </p:cBhvr>
                                      <p:to>
                                        <p:strVal val="visible"/>
                                      </p:to>
                                    </p:set>
                                    <p:anim by="(-#ppt_w*2)" calcmode="lin" valueType="num">
                                      <p:cBhvr rctx="PPT">
                                        <p:cTn id="18" dur="500" autoRev="1" fill="hold">
                                          <p:stCondLst>
                                            <p:cond delay="0"/>
                                          </p:stCondLst>
                                        </p:cTn>
                                        <p:tgtEl>
                                          <p:spTgt spid="46"/>
                                        </p:tgtEl>
                                        <p:attrNameLst>
                                          <p:attrName>ppt_w</p:attrName>
                                        </p:attrNameLst>
                                      </p:cBhvr>
                                    </p:anim>
                                    <p:anim by="(#ppt_w*0.50)" calcmode="lin" valueType="num">
                                      <p:cBhvr>
                                        <p:cTn id="19" dur="500" decel="50000" autoRev="1" fill="hold">
                                          <p:stCondLst>
                                            <p:cond delay="0"/>
                                          </p:stCondLst>
                                        </p:cTn>
                                        <p:tgtEl>
                                          <p:spTgt spid="46"/>
                                        </p:tgtEl>
                                        <p:attrNameLst>
                                          <p:attrName>ppt_x</p:attrName>
                                        </p:attrNameLst>
                                      </p:cBhvr>
                                    </p:anim>
                                    <p:anim from="(-#ppt_h/2)" to="(#ppt_y)" calcmode="lin" valueType="num">
                                      <p:cBhvr>
                                        <p:cTn id="20" dur="1000" fill="hold">
                                          <p:stCondLst>
                                            <p:cond delay="0"/>
                                          </p:stCondLst>
                                        </p:cTn>
                                        <p:tgtEl>
                                          <p:spTgt spid="46"/>
                                        </p:tgtEl>
                                        <p:attrNameLst>
                                          <p:attrName>ppt_y</p:attrName>
                                        </p:attrNameLst>
                                      </p:cBhvr>
                                    </p:anim>
                                    <p:animRot by="21600000">
                                      <p:cBhvr>
                                        <p:cTn id="21" dur="1000" fill="hold">
                                          <p:stCondLst>
                                            <p:cond delay="0"/>
                                          </p:stCondLst>
                                        </p:cTn>
                                        <p:tgtEl>
                                          <p:spTgt spid="46"/>
                                        </p:tgtEl>
                                        <p:attrNameLst>
                                          <p:attrName>r</p:attrName>
                                        </p:attrNameLst>
                                      </p:cBhvr>
                                    </p:animRot>
                                  </p:childTnLst>
                                </p:cTn>
                              </p:par>
                            </p:childTnLst>
                          </p:cTn>
                        </p:par>
                        <p:par>
                          <p:cTn id="22" fill="hold">
                            <p:stCondLst>
                              <p:cond delay="2700"/>
                            </p:stCondLst>
                            <p:childTnLst>
                              <p:par>
                                <p:cTn id="23" presetID="2" presetClass="entr" presetSubtype="4"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3200"/>
                            </p:stCondLst>
                            <p:childTnLst>
                              <p:par>
                                <p:cTn id="28" presetID="2" presetClass="entr" presetSubtype="4"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par>
                          <p:cTn id="32" fill="hold">
                            <p:stCondLst>
                              <p:cond delay="3700"/>
                            </p:stCondLst>
                            <p:childTnLst>
                              <p:par>
                                <p:cTn id="33" presetID="2" presetClass="entr" presetSubtype="4"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childTnLst>
                          </p:cTn>
                        </p:par>
                        <p:par>
                          <p:cTn id="37" fill="hold">
                            <p:stCondLst>
                              <p:cond delay="4200"/>
                            </p:stCondLst>
                            <p:childTnLst>
                              <p:par>
                                <p:cTn id="38" presetID="2" presetClass="entr" presetSubtype="4"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ppt_x"/>
                                          </p:val>
                                        </p:tav>
                                        <p:tav tm="100000">
                                          <p:val>
                                            <p:strVal val="#ppt_x"/>
                                          </p:val>
                                        </p:tav>
                                      </p:tavLst>
                                    </p:anim>
                                    <p:anim calcmode="lin" valueType="num">
                                      <p:cBhvr additive="base">
                                        <p:cTn id="4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
        <p:nvSpPr>
          <p:cNvPr id="6" name="椭圆 5"/>
          <p:cNvSpPr/>
          <p:nvPr/>
        </p:nvSpPr>
        <p:spPr>
          <a:xfrm>
            <a:off x="2992634" y="1995686"/>
            <a:ext cx="1147317" cy="11473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3080"/>
          <p:cNvSpPr txBox="1">
            <a:spLocks noChangeArrowheads="1"/>
          </p:cNvSpPr>
          <p:nvPr/>
        </p:nvSpPr>
        <p:spPr bwMode="auto">
          <a:xfrm>
            <a:off x="2959730" y="2134892"/>
            <a:ext cx="1252230" cy="89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4499993" y="2216521"/>
            <a:ext cx="2030237" cy="400110"/>
          </a:xfrm>
          <a:prstGeom prst="rect">
            <a:avLst/>
          </a:prstGeom>
        </p:spPr>
        <p:txBody>
          <a:bodyPr wrap="square" lIns="0" tIns="0" rIns="0" bIns="0">
            <a:spAutoFit/>
          </a:bodyPr>
          <a:lstStyle/>
          <a:p>
            <a:pPr>
              <a:lnSpc>
                <a:spcPct val="130000"/>
              </a:lnSpc>
            </a:pP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9"/>
          <p:cNvSpPr txBox="1"/>
          <p:nvPr/>
        </p:nvSpPr>
        <p:spPr>
          <a:xfrm>
            <a:off x="4499992" y="2608625"/>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3"/>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strVal val="4*#ppt_w"/>
                                          </p:val>
                                        </p:tav>
                                        <p:tav tm="100000">
                                          <p:val>
                                            <p:strVal val="#ppt_w"/>
                                          </p:val>
                                        </p:tav>
                                      </p:tavLst>
                                    </p:anim>
                                    <p:anim calcmode="lin" valueType="num">
                                      <p:cBhvr>
                                        <p:cTn id="36" dur="500" fill="hold"/>
                                        <p:tgtEl>
                                          <p:spTgt spid="25"/>
                                        </p:tgtEl>
                                        <p:attrNameLst>
                                          <p:attrName>ppt_h</p:attrName>
                                        </p:attrNameLst>
                                      </p:cBhvr>
                                      <p:tavLst>
                                        <p:tav tm="0">
                                          <p:val>
                                            <p:strVal val="4*#ppt_h"/>
                                          </p:val>
                                        </p:tav>
                                        <p:tav tm="100000">
                                          <p:val>
                                            <p:strVal val="#ppt_h"/>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0-#ppt_w/2"/>
                                          </p:val>
                                        </p:tav>
                                        <p:tav tm="100000">
                                          <p:val>
                                            <p:strVal val="#ppt_x"/>
                                          </p:val>
                                        </p:tav>
                                      </p:tavLst>
                                    </p:anim>
                                    <p:anim calcmode="lin" valueType="num">
                                      <p:cBhvr additive="base">
                                        <p:cTn id="4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5"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882997" y="1263845"/>
            <a:ext cx="2697115" cy="2665842"/>
            <a:chOff x="2882997" y="1263845"/>
            <a:chExt cx="2697115" cy="2665842"/>
          </a:xfrm>
        </p:grpSpPr>
        <p:sp>
          <p:nvSpPr>
            <p:cNvPr id="2" name="椭圆 1"/>
            <p:cNvSpPr/>
            <p:nvPr/>
          </p:nvSpPr>
          <p:spPr>
            <a:xfrm>
              <a:off x="2915816" y="1263845"/>
              <a:ext cx="2664296" cy="2664296"/>
            </a:xfrm>
            <a:prstGeom prst="ellipse">
              <a:avLst/>
            </a:prstGeom>
            <a:noFill/>
            <a:ln w="28575">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5378912" y="2974108"/>
              <a:ext cx="201200" cy="20120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644008" y="1284212"/>
              <a:ext cx="175334" cy="17533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709886" y="3754353"/>
              <a:ext cx="175334" cy="17533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882997" y="2131209"/>
              <a:ext cx="175334" cy="175334"/>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六边形 2"/>
          <p:cNvSpPr/>
          <p:nvPr/>
        </p:nvSpPr>
        <p:spPr>
          <a:xfrm rot="20402482">
            <a:off x="4576122" y="3446512"/>
            <a:ext cx="657584" cy="592598"/>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03</a:t>
            </a:r>
            <a:endParaRPr lang="zh-CN" altLang="en-US" dirty="0">
              <a:solidFill>
                <a:schemeClr val="bg1"/>
              </a:solidFill>
            </a:endParaRPr>
          </a:p>
        </p:txBody>
      </p:sp>
      <p:sp>
        <p:nvSpPr>
          <p:cNvPr id="7" name="六边形 6"/>
          <p:cNvSpPr/>
          <p:nvPr/>
        </p:nvSpPr>
        <p:spPr>
          <a:xfrm rot="20402482">
            <a:off x="3323136" y="1163247"/>
            <a:ext cx="657584" cy="592598"/>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01</a:t>
            </a:r>
            <a:endParaRPr lang="zh-CN" altLang="en-US" dirty="0">
              <a:solidFill>
                <a:schemeClr val="bg1"/>
              </a:solidFill>
            </a:endParaRPr>
          </a:p>
        </p:txBody>
      </p:sp>
      <p:sp>
        <p:nvSpPr>
          <p:cNvPr id="8" name="六边形 7"/>
          <p:cNvSpPr/>
          <p:nvPr/>
        </p:nvSpPr>
        <p:spPr>
          <a:xfrm rot="20305270">
            <a:off x="5150719" y="1749013"/>
            <a:ext cx="657584" cy="592598"/>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02</a:t>
            </a:r>
            <a:endParaRPr lang="zh-CN" altLang="en-US" dirty="0">
              <a:solidFill>
                <a:schemeClr val="bg1"/>
              </a:solidFill>
            </a:endParaRPr>
          </a:p>
        </p:txBody>
      </p:sp>
      <p:sp>
        <p:nvSpPr>
          <p:cNvPr id="9" name="六边形 8"/>
          <p:cNvSpPr/>
          <p:nvPr/>
        </p:nvSpPr>
        <p:spPr>
          <a:xfrm rot="19463434">
            <a:off x="2762358" y="2879009"/>
            <a:ext cx="657584" cy="592598"/>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04</a:t>
            </a:r>
            <a:endParaRPr lang="zh-CN" altLang="en-US" dirty="0">
              <a:solidFill>
                <a:schemeClr val="bg1"/>
              </a:solidFill>
            </a:endParaRPr>
          </a:p>
        </p:txBody>
      </p:sp>
      <p:sp>
        <p:nvSpPr>
          <p:cNvPr id="14" name="TextBox 13"/>
          <p:cNvSpPr txBox="1"/>
          <p:nvPr/>
        </p:nvSpPr>
        <p:spPr>
          <a:xfrm>
            <a:off x="714950" y="3613604"/>
            <a:ext cx="2312459" cy="553998"/>
          </a:xfrm>
          <a:prstGeom prst="rect">
            <a:avLst/>
          </a:prstGeom>
          <a:noFill/>
        </p:spPr>
        <p:txBody>
          <a:bodyPr wrap="square" rtlCol="0">
            <a:spAutoFit/>
          </a:bodyPr>
          <a:lstStyle/>
          <a:p>
            <a:pPr algn="just">
              <a:defRPr/>
            </a:pPr>
            <a:r>
              <a:rPr lang="zh-CN" altLang="en-US" sz="1000" dirty="0">
                <a:solidFill>
                  <a:schemeClr val="tx1">
                    <a:lumMod val="65000"/>
                    <a:lumOff val="35000"/>
                  </a:schemeClr>
                </a:solidFill>
                <a:latin typeface="方正兰亭纤黑简体" pitchFamily="65" charset="-122"/>
                <a:ea typeface="方正兰亭纤黑简体" pitchFamily="65" charset="-122"/>
              </a:rPr>
              <a:t>单击此处添加文字阐述，添加简短问题说明文字，具体说明文字在此处添加此处。</a:t>
            </a:r>
            <a:endParaRPr lang="en-US" altLang="zh-CN" sz="1000" dirty="0">
              <a:solidFill>
                <a:schemeClr val="tx1">
                  <a:lumMod val="65000"/>
                  <a:lumOff val="35000"/>
                </a:schemeClr>
              </a:solidFill>
              <a:latin typeface="方正兰亭纤黑简体" pitchFamily="65" charset="-122"/>
              <a:ea typeface="方正兰亭纤黑简体" pitchFamily="65" charset="-122"/>
            </a:endParaRPr>
          </a:p>
        </p:txBody>
      </p:sp>
      <p:sp>
        <p:nvSpPr>
          <p:cNvPr id="18" name="TextBox 17"/>
          <p:cNvSpPr txBox="1"/>
          <p:nvPr/>
        </p:nvSpPr>
        <p:spPr>
          <a:xfrm>
            <a:off x="683568" y="1403147"/>
            <a:ext cx="2109382" cy="707886"/>
          </a:xfrm>
          <a:prstGeom prst="rect">
            <a:avLst/>
          </a:prstGeom>
          <a:noFill/>
        </p:spPr>
        <p:txBody>
          <a:bodyPr wrap="square" rtlCol="0">
            <a:spAutoFit/>
          </a:bodyPr>
          <a:lstStyle/>
          <a:p>
            <a:pPr algn="just">
              <a:defRPr/>
            </a:pPr>
            <a:r>
              <a:rPr lang="zh-CN" altLang="en-US" sz="1000" dirty="0">
                <a:solidFill>
                  <a:schemeClr val="tx1">
                    <a:lumMod val="65000"/>
                    <a:lumOff val="35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tx1">
                  <a:lumMod val="65000"/>
                  <a:lumOff val="35000"/>
                </a:schemeClr>
              </a:solidFill>
              <a:latin typeface="方正兰亭纤黑简体" pitchFamily="65" charset="-122"/>
              <a:ea typeface="方正兰亭纤黑简体" pitchFamily="65" charset="-122"/>
            </a:endParaRPr>
          </a:p>
        </p:txBody>
      </p:sp>
      <p:sp>
        <p:nvSpPr>
          <p:cNvPr id="23" name="TextBox 22"/>
          <p:cNvSpPr txBox="1"/>
          <p:nvPr/>
        </p:nvSpPr>
        <p:spPr>
          <a:xfrm>
            <a:off x="5940152" y="2099647"/>
            <a:ext cx="2109382" cy="707886"/>
          </a:xfrm>
          <a:prstGeom prst="rect">
            <a:avLst/>
          </a:prstGeom>
          <a:noFill/>
        </p:spPr>
        <p:txBody>
          <a:bodyPr wrap="square" rtlCol="0">
            <a:spAutoFit/>
          </a:bodyPr>
          <a:lstStyle/>
          <a:p>
            <a:pPr algn="just">
              <a:defRPr/>
            </a:pPr>
            <a:r>
              <a:rPr lang="zh-CN" altLang="en-US" sz="1000" dirty="0">
                <a:solidFill>
                  <a:schemeClr val="tx1">
                    <a:lumMod val="65000"/>
                    <a:lumOff val="35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tx1">
                  <a:lumMod val="65000"/>
                  <a:lumOff val="35000"/>
                </a:schemeClr>
              </a:solidFill>
              <a:latin typeface="方正兰亭纤黑简体" pitchFamily="65" charset="-122"/>
              <a:ea typeface="方正兰亭纤黑简体" pitchFamily="65" charset="-122"/>
            </a:endParaRPr>
          </a:p>
        </p:txBody>
      </p:sp>
      <p:sp>
        <p:nvSpPr>
          <p:cNvPr id="24" name="TextBox 23"/>
          <p:cNvSpPr txBox="1"/>
          <p:nvPr/>
        </p:nvSpPr>
        <p:spPr>
          <a:xfrm>
            <a:off x="5185954" y="4141125"/>
            <a:ext cx="2503540" cy="400110"/>
          </a:xfrm>
          <a:prstGeom prst="rect">
            <a:avLst/>
          </a:prstGeom>
          <a:noFill/>
        </p:spPr>
        <p:txBody>
          <a:bodyPr wrap="square" rtlCol="0">
            <a:spAutoFit/>
          </a:bodyPr>
          <a:lstStyle/>
          <a:p>
            <a:pPr algn="just">
              <a:defRPr/>
            </a:pPr>
            <a:r>
              <a:rPr lang="zh-CN" altLang="en-US" sz="1000" dirty="0">
                <a:solidFill>
                  <a:schemeClr val="tx1">
                    <a:lumMod val="65000"/>
                    <a:lumOff val="35000"/>
                  </a:schemeClr>
                </a:solidFill>
                <a:latin typeface="方正兰亭纤黑简体" pitchFamily="65" charset="-122"/>
                <a:ea typeface="方正兰亭纤黑简体" pitchFamily="65" charset="-122"/>
              </a:rPr>
              <a:t>单击此处添加文字阐述，添加简短问题说明文字，具体说明文字在此处添加此处。</a:t>
            </a:r>
            <a:endParaRPr lang="en-US" altLang="zh-CN" sz="1000" dirty="0">
              <a:solidFill>
                <a:schemeClr val="tx1">
                  <a:lumMod val="65000"/>
                  <a:lumOff val="35000"/>
                </a:schemeClr>
              </a:solidFill>
              <a:latin typeface="方正兰亭纤黑简体" pitchFamily="65" charset="-122"/>
              <a:ea typeface="方正兰亭纤黑简体" pitchFamily="65" charset="-122"/>
            </a:endParaRPr>
          </a:p>
        </p:txBody>
      </p:sp>
      <p:sp>
        <p:nvSpPr>
          <p:cNvPr id="25" name="TextBox 24"/>
          <p:cNvSpPr txBox="1"/>
          <p:nvPr/>
        </p:nvSpPr>
        <p:spPr>
          <a:xfrm>
            <a:off x="909464" y="1070615"/>
            <a:ext cx="1107996" cy="2769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lvl="0" algn="ctr">
              <a:defRPr/>
            </a:pPr>
            <a:r>
              <a:rPr lang="zh-CN" altLang="en-US" sz="1200" b="0" kern="0" dirty="0">
                <a:solidFill>
                  <a:schemeClr val="tx1">
                    <a:lumMod val="65000"/>
                    <a:lumOff val="35000"/>
                  </a:schemeClr>
                </a:solidFill>
                <a:latin typeface="方正兰亭中粗黑_GBK" pitchFamily="2" charset="-122"/>
                <a:ea typeface="方正兰亭中粗黑_GBK" pitchFamily="2" charset="-122"/>
              </a:rPr>
              <a:t>单击添加标题</a:t>
            </a:r>
            <a:endParaRPr lang="zh-CN" altLang="en-US" sz="1200" b="0" kern="0" dirty="0">
              <a:solidFill>
                <a:schemeClr val="tx1">
                  <a:lumMod val="65000"/>
                  <a:lumOff val="35000"/>
                </a:schemeClr>
              </a:solidFill>
              <a:latin typeface="方正兰亭中粗黑_GBK" pitchFamily="2" charset="-122"/>
              <a:ea typeface="方正兰亭中粗黑_GBK" pitchFamily="2" charset="-122"/>
            </a:endParaRPr>
          </a:p>
        </p:txBody>
      </p:sp>
      <p:sp>
        <p:nvSpPr>
          <p:cNvPr id="26" name="TextBox 25"/>
          <p:cNvSpPr txBox="1"/>
          <p:nvPr/>
        </p:nvSpPr>
        <p:spPr>
          <a:xfrm>
            <a:off x="6683955" y="1790695"/>
            <a:ext cx="1107996" cy="2769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lvl="0" algn="ctr">
              <a:defRPr/>
            </a:pPr>
            <a:r>
              <a:rPr lang="zh-CN" altLang="en-US" sz="1200" b="0" kern="0" dirty="0">
                <a:solidFill>
                  <a:schemeClr val="tx1">
                    <a:lumMod val="65000"/>
                    <a:lumOff val="35000"/>
                  </a:schemeClr>
                </a:solidFill>
                <a:latin typeface="方正兰亭中粗黑_GBK" pitchFamily="2" charset="-122"/>
                <a:ea typeface="方正兰亭中粗黑_GBK" pitchFamily="2" charset="-122"/>
              </a:rPr>
              <a:t>单击添加标题</a:t>
            </a:r>
            <a:endParaRPr lang="zh-CN" altLang="en-US" sz="1200" b="0" kern="0" dirty="0">
              <a:solidFill>
                <a:schemeClr val="tx1">
                  <a:lumMod val="65000"/>
                  <a:lumOff val="35000"/>
                </a:schemeClr>
              </a:solidFill>
              <a:latin typeface="方正兰亭中粗黑_GBK" pitchFamily="2" charset="-122"/>
              <a:ea typeface="方正兰亭中粗黑_GBK" pitchFamily="2" charset="-122"/>
            </a:endParaRPr>
          </a:p>
        </p:txBody>
      </p:sp>
      <p:sp>
        <p:nvSpPr>
          <p:cNvPr id="27" name="TextBox 26"/>
          <p:cNvSpPr txBox="1"/>
          <p:nvPr/>
        </p:nvSpPr>
        <p:spPr>
          <a:xfrm>
            <a:off x="6425001" y="3734911"/>
            <a:ext cx="1107996" cy="2769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lvl="0" algn="ctr">
              <a:defRPr/>
            </a:pPr>
            <a:r>
              <a:rPr lang="zh-CN" altLang="en-US" sz="1200" b="0" kern="0" dirty="0">
                <a:solidFill>
                  <a:schemeClr val="tx1">
                    <a:lumMod val="65000"/>
                    <a:lumOff val="35000"/>
                  </a:schemeClr>
                </a:solidFill>
                <a:latin typeface="方正兰亭中粗黑_GBK" pitchFamily="2" charset="-122"/>
                <a:ea typeface="方正兰亭中粗黑_GBK" pitchFamily="2" charset="-122"/>
              </a:rPr>
              <a:t>单击添加标题</a:t>
            </a:r>
            <a:endParaRPr lang="zh-CN" altLang="en-US" sz="1200" b="0" kern="0" dirty="0">
              <a:solidFill>
                <a:schemeClr val="tx1">
                  <a:lumMod val="65000"/>
                  <a:lumOff val="35000"/>
                </a:schemeClr>
              </a:solidFill>
              <a:latin typeface="方正兰亭中粗黑_GBK" pitchFamily="2" charset="-122"/>
              <a:ea typeface="方正兰亭中粗黑_GBK" pitchFamily="2" charset="-122"/>
            </a:endParaRPr>
          </a:p>
        </p:txBody>
      </p:sp>
      <p:sp>
        <p:nvSpPr>
          <p:cNvPr id="28" name="TextBox 27"/>
          <p:cNvSpPr txBox="1"/>
          <p:nvPr/>
        </p:nvSpPr>
        <p:spPr>
          <a:xfrm>
            <a:off x="909464" y="3302863"/>
            <a:ext cx="1107996" cy="2769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lvl="0" algn="ctr">
              <a:defRPr/>
            </a:pPr>
            <a:r>
              <a:rPr lang="zh-CN" altLang="en-US" sz="1200" b="0" kern="0" dirty="0">
                <a:solidFill>
                  <a:schemeClr val="tx1">
                    <a:lumMod val="65000"/>
                    <a:lumOff val="35000"/>
                  </a:schemeClr>
                </a:solidFill>
                <a:latin typeface="方正兰亭中粗黑_GBK" pitchFamily="2" charset="-122"/>
                <a:ea typeface="方正兰亭中粗黑_GBK" pitchFamily="2" charset="-122"/>
              </a:rPr>
              <a:t>单击添加标题</a:t>
            </a:r>
            <a:endParaRPr lang="zh-CN" altLang="en-US" sz="1200" b="0" kern="0" dirty="0">
              <a:solidFill>
                <a:schemeClr val="tx1">
                  <a:lumMod val="65000"/>
                  <a:lumOff val="35000"/>
                </a:schemeClr>
              </a:solidFill>
              <a:latin typeface="方正兰亭中粗黑_GBK" pitchFamily="2" charset="-122"/>
              <a:ea typeface="方正兰亭中粗黑_GBK" pitchFamily="2" charset="-122"/>
            </a:endParaRPr>
          </a:p>
        </p:txBody>
      </p:sp>
      <p:grpSp>
        <p:nvGrpSpPr>
          <p:cNvPr id="15" name="组合 14"/>
          <p:cNvGrpSpPr/>
          <p:nvPr/>
        </p:nvGrpSpPr>
        <p:grpSpPr>
          <a:xfrm>
            <a:off x="3491880" y="1823438"/>
            <a:ext cx="1487325" cy="1487325"/>
            <a:chOff x="3491880" y="1823438"/>
            <a:chExt cx="1487325" cy="1487325"/>
          </a:xfrm>
        </p:grpSpPr>
        <p:sp>
          <p:nvSpPr>
            <p:cNvPr id="11" name="椭圆 10"/>
            <p:cNvSpPr/>
            <p:nvPr/>
          </p:nvSpPr>
          <p:spPr>
            <a:xfrm>
              <a:off x="3491880" y="1823438"/>
              <a:ext cx="1487325" cy="1487325"/>
            </a:xfrm>
            <a:prstGeom prst="ellipse">
              <a:avLst/>
            </a:prstGeom>
            <a:no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9" name="TextBox 28"/>
            <p:cNvSpPr txBox="1"/>
            <p:nvPr/>
          </p:nvSpPr>
          <p:spPr>
            <a:xfrm>
              <a:off x="3746782" y="2395938"/>
              <a:ext cx="1005403" cy="338554"/>
            </a:xfrm>
            <a:prstGeom prst="rect">
              <a:avLst/>
            </a:prstGeom>
            <a:noFill/>
          </p:spPr>
          <p:txBody>
            <a:bodyPr wrap="none" rtlCol="0">
              <a:spAutoFit/>
            </a:bodyPr>
            <a:lstStyle/>
            <a:p>
              <a:pPr lvl="0" algn="ctr">
                <a:defRPr/>
              </a:pPr>
              <a:r>
                <a:rPr lang="zh-CN" altLang="en-US" sz="1600" kern="0" dirty="0">
                  <a:solidFill>
                    <a:schemeClr val="tx1">
                      <a:lumMod val="65000"/>
                      <a:lumOff val="35000"/>
                    </a:schemeClr>
                  </a:solidFill>
                  <a:latin typeface="方正兰亭中粗黑_GBK" pitchFamily="2" charset="-122"/>
                  <a:ea typeface="方正兰亭中粗黑_GBK" pitchFamily="2" charset="-122"/>
                </a:rPr>
                <a:t>添加标题</a:t>
              </a:r>
              <a:endParaRPr lang="zh-CN" altLang="en-US" sz="1600" kern="0" dirty="0">
                <a:solidFill>
                  <a:schemeClr val="tx1">
                    <a:lumMod val="65000"/>
                    <a:lumOff val="35000"/>
                  </a:schemeClr>
                </a:solidFill>
                <a:latin typeface="方正兰亭中粗黑_GBK" pitchFamily="2" charset="-122"/>
                <a:ea typeface="方正兰亭中粗黑_GBK"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49"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par>
                                <p:cTn id="16" presetID="53" presetClass="entr" presetSubtype="16"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anim calcmode="lin" valueType="num">
                                      <p:cBhvr>
                                        <p:cTn id="35" dur="500" fill="hold"/>
                                        <p:tgtEl>
                                          <p:spTgt spid="18"/>
                                        </p:tgtEl>
                                        <p:attrNameLst>
                                          <p:attrName>ppt_x</p:attrName>
                                        </p:attrNameLst>
                                      </p:cBhvr>
                                      <p:tavLst>
                                        <p:tav tm="0">
                                          <p:val>
                                            <p:strVal val="#ppt_x"/>
                                          </p:val>
                                        </p:tav>
                                        <p:tav tm="100000">
                                          <p:val>
                                            <p:strVal val="#ppt_x"/>
                                          </p:val>
                                        </p:tav>
                                      </p:tavLst>
                                    </p:anim>
                                    <p:anim calcmode="lin" valueType="num">
                                      <p:cBhvr>
                                        <p:cTn id="36" dur="500" fill="hold"/>
                                        <p:tgtEl>
                                          <p:spTgt spid="18"/>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ppt_x</p:attrName>
                                        </p:attrNameLst>
                                      </p:cBhvr>
                                      <p:tavLst>
                                        <p:tav tm="0">
                                          <p:val>
                                            <p:strVal val="#ppt_x"/>
                                          </p:val>
                                        </p:tav>
                                        <p:tav tm="100000">
                                          <p:val>
                                            <p:strVal val="#ppt_x"/>
                                          </p:val>
                                        </p:tav>
                                      </p:tavLst>
                                    </p:anim>
                                    <p:anim calcmode="lin" valueType="num">
                                      <p:cBhvr>
                                        <p:cTn id="52" dur="5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23" presetClass="entr" presetSubtype="16"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anim calcmode="lin" valueType="num">
                                      <p:cBhvr>
                                        <p:cTn id="62" dur="500" fill="hold"/>
                                        <p:tgtEl>
                                          <p:spTgt spid="27"/>
                                        </p:tgtEl>
                                        <p:attrNameLst>
                                          <p:attrName>ppt_x</p:attrName>
                                        </p:attrNameLst>
                                      </p:cBhvr>
                                      <p:tavLst>
                                        <p:tav tm="0">
                                          <p:val>
                                            <p:strVal val="#ppt_x"/>
                                          </p:val>
                                        </p:tav>
                                        <p:tav tm="100000">
                                          <p:val>
                                            <p:strVal val="#ppt_x"/>
                                          </p:val>
                                        </p:tav>
                                      </p:tavLst>
                                    </p:anim>
                                    <p:anim calcmode="lin" valueType="num">
                                      <p:cBhvr>
                                        <p:cTn id="63" dur="500" fill="hold"/>
                                        <p:tgtEl>
                                          <p:spTgt spid="2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anim calcmode="lin" valueType="num">
                                      <p:cBhvr>
                                        <p:cTn id="67" dur="500" fill="hold"/>
                                        <p:tgtEl>
                                          <p:spTgt spid="24"/>
                                        </p:tgtEl>
                                        <p:attrNameLst>
                                          <p:attrName>ppt_x</p:attrName>
                                        </p:attrNameLst>
                                      </p:cBhvr>
                                      <p:tavLst>
                                        <p:tav tm="0">
                                          <p:val>
                                            <p:strVal val="#ppt_x"/>
                                          </p:val>
                                        </p:tav>
                                        <p:tav tm="100000">
                                          <p:val>
                                            <p:strVal val="#ppt_x"/>
                                          </p:val>
                                        </p:tav>
                                      </p:tavLst>
                                    </p:anim>
                                    <p:anim calcmode="lin" valueType="num">
                                      <p:cBhvr>
                                        <p:cTn id="68" dur="5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3500"/>
                            </p:stCondLst>
                            <p:childTnLst>
                              <p:par>
                                <p:cTn id="70" presetID="23" presetClass="entr" presetSubtype="16"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500" fill="hold"/>
                                        <p:tgtEl>
                                          <p:spTgt spid="9"/>
                                        </p:tgtEl>
                                        <p:attrNameLst>
                                          <p:attrName>ppt_w</p:attrName>
                                        </p:attrNameLst>
                                      </p:cBhvr>
                                      <p:tavLst>
                                        <p:tav tm="0">
                                          <p:val>
                                            <p:fltVal val="0"/>
                                          </p:val>
                                        </p:tav>
                                        <p:tav tm="100000">
                                          <p:val>
                                            <p:strVal val="#ppt_w"/>
                                          </p:val>
                                        </p:tav>
                                      </p:tavLst>
                                    </p:anim>
                                    <p:anim calcmode="lin" valueType="num">
                                      <p:cBhvr>
                                        <p:cTn id="73" dur="500" fill="hold"/>
                                        <p:tgtEl>
                                          <p:spTgt spid="9"/>
                                        </p:tgtEl>
                                        <p:attrNameLst>
                                          <p:attrName>ppt_h</p:attrName>
                                        </p:attrNameLst>
                                      </p:cBhvr>
                                      <p:tavLst>
                                        <p:tav tm="0">
                                          <p:val>
                                            <p:fltVal val="0"/>
                                          </p:val>
                                        </p:tav>
                                        <p:tav tm="100000">
                                          <p:val>
                                            <p:strVal val="#ppt_h"/>
                                          </p:val>
                                        </p:tav>
                                      </p:tavLst>
                                    </p:anim>
                                  </p:childTnLst>
                                </p:cTn>
                              </p:par>
                            </p:childTnLst>
                          </p:cTn>
                        </p:par>
                        <p:par>
                          <p:cTn id="74" fill="hold">
                            <p:stCondLst>
                              <p:cond delay="4000"/>
                            </p:stCondLst>
                            <p:childTnLst>
                              <p:par>
                                <p:cTn id="75" presetID="47" presetClass="entr" presetSubtype="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anim calcmode="lin" valueType="num">
                                      <p:cBhvr>
                                        <p:cTn id="78" dur="500" fill="hold"/>
                                        <p:tgtEl>
                                          <p:spTgt spid="28"/>
                                        </p:tgtEl>
                                        <p:attrNameLst>
                                          <p:attrName>ppt_x</p:attrName>
                                        </p:attrNameLst>
                                      </p:cBhvr>
                                      <p:tavLst>
                                        <p:tav tm="0">
                                          <p:val>
                                            <p:strVal val="#ppt_x"/>
                                          </p:val>
                                        </p:tav>
                                        <p:tav tm="100000">
                                          <p:val>
                                            <p:strVal val="#ppt_x"/>
                                          </p:val>
                                        </p:tav>
                                      </p:tavLst>
                                    </p:anim>
                                    <p:anim calcmode="lin" valueType="num">
                                      <p:cBhvr>
                                        <p:cTn id="79" dur="5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anim calcmode="lin" valueType="num">
                                      <p:cBhvr>
                                        <p:cTn id="83" dur="500" fill="hold"/>
                                        <p:tgtEl>
                                          <p:spTgt spid="14"/>
                                        </p:tgtEl>
                                        <p:attrNameLst>
                                          <p:attrName>ppt_x</p:attrName>
                                        </p:attrNameLst>
                                      </p:cBhvr>
                                      <p:tavLst>
                                        <p:tav tm="0">
                                          <p:val>
                                            <p:strVal val="#ppt_x"/>
                                          </p:val>
                                        </p:tav>
                                        <p:tav tm="100000">
                                          <p:val>
                                            <p:strVal val="#ppt_x"/>
                                          </p:val>
                                        </p:tav>
                                      </p:tavLst>
                                    </p:anim>
                                    <p:anim calcmode="lin" valueType="num">
                                      <p:cBhvr>
                                        <p:cTn id="8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4" grpId="0"/>
      <p:bldP spid="18" grpId="0"/>
      <p:bldP spid="23"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rot="21141998">
            <a:off x="3930640" y="2975678"/>
            <a:ext cx="540286" cy="830359"/>
            <a:chOff x="3229455" y="3870331"/>
            <a:chExt cx="1247286" cy="1916345"/>
          </a:xfrm>
          <a:blipFill dpi="0" rotWithShape="1">
            <a:blip r:embed="rId1">
              <a:extLst>
                <a:ext uri="{28A0092B-C50C-407E-A947-70E740481C1C}">
                  <a14:useLocalDpi xmlns:a14="http://schemas.microsoft.com/office/drawing/2010/main" val="0"/>
                </a:ext>
              </a:extLst>
            </a:blip>
            <a:srcRect/>
            <a:stretch>
              <a:fillRect/>
            </a:stretch>
          </a:blipFill>
        </p:grpSpPr>
        <p:sp>
          <p:nvSpPr>
            <p:cNvPr id="7"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8" name="椭圆 7"/>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9" name="椭圆 8"/>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0" name="椭圆 9"/>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1" name="椭圆 10"/>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2" name="椭圆 11"/>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grpSp>
      <p:grpSp>
        <p:nvGrpSpPr>
          <p:cNvPr id="3" name="组合 12"/>
          <p:cNvGrpSpPr/>
          <p:nvPr/>
        </p:nvGrpSpPr>
        <p:grpSpPr>
          <a:xfrm rot="762989" flipH="1">
            <a:off x="4649224" y="3654601"/>
            <a:ext cx="540286" cy="830359"/>
            <a:chOff x="3229455" y="3870331"/>
            <a:chExt cx="1247286" cy="1916345"/>
          </a:xfrm>
          <a:blipFill dpi="0" rotWithShape="1">
            <a:blip r:embed="rId1">
              <a:extLst>
                <a:ext uri="{28A0092B-C50C-407E-A947-70E740481C1C}">
                  <a14:useLocalDpi xmlns:a14="http://schemas.microsoft.com/office/drawing/2010/main" val="0"/>
                </a:ext>
              </a:extLst>
            </a:blip>
            <a:srcRect/>
            <a:stretch>
              <a:fillRect/>
            </a:stretch>
          </a:blipFill>
        </p:grpSpPr>
        <p:sp>
          <p:nvSpPr>
            <p:cNvPr id="14"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5" name="椭圆 14"/>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6" name="椭圆 15"/>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7" name="椭圆 16"/>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8" name="椭圆 17"/>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19" name="椭圆 1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grpSp>
      <p:grpSp>
        <p:nvGrpSpPr>
          <p:cNvPr id="4" name="组合 19"/>
          <p:cNvGrpSpPr/>
          <p:nvPr/>
        </p:nvGrpSpPr>
        <p:grpSpPr>
          <a:xfrm rot="762989" flipH="1">
            <a:off x="4649224" y="2461651"/>
            <a:ext cx="540286" cy="830359"/>
            <a:chOff x="3229455" y="3870331"/>
            <a:chExt cx="1247286" cy="1916345"/>
          </a:xfrm>
          <a:blipFill dpi="0" rotWithShape="1">
            <a:blip r:embed="rId1">
              <a:extLst>
                <a:ext uri="{28A0092B-C50C-407E-A947-70E740481C1C}">
                  <a14:useLocalDpi xmlns:a14="http://schemas.microsoft.com/office/drawing/2010/main" val="0"/>
                </a:ext>
              </a:extLst>
            </a:blip>
            <a:srcRect/>
            <a:stretch>
              <a:fillRect/>
            </a:stretch>
          </a:blipFill>
        </p:grpSpPr>
        <p:sp>
          <p:nvSpPr>
            <p:cNvPr id="2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22" name="椭圆 21"/>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23" name="椭圆 22"/>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25" name="椭圆 24"/>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27" name="椭圆 26"/>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29" name="椭圆 2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grpSp>
      <p:grpSp>
        <p:nvGrpSpPr>
          <p:cNvPr id="5" name="组合 29"/>
          <p:cNvGrpSpPr/>
          <p:nvPr/>
        </p:nvGrpSpPr>
        <p:grpSpPr>
          <a:xfrm rot="21141998">
            <a:off x="3930640" y="1739871"/>
            <a:ext cx="540286" cy="830359"/>
            <a:chOff x="3229455" y="3870331"/>
            <a:chExt cx="1247286" cy="1916345"/>
          </a:xfrm>
          <a:blipFill dpi="0" rotWithShape="1">
            <a:blip r:embed="rId1">
              <a:extLst>
                <a:ext uri="{28A0092B-C50C-407E-A947-70E740481C1C}">
                  <a14:useLocalDpi xmlns:a14="http://schemas.microsoft.com/office/drawing/2010/main" val="0"/>
                </a:ext>
              </a:extLst>
            </a:blip>
            <a:srcRect/>
            <a:stretch>
              <a:fillRect/>
            </a:stretch>
          </a:blipFill>
        </p:grpSpPr>
        <p:sp>
          <p:nvSpPr>
            <p:cNvPr id="3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32" name="椭圆 31"/>
            <p:cNvSpPr/>
            <p:nvPr/>
          </p:nvSpPr>
          <p:spPr>
            <a:xfrm rot="20475942">
              <a:off x="3406806" y="3918384"/>
              <a:ext cx="208252" cy="21602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33" name="椭圆 32"/>
            <p:cNvSpPr/>
            <p:nvPr/>
          </p:nvSpPr>
          <p:spPr>
            <a:xfrm rot="20475942">
              <a:off x="3583475" y="3870331"/>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34" name="椭圆 33"/>
            <p:cNvSpPr/>
            <p:nvPr/>
          </p:nvSpPr>
          <p:spPr>
            <a:xfrm rot="20475942">
              <a:off x="3785918" y="3905667"/>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35" name="椭圆 34"/>
            <p:cNvSpPr/>
            <p:nvPr/>
          </p:nvSpPr>
          <p:spPr>
            <a:xfrm rot="20475942">
              <a:off x="3951202" y="4017607"/>
              <a:ext cx="289739" cy="30364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sp>
          <p:nvSpPr>
            <p:cNvPr id="36" name="椭圆 35"/>
            <p:cNvSpPr/>
            <p:nvPr/>
          </p:nvSpPr>
          <p:spPr>
            <a:xfrm rot="20475942">
              <a:off x="4109475" y="4134635"/>
              <a:ext cx="367266" cy="32942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800"/>
            </a:p>
          </p:txBody>
        </p:sp>
      </p:grpSp>
      <p:cxnSp>
        <p:nvCxnSpPr>
          <p:cNvPr id="37" name="直接连接符 36"/>
          <p:cNvCxnSpPr/>
          <p:nvPr/>
        </p:nvCxnSpPr>
        <p:spPr>
          <a:xfrm flipH="1">
            <a:off x="2794549" y="3503613"/>
            <a:ext cx="1017274" cy="9525"/>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1"/>
          <p:cNvSpPr>
            <a:spLocks noChangeArrowheads="1"/>
          </p:cNvSpPr>
          <p:nvPr/>
        </p:nvSpPr>
        <p:spPr bwMode="auto">
          <a:xfrm>
            <a:off x="1059018" y="3192464"/>
            <a:ext cx="1893303"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flipH="1">
            <a:off x="5330592" y="4176714"/>
            <a:ext cx="106329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1"/>
          <p:cNvSpPr>
            <a:spLocks noChangeArrowheads="1"/>
          </p:cNvSpPr>
          <p:nvPr/>
        </p:nvSpPr>
        <p:spPr bwMode="auto">
          <a:xfrm>
            <a:off x="6227673" y="3856039"/>
            <a:ext cx="1893304"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随着计算机技术的发展及印刷技术进步，平面设计在视觉感观领域的表现也越来越丰富这真正的对今天的平面设计的人。</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flipH="1">
            <a:off x="5330592" y="2984500"/>
            <a:ext cx="106329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1"/>
          <p:cNvSpPr>
            <a:spLocks noChangeArrowheads="1"/>
          </p:cNvSpPr>
          <p:nvPr/>
        </p:nvSpPr>
        <p:spPr bwMode="auto">
          <a:xfrm>
            <a:off x="6227673" y="2663826"/>
            <a:ext cx="1893304"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随着计算机技术的发展及印刷技术进步，平面设计在视觉感观领域的表现也越来越丰富这真正的对今天的平面设计的人。</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flipH="1">
            <a:off x="2794549" y="2216151"/>
            <a:ext cx="1017274" cy="9525"/>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矩形 1"/>
          <p:cNvSpPr>
            <a:spLocks noChangeArrowheads="1"/>
          </p:cNvSpPr>
          <p:nvPr/>
        </p:nvSpPr>
        <p:spPr bwMode="auto">
          <a:xfrm>
            <a:off x="1059018" y="1905000"/>
            <a:ext cx="1893303"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4/3*#ppt_w"/>
                                          </p:val>
                                        </p:tav>
                                        <p:tav tm="100000">
                                          <p:val>
                                            <p:strVal val="#ppt_w"/>
                                          </p:val>
                                        </p:tav>
                                      </p:tavLst>
                                    </p:anim>
                                    <p:anim calcmode="lin" valueType="num">
                                      <p:cBhvr>
                                        <p:cTn id="13" dur="500" fill="hold"/>
                                        <p:tgtEl>
                                          <p:spTgt spid="2"/>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4/3*#ppt_w"/>
                                          </p:val>
                                        </p:tav>
                                        <p:tav tm="100000">
                                          <p:val>
                                            <p:strVal val="#ppt_w"/>
                                          </p:val>
                                        </p:tav>
                                      </p:tavLst>
                                    </p:anim>
                                    <p:anim calcmode="lin" valueType="num">
                                      <p:cBhvr>
                                        <p:cTn id="18" dur="500" fill="hold"/>
                                        <p:tgtEl>
                                          <p:spTgt spid="4"/>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3*#ppt_w"/>
                                          </p:val>
                                        </p:tav>
                                        <p:tav tm="100000">
                                          <p:val>
                                            <p:strVal val="#ppt_w"/>
                                          </p:val>
                                        </p:tav>
                                      </p:tavLst>
                                    </p:anim>
                                    <p:anim calcmode="lin" valueType="num">
                                      <p:cBhvr>
                                        <p:cTn id="23" dur="500" fill="hold"/>
                                        <p:tgtEl>
                                          <p:spTgt spid="5"/>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300" fill="hold"/>
                                        <p:tgtEl>
                                          <p:spTgt spid="40"/>
                                        </p:tgtEl>
                                        <p:attrNameLst>
                                          <p:attrName>ppt_x</p:attrName>
                                        </p:attrNameLst>
                                      </p:cBhvr>
                                      <p:tavLst>
                                        <p:tav tm="0">
                                          <p:val>
                                            <p:strVal val="1+#ppt_w/2"/>
                                          </p:val>
                                        </p:tav>
                                        <p:tav tm="100000">
                                          <p:val>
                                            <p:strVal val="#ppt_x"/>
                                          </p:val>
                                        </p:tav>
                                      </p:tavLst>
                                    </p:anim>
                                    <p:anim calcmode="lin" valueType="num">
                                      <p:cBhvr additive="base">
                                        <p:cTn id="32" dur="3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2"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right)">
                                      <p:cBhvr>
                                        <p:cTn id="36" dur="500"/>
                                        <p:tgtEl>
                                          <p:spTgt spid="3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300" fill="hold"/>
                                        <p:tgtEl>
                                          <p:spTgt spid="38"/>
                                        </p:tgtEl>
                                        <p:attrNameLst>
                                          <p:attrName>ppt_x</p:attrName>
                                        </p:attrNameLst>
                                      </p:cBhvr>
                                      <p:tavLst>
                                        <p:tav tm="0">
                                          <p:val>
                                            <p:strVal val="0-#ppt_w/2"/>
                                          </p:val>
                                        </p:tav>
                                        <p:tav tm="100000">
                                          <p:val>
                                            <p:strVal val="#ppt_x"/>
                                          </p:val>
                                        </p:tav>
                                      </p:tavLst>
                                    </p:anim>
                                    <p:anim calcmode="lin" valueType="num">
                                      <p:cBhvr additive="base">
                                        <p:cTn id="41" dur="300" fill="hold"/>
                                        <p:tgtEl>
                                          <p:spTgt spid="38"/>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300" fill="hold"/>
                                        <p:tgtEl>
                                          <p:spTgt spid="42"/>
                                        </p:tgtEl>
                                        <p:attrNameLst>
                                          <p:attrName>ppt_x</p:attrName>
                                        </p:attrNameLst>
                                      </p:cBhvr>
                                      <p:tavLst>
                                        <p:tav tm="0">
                                          <p:val>
                                            <p:strVal val="1+#ppt_w/2"/>
                                          </p:val>
                                        </p:tav>
                                        <p:tav tm="100000">
                                          <p:val>
                                            <p:strVal val="#ppt_x"/>
                                          </p:val>
                                        </p:tav>
                                      </p:tavLst>
                                    </p:anim>
                                    <p:anim calcmode="lin" valueType="num">
                                      <p:cBhvr additive="base">
                                        <p:cTn id="50" dur="300" fill="hold"/>
                                        <p:tgtEl>
                                          <p:spTgt spid="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2"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right)">
                                      <p:cBhvr>
                                        <p:cTn id="54" dur="500"/>
                                        <p:tgtEl>
                                          <p:spTgt spid="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300" fill="hold"/>
                                        <p:tgtEl>
                                          <p:spTgt spid="44"/>
                                        </p:tgtEl>
                                        <p:attrNameLst>
                                          <p:attrName>ppt_x</p:attrName>
                                        </p:attrNameLst>
                                      </p:cBhvr>
                                      <p:tavLst>
                                        <p:tav tm="0">
                                          <p:val>
                                            <p:strVal val="0-#ppt_w/2"/>
                                          </p:val>
                                        </p:tav>
                                        <p:tav tm="100000">
                                          <p:val>
                                            <p:strVal val="#ppt_x"/>
                                          </p:val>
                                        </p:tav>
                                      </p:tavLst>
                                    </p:anim>
                                    <p:anim calcmode="lin" valueType="num">
                                      <p:cBhvr additive="base">
                                        <p:cTn id="59"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42"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6"/>
          <p:cNvCxnSpPr/>
          <p:nvPr/>
        </p:nvCxnSpPr>
        <p:spPr>
          <a:xfrm>
            <a:off x="4388424" y="2911138"/>
            <a:ext cx="3068678" cy="0"/>
          </a:xfrm>
          <a:prstGeom prst="line">
            <a:avLst/>
          </a:prstGeom>
          <a:noFill/>
          <a:ln w="19050" cap="rnd">
            <a:solidFill>
              <a:schemeClr val="bg1">
                <a:lumMod val="6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8"/>
          <p:cNvCxnSpPr/>
          <p:nvPr/>
        </p:nvCxnSpPr>
        <p:spPr>
          <a:xfrm>
            <a:off x="5922763" y="1665418"/>
            <a:ext cx="0" cy="2491442"/>
          </a:xfrm>
          <a:prstGeom prst="line">
            <a:avLst/>
          </a:prstGeom>
          <a:noFill/>
          <a:ln w="19050" cap="rnd">
            <a:solidFill>
              <a:schemeClr val="bg1">
                <a:lumMod val="6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7" name="斜纹 47"/>
          <p:cNvSpPr/>
          <p:nvPr/>
        </p:nvSpPr>
        <p:spPr>
          <a:xfrm flipH="1">
            <a:off x="5140434" y="2057097"/>
            <a:ext cx="1600510" cy="1946529"/>
          </a:xfrm>
          <a:custGeom>
            <a:avLst/>
            <a:gdLst/>
            <a:ahLst/>
            <a:cxnLst/>
            <a:rect l="l" t="t" r="r" b="b"/>
            <a:pathLst>
              <a:path w="1991521" h="2422004">
                <a:moveTo>
                  <a:pt x="999704" y="0"/>
                </a:moveTo>
                <a:lnTo>
                  <a:pt x="999416" y="3196"/>
                </a:lnTo>
                <a:cubicBezTo>
                  <a:pt x="941315" y="20326"/>
                  <a:pt x="892227" y="324615"/>
                  <a:pt x="871921" y="750311"/>
                </a:cubicBezTo>
                <a:cubicBezTo>
                  <a:pt x="546229" y="937452"/>
                  <a:pt x="-47874" y="1110302"/>
                  <a:pt x="3077" y="1317103"/>
                </a:cubicBezTo>
                <a:lnTo>
                  <a:pt x="861802" y="1175458"/>
                </a:lnTo>
                <a:cubicBezTo>
                  <a:pt x="861599" y="1181301"/>
                  <a:pt x="861594" y="1187155"/>
                  <a:pt x="861594" y="1193019"/>
                </a:cubicBezTo>
                <a:cubicBezTo>
                  <a:pt x="861594" y="1602301"/>
                  <a:pt x="886320" y="1963404"/>
                  <a:pt x="924247" y="2177679"/>
                </a:cubicBezTo>
                <a:lnTo>
                  <a:pt x="808510" y="2293416"/>
                </a:lnTo>
                <a:lnTo>
                  <a:pt x="808510" y="2422003"/>
                </a:lnTo>
                <a:lnTo>
                  <a:pt x="947135" y="2283379"/>
                </a:lnTo>
                <a:cubicBezTo>
                  <a:pt x="963187" y="2342747"/>
                  <a:pt x="980980" y="2377776"/>
                  <a:pt x="999703" y="2382963"/>
                </a:cubicBezTo>
                <a:cubicBezTo>
                  <a:pt x="999704" y="2383278"/>
                  <a:pt x="999704" y="2383593"/>
                  <a:pt x="999704" y="2383906"/>
                </a:cubicBezTo>
                <a:lnTo>
                  <a:pt x="999704" y="2383904"/>
                </a:lnTo>
                <a:lnTo>
                  <a:pt x="1000820" y="2383434"/>
                </a:lnTo>
                <a:lnTo>
                  <a:pt x="1004469" y="2384971"/>
                </a:lnTo>
                <a:lnTo>
                  <a:pt x="1004469" y="2384973"/>
                </a:lnTo>
                <a:cubicBezTo>
                  <a:pt x="1004469" y="2383956"/>
                  <a:pt x="1004469" y="2382930"/>
                  <a:pt x="1004474" y="2381895"/>
                </a:cubicBezTo>
                <a:cubicBezTo>
                  <a:pt x="1024062" y="2376464"/>
                  <a:pt x="1042631" y="2338373"/>
                  <a:pt x="1059337" y="2273945"/>
                </a:cubicBezTo>
                <a:lnTo>
                  <a:pt x="1207395" y="2422004"/>
                </a:lnTo>
                <a:lnTo>
                  <a:pt x="1207395" y="2293417"/>
                </a:lnTo>
                <a:lnTo>
                  <a:pt x="1081619" y="2167641"/>
                </a:lnTo>
                <a:cubicBezTo>
                  <a:pt x="1118534" y="1952318"/>
                  <a:pt x="1142579" y="1595562"/>
                  <a:pt x="1142579" y="1191952"/>
                </a:cubicBezTo>
                <a:lnTo>
                  <a:pt x="1142409" y="1177552"/>
                </a:lnTo>
                <a:lnTo>
                  <a:pt x="1988444" y="1317104"/>
                </a:lnTo>
                <a:cubicBezTo>
                  <a:pt x="2038725" y="1113022"/>
                  <a:pt x="1460799" y="942003"/>
                  <a:pt x="1132557" y="757724"/>
                </a:cubicBezTo>
                <a:cubicBezTo>
                  <a:pt x="1112573" y="327045"/>
                  <a:pt x="1063124" y="18585"/>
                  <a:pt x="1004558" y="2045"/>
                </a:cubicBezTo>
                <a:lnTo>
                  <a:pt x="1004469" y="1067"/>
                </a:lnTo>
                <a:cubicBezTo>
                  <a:pt x="1004087" y="1067"/>
                  <a:pt x="1003706" y="1080"/>
                  <a:pt x="1003353" y="1537"/>
                </a:cubicBezTo>
                <a:cubicBezTo>
                  <a:pt x="1002305" y="145"/>
                  <a:pt x="1001007" y="0"/>
                  <a:pt x="999704" y="0"/>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794385">
              <a:lnSpc>
                <a:spcPct val="120000"/>
              </a:lnSpc>
              <a:defRPr/>
            </a:pPr>
            <a:endPar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4326638" y="1665418"/>
            <a:ext cx="426797" cy="43899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4385">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6"/>
          <p:cNvSpPr>
            <a:spLocks noChangeArrowheads="1"/>
          </p:cNvSpPr>
          <p:nvPr/>
        </p:nvSpPr>
        <p:spPr bwMode="auto">
          <a:xfrm>
            <a:off x="4326637" y="2288671"/>
            <a:ext cx="1134089" cy="420371"/>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4385" eaLnBrk="1" hangingPunct="1">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6"/>
          <p:cNvSpPr>
            <a:spLocks noChangeArrowheads="1"/>
          </p:cNvSpPr>
          <p:nvPr/>
        </p:nvSpPr>
        <p:spPr bwMode="auto">
          <a:xfrm>
            <a:off x="6468703" y="2280400"/>
            <a:ext cx="1168563" cy="420371"/>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4385" eaLnBrk="1" hangingPunct="1">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6"/>
          <p:cNvSpPr>
            <a:spLocks noChangeArrowheads="1"/>
          </p:cNvSpPr>
          <p:nvPr/>
        </p:nvSpPr>
        <p:spPr bwMode="auto">
          <a:xfrm>
            <a:off x="6468703" y="3287190"/>
            <a:ext cx="1168563" cy="420371"/>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4385" eaLnBrk="1" hangingPunct="1">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6"/>
          <p:cNvSpPr>
            <a:spLocks noChangeArrowheads="1"/>
          </p:cNvSpPr>
          <p:nvPr/>
        </p:nvSpPr>
        <p:spPr bwMode="auto">
          <a:xfrm>
            <a:off x="4326637" y="3287190"/>
            <a:ext cx="1134089" cy="420371"/>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4385" eaLnBrk="1" hangingPunct="1">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7210469" y="1665418"/>
            <a:ext cx="426797" cy="43899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4385">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矩形 21"/>
          <p:cNvSpPr/>
          <p:nvPr/>
        </p:nvSpPr>
        <p:spPr>
          <a:xfrm>
            <a:off x="4326638" y="3717096"/>
            <a:ext cx="426797" cy="43899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4385">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矩形 22"/>
          <p:cNvSpPr/>
          <p:nvPr/>
        </p:nvSpPr>
        <p:spPr>
          <a:xfrm>
            <a:off x="7210469" y="3717096"/>
            <a:ext cx="426797" cy="43899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4385">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Content Placeholder 2"/>
          <p:cNvSpPr txBox="1"/>
          <p:nvPr/>
        </p:nvSpPr>
        <p:spPr>
          <a:xfrm>
            <a:off x="1469965" y="3463407"/>
            <a:ext cx="1346473" cy="183896"/>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Content Placeholder 2"/>
          <p:cNvSpPr txBox="1"/>
          <p:nvPr/>
        </p:nvSpPr>
        <p:spPr>
          <a:xfrm>
            <a:off x="1469965" y="3625281"/>
            <a:ext cx="2376285" cy="210186"/>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57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矩形 28"/>
          <p:cNvSpPr/>
          <p:nvPr/>
        </p:nvSpPr>
        <p:spPr>
          <a:xfrm>
            <a:off x="1523190" y="1377483"/>
            <a:ext cx="2301367" cy="192473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Horizontal)">
                                      <p:cBhvr>
                                        <p:cTn id="14" dur="500"/>
                                        <p:tgtEl>
                                          <p:spTgt spid="6"/>
                                        </p:tgtEl>
                                      </p:cBhvr>
                                    </p:animEffect>
                                  </p:childTnLst>
                                </p:cTn>
                              </p:par>
                              <p:par>
                                <p:cTn id="15" presetID="16" presetClass="entr" presetSubtype="21"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750"/>
                                        <p:tgtEl>
                                          <p:spTgt spid="18"/>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75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13" grpId="0"/>
      <p:bldP spid="14" grpId="0"/>
      <p:bldP spid="15" grpId="0"/>
      <p:bldP spid="21" grpId="0" animBg="1"/>
      <p:bldP spid="22" grpId="0" animBg="1"/>
      <p:bldP spid="23" grpId="0" animBg="1"/>
      <p:bldP spid="18" grpId="0"/>
      <p:bldP spid="19" grpId="0"/>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Oval 54"/>
          <p:cNvSpPr/>
          <p:nvPr/>
        </p:nvSpPr>
        <p:spPr bwMode="auto">
          <a:xfrm>
            <a:off x="6769302" y="1616508"/>
            <a:ext cx="1008349" cy="100834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165">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58" name="Oval 32"/>
          <p:cNvSpPr/>
          <p:nvPr/>
        </p:nvSpPr>
        <p:spPr bwMode="auto">
          <a:xfrm>
            <a:off x="4977003" y="1616508"/>
            <a:ext cx="1008349" cy="100834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165">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59" name="Oval 36"/>
          <p:cNvSpPr/>
          <p:nvPr/>
        </p:nvSpPr>
        <p:spPr bwMode="auto">
          <a:xfrm>
            <a:off x="1392405" y="1616508"/>
            <a:ext cx="1008349" cy="100834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165">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60" name="Oval 50"/>
          <p:cNvSpPr/>
          <p:nvPr/>
        </p:nvSpPr>
        <p:spPr bwMode="auto">
          <a:xfrm>
            <a:off x="3184703" y="1616508"/>
            <a:ext cx="1008349" cy="100834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9525" cap="flat" cmpd="sng" algn="ctr">
            <a:noFill/>
            <a:prstDash val="solid"/>
            <a:headEnd type="none" w="med" len="med"/>
            <a:tailEnd type="none" w="med" len="med"/>
          </a:ln>
          <a:effectLst/>
        </p:spPr>
        <p:txBody>
          <a:bodyPr rot="0" spcFirstLastPara="0" vertOverflow="overflow" horzOverflow="overflow" vert="horz" wrap="square" lIns="134428" tIns="107542" rIns="134428" bIns="107542" numCol="1" spcCol="0" rtlCol="0" fromWordArt="0" anchor="t" anchorCtr="0" forceAA="0" compatLnSpc="1">
            <a:noAutofit/>
          </a:bodyPr>
          <a:lstStyle/>
          <a:p>
            <a:pPr algn="ctr" defTabSz="685165">
              <a:lnSpc>
                <a:spcPct val="90000"/>
              </a:lnSpc>
              <a:defRPr/>
            </a:pPr>
            <a:endParaRPr lang="en-US" sz="1700" kern="0" dirty="0" err="1">
              <a:gradFill>
                <a:gsLst>
                  <a:gs pos="0">
                    <a:srgbClr val="FFFFFF"/>
                  </a:gs>
                  <a:gs pos="100000">
                    <a:srgbClr val="FFFFFF"/>
                  </a:gs>
                </a:gsLst>
                <a:lin ang="5400000" scaled="0"/>
              </a:gradFill>
              <a:latin typeface="Segoe UI" panose="020B0502040204020203"/>
              <a:ea typeface="Segoe UI" panose="020B0502040204020203" pitchFamily="34" charset="0"/>
              <a:cs typeface="Segoe UI" panose="020B0502040204020203" pitchFamily="34" charset="0"/>
            </a:endParaRPr>
          </a:p>
        </p:txBody>
      </p:sp>
      <p:sp>
        <p:nvSpPr>
          <p:cNvPr id="61" name="Freeform 19"/>
          <p:cNvSpPr>
            <a:spLocks noEditPoints="1"/>
          </p:cNvSpPr>
          <p:nvPr/>
        </p:nvSpPr>
        <p:spPr bwMode="auto">
          <a:xfrm>
            <a:off x="1577869" y="1824066"/>
            <a:ext cx="637422" cy="593233"/>
          </a:xfrm>
          <a:custGeom>
            <a:avLst/>
            <a:gdLst>
              <a:gd name="T0" fmla="*/ 1446 w 2030"/>
              <a:gd name="T1" fmla="*/ 1047 h 1877"/>
              <a:gd name="T2" fmla="*/ 1218 w 2030"/>
              <a:gd name="T3" fmla="*/ 583 h 1877"/>
              <a:gd name="T4" fmla="*/ 901 w 2030"/>
              <a:gd name="T5" fmla="*/ 375 h 1877"/>
              <a:gd name="T6" fmla="*/ 773 w 2030"/>
              <a:gd name="T7" fmla="*/ 109 h 1877"/>
              <a:gd name="T8" fmla="*/ 555 w 2030"/>
              <a:gd name="T9" fmla="*/ 109 h 1877"/>
              <a:gd name="T10" fmla="*/ 317 w 2030"/>
              <a:gd name="T11" fmla="*/ 593 h 1877"/>
              <a:gd name="T12" fmla="*/ 0 w 2030"/>
              <a:gd name="T13" fmla="*/ 810 h 1877"/>
              <a:gd name="T14" fmla="*/ 317 w 2030"/>
              <a:gd name="T15" fmla="*/ 1027 h 1877"/>
              <a:gd name="T16" fmla="*/ 327 w 2030"/>
              <a:gd name="T17" fmla="*/ 1531 h 1877"/>
              <a:gd name="T18" fmla="*/ 1010 w 2030"/>
              <a:gd name="T19" fmla="*/ 1531 h 1877"/>
              <a:gd name="T20" fmla="*/ 1297 w 2030"/>
              <a:gd name="T21" fmla="*/ 1462 h 1877"/>
              <a:gd name="T22" fmla="*/ 2030 w 2030"/>
              <a:gd name="T23" fmla="*/ 1353 h 1877"/>
              <a:gd name="T24" fmla="*/ 703 w 2030"/>
              <a:gd name="T25" fmla="*/ 1195 h 1877"/>
              <a:gd name="T26" fmla="*/ 783 w 2030"/>
              <a:gd name="T27" fmla="*/ 1067 h 1877"/>
              <a:gd name="T28" fmla="*/ 703 w 2030"/>
              <a:gd name="T29" fmla="*/ 1195 h 1877"/>
              <a:gd name="T30" fmla="*/ 703 w 2030"/>
              <a:gd name="T31" fmla="*/ 711 h 1877"/>
              <a:gd name="T32" fmla="*/ 882 w 2030"/>
              <a:gd name="T33" fmla="*/ 770 h 1877"/>
              <a:gd name="T34" fmla="*/ 703 w 2030"/>
              <a:gd name="T35" fmla="*/ 948 h 1877"/>
              <a:gd name="T36" fmla="*/ 466 w 2030"/>
              <a:gd name="T37" fmla="*/ 780 h 1877"/>
              <a:gd name="T38" fmla="*/ 624 w 2030"/>
              <a:gd name="T39" fmla="*/ 919 h 1877"/>
              <a:gd name="T40" fmla="*/ 466 w 2030"/>
              <a:gd name="T41" fmla="*/ 810 h 1877"/>
              <a:gd name="T42" fmla="*/ 703 w 2030"/>
              <a:gd name="T43" fmla="*/ 227 h 1877"/>
              <a:gd name="T44" fmla="*/ 773 w 2030"/>
              <a:gd name="T45" fmla="*/ 583 h 1877"/>
              <a:gd name="T46" fmla="*/ 703 w 2030"/>
              <a:gd name="T47" fmla="*/ 632 h 1877"/>
              <a:gd name="T48" fmla="*/ 703 w 2030"/>
              <a:gd name="T49" fmla="*/ 227 h 1877"/>
              <a:gd name="T50" fmla="*/ 1000 w 2030"/>
              <a:gd name="T51" fmla="*/ 800 h 1877"/>
              <a:gd name="T52" fmla="*/ 1387 w 2030"/>
              <a:gd name="T53" fmla="*/ 1096 h 1877"/>
              <a:gd name="T54" fmla="*/ 882 w 2030"/>
              <a:gd name="T55" fmla="*/ 1017 h 1877"/>
              <a:gd name="T56" fmla="*/ 961 w 2030"/>
              <a:gd name="T57" fmla="*/ 800 h 1877"/>
              <a:gd name="T58" fmla="*/ 624 w 2030"/>
              <a:gd name="T59" fmla="*/ 652 h 1877"/>
              <a:gd name="T60" fmla="*/ 387 w 2030"/>
              <a:gd name="T61" fmla="*/ 642 h 1877"/>
              <a:gd name="T62" fmla="*/ 624 w 2030"/>
              <a:gd name="T63" fmla="*/ 247 h 1877"/>
              <a:gd name="T64" fmla="*/ 436 w 2030"/>
              <a:gd name="T65" fmla="*/ 928 h 1877"/>
              <a:gd name="T66" fmla="*/ 624 w 2030"/>
              <a:gd name="T67" fmla="*/ 1195 h 1877"/>
              <a:gd name="T68" fmla="*/ 387 w 2030"/>
              <a:gd name="T69" fmla="*/ 988 h 1877"/>
              <a:gd name="T70" fmla="*/ 990 w 2030"/>
              <a:gd name="T71" fmla="*/ 1432 h 1877"/>
              <a:gd name="T72" fmla="*/ 862 w 2030"/>
              <a:gd name="T73" fmla="*/ 1096 h 1877"/>
              <a:gd name="T74" fmla="*/ 1278 w 2030"/>
              <a:gd name="T75" fmla="*/ 1353 h 1877"/>
              <a:gd name="T76" fmla="*/ 990 w 2030"/>
              <a:gd name="T77" fmla="*/ 1432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0" h="1877">
                <a:moveTo>
                  <a:pt x="1654" y="978"/>
                </a:moveTo>
                <a:cubicBezTo>
                  <a:pt x="1575" y="978"/>
                  <a:pt x="1505" y="1007"/>
                  <a:pt x="1446" y="1047"/>
                </a:cubicBezTo>
                <a:cubicBezTo>
                  <a:pt x="1169" y="721"/>
                  <a:pt x="1169" y="721"/>
                  <a:pt x="1169" y="721"/>
                </a:cubicBezTo>
                <a:cubicBezTo>
                  <a:pt x="1198" y="681"/>
                  <a:pt x="1218" y="632"/>
                  <a:pt x="1218" y="583"/>
                </a:cubicBezTo>
                <a:cubicBezTo>
                  <a:pt x="1218" y="454"/>
                  <a:pt x="1119" y="355"/>
                  <a:pt x="1000" y="355"/>
                </a:cubicBezTo>
                <a:cubicBezTo>
                  <a:pt x="961" y="355"/>
                  <a:pt x="931" y="365"/>
                  <a:pt x="901" y="375"/>
                </a:cubicBezTo>
                <a:cubicBezTo>
                  <a:pt x="753" y="168"/>
                  <a:pt x="753" y="168"/>
                  <a:pt x="753" y="168"/>
                </a:cubicBezTo>
                <a:cubicBezTo>
                  <a:pt x="763" y="148"/>
                  <a:pt x="773" y="128"/>
                  <a:pt x="773" y="109"/>
                </a:cubicBezTo>
                <a:cubicBezTo>
                  <a:pt x="773" y="49"/>
                  <a:pt x="723" y="0"/>
                  <a:pt x="664" y="0"/>
                </a:cubicBezTo>
                <a:cubicBezTo>
                  <a:pt x="604" y="0"/>
                  <a:pt x="555" y="49"/>
                  <a:pt x="555" y="109"/>
                </a:cubicBezTo>
                <a:cubicBezTo>
                  <a:pt x="555" y="128"/>
                  <a:pt x="565" y="158"/>
                  <a:pt x="575" y="168"/>
                </a:cubicBezTo>
                <a:cubicBezTo>
                  <a:pt x="317" y="593"/>
                  <a:pt x="317" y="593"/>
                  <a:pt x="317" y="593"/>
                </a:cubicBezTo>
                <a:cubicBezTo>
                  <a:pt x="287" y="583"/>
                  <a:pt x="268" y="583"/>
                  <a:pt x="238" y="583"/>
                </a:cubicBezTo>
                <a:cubicBezTo>
                  <a:pt x="109" y="583"/>
                  <a:pt x="0" y="681"/>
                  <a:pt x="0" y="810"/>
                </a:cubicBezTo>
                <a:cubicBezTo>
                  <a:pt x="0" y="938"/>
                  <a:pt x="109" y="1047"/>
                  <a:pt x="238" y="1047"/>
                </a:cubicBezTo>
                <a:cubicBezTo>
                  <a:pt x="258" y="1047"/>
                  <a:pt x="287" y="1037"/>
                  <a:pt x="317" y="1027"/>
                </a:cubicBezTo>
                <a:cubicBezTo>
                  <a:pt x="456" y="1264"/>
                  <a:pt x="456" y="1264"/>
                  <a:pt x="456" y="1264"/>
                </a:cubicBezTo>
                <a:cubicBezTo>
                  <a:pt x="377" y="1323"/>
                  <a:pt x="327" y="1422"/>
                  <a:pt x="327" y="1531"/>
                </a:cubicBezTo>
                <a:cubicBezTo>
                  <a:pt x="327" y="1719"/>
                  <a:pt x="476" y="1877"/>
                  <a:pt x="664" y="1877"/>
                </a:cubicBezTo>
                <a:cubicBezTo>
                  <a:pt x="852" y="1877"/>
                  <a:pt x="1010" y="1719"/>
                  <a:pt x="1010" y="1531"/>
                </a:cubicBezTo>
                <a:cubicBezTo>
                  <a:pt x="1010" y="1531"/>
                  <a:pt x="1000" y="1521"/>
                  <a:pt x="1000" y="1511"/>
                </a:cubicBezTo>
                <a:cubicBezTo>
                  <a:pt x="1297" y="1462"/>
                  <a:pt x="1297" y="1462"/>
                  <a:pt x="1297" y="1462"/>
                </a:cubicBezTo>
                <a:cubicBezTo>
                  <a:pt x="1337" y="1620"/>
                  <a:pt x="1486" y="1728"/>
                  <a:pt x="1654" y="1728"/>
                </a:cubicBezTo>
                <a:cubicBezTo>
                  <a:pt x="1862" y="1728"/>
                  <a:pt x="2030" y="1561"/>
                  <a:pt x="2030" y="1353"/>
                </a:cubicBezTo>
                <a:cubicBezTo>
                  <a:pt x="2030" y="1146"/>
                  <a:pt x="1862" y="978"/>
                  <a:pt x="1654" y="978"/>
                </a:cubicBezTo>
                <a:close/>
                <a:moveTo>
                  <a:pt x="703" y="1195"/>
                </a:moveTo>
                <a:cubicBezTo>
                  <a:pt x="703" y="1037"/>
                  <a:pt x="703" y="1037"/>
                  <a:pt x="703" y="1037"/>
                </a:cubicBezTo>
                <a:cubicBezTo>
                  <a:pt x="783" y="1067"/>
                  <a:pt x="783" y="1067"/>
                  <a:pt x="783" y="1067"/>
                </a:cubicBezTo>
                <a:cubicBezTo>
                  <a:pt x="733" y="1205"/>
                  <a:pt x="733" y="1205"/>
                  <a:pt x="733" y="1205"/>
                </a:cubicBezTo>
                <a:cubicBezTo>
                  <a:pt x="723" y="1195"/>
                  <a:pt x="713" y="1195"/>
                  <a:pt x="703" y="1195"/>
                </a:cubicBezTo>
                <a:close/>
                <a:moveTo>
                  <a:pt x="703" y="948"/>
                </a:moveTo>
                <a:cubicBezTo>
                  <a:pt x="703" y="711"/>
                  <a:pt x="703" y="711"/>
                  <a:pt x="703" y="711"/>
                </a:cubicBezTo>
                <a:cubicBezTo>
                  <a:pt x="802" y="681"/>
                  <a:pt x="802" y="681"/>
                  <a:pt x="802" y="681"/>
                </a:cubicBezTo>
                <a:cubicBezTo>
                  <a:pt x="822" y="721"/>
                  <a:pt x="852" y="751"/>
                  <a:pt x="882" y="770"/>
                </a:cubicBezTo>
                <a:cubicBezTo>
                  <a:pt x="812" y="988"/>
                  <a:pt x="812" y="988"/>
                  <a:pt x="812" y="988"/>
                </a:cubicBezTo>
                <a:cubicBezTo>
                  <a:pt x="703" y="948"/>
                  <a:pt x="703" y="948"/>
                  <a:pt x="703" y="948"/>
                </a:cubicBezTo>
                <a:cubicBezTo>
                  <a:pt x="703" y="948"/>
                  <a:pt x="703" y="948"/>
                  <a:pt x="703" y="948"/>
                </a:cubicBezTo>
                <a:close/>
                <a:moveTo>
                  <a:pt x="466" y="780"/>
                </a:moveTo>
                <a:cubicBezTo>
                  <a:pt x="624" y="731"/>
                  <a:pt x="624" y="731"/>
                  <a:pt x="624" y="731"/>
                </a:cubicBezTo>
                <a:cubicBezTo>
                  <a:pt x="624" y="919"/>
                  <a:pt x="624" y="919"/>
                  <a:pt x="624" y="919"/>
                </a:cubicBezTo>
                <a:cubicBezTo>
                  <a:pt x="466" y="859"/>
                  <a:pt x="466" y="859"/>
                  <a:pt x="466" y="859"/>
                </a:cubicBezTo>
                <a:cubicBezTo>
                  <a:pt x="466" y="839"/>
                  <a:pt x="466" y="830"/>
                  <a:pt x="466" y="810"/>
                </a:cubicBezTo>
                <a:cubicBezTo>
                  <a:pt x="466" y="800"/>
                  <a:pt x="466" y="790"/>
                  <a:pt x="466" y="780"/>
                </a:cubicBezTo>
                <a:close/>
                <a:moveTo>
                  <a:pt x="703" y="227"/>
                </a:moveTo>
                <a:cubicBezTo>
                  <a:pt x="842" y="425"/>
                  <a:pt x="842" y="425"/>
                  <a:pt x="842" y="425"/>
                </a:cubicBezTo>
                <a:cubicBezTo>
                  <a:pt x="802" y="464"/>
                  <a:pt x="773" y="523"/>
                  <a:pt x="773" y="583"/>
                </a:cubicBezTo>
                <a:cubicBezTo>
                  <a:pt x="773" y="593"/>
                  <a:pt x="773" y="602"/>
                  <a:pt x="773" y="602"/>
                </a:cubicBezTo>
                <a:cubicBezTo>
                  <a:pt x="703" y="632"/>
                  <a:pt x="703" y="632"/>
                  <a:pt x="703" y="632"/>
                </a:cubicBezTo>
                <a:cubicBezTo>
                  <a:pt x="703" y="227"/>
                  <a:pt x="703" y="227"/>
                  <a:pt x="703" y="227"/>
                </a:cubicBezTo>
                <a:cubicBezTo>
                  <a:pt x="703" y="227"/>
                  <a:pt x="703" y="227"/>
                  <a:pt x="703" y="227"/>
                </a:cubicBezTo>
                <a:close/>
                <a:moveTo>
                  <a:pt x="961" y="800"/>
                </a:moveTo>
                <a:cubicBezTo>
                  <a:pt x="971" y="800"/>
                  <a:pt x="981" y="800"/>
                  <a:pt x="1000" y="800"/>
                </a:cubicBezTo>
                <a:cubicBezTo>
                  <a:pt x="1040" y="800"/>
                  <a:pt x="1070" y="790"/>
                  <a:pt x="1109" y="770"/>
                </a:cubicBezTo>
                <a:cubicBezTo>
                  <a:pt x="1387" y="1096"/>
                  <a:pt x="1387" y="1096"/>
                  <a:pt x="1387" y="1096"/>
                </a:cubicBezTo>
                <a:cubicBezTo>
                  <a:pt x="1357" y="1126"/>
                  <a:pt x="1337" y="1156"/>
                  <a:pt x="1317" y="1185"/>
                </a:cubicBezTo>
                <a:cubicBezTo>
                  <a:pt x="882" y="1017"/>
                  <a:pt x="882" y="1017"/>
                  <a:pt x="882" y="1017"/>
                </a:cubicBezTo>
                <a:cubicBezTo>
                  <a:pt x="961" y="800"/>
                  <a:pt x="961" y="800"/>
                  <a:pt x="961" y="800"/>
                </a:cubicBezTo>
                <a:cubicBezTo>
                  <a:pt x="961" y="800"/>
                  <a:pt x="961" y="800"/>
                  <a:pt x="961" y="800"/>
                </a:cubicBezTo>
                <a:close/>
                <a:moveTo>
                  <a:pt x="624" y="247"/>
                </a:moveTo>
                <a:cubicBezTo>
                  <a:pt x="624" y="652"/>
                  <a:pt x="624" y="652"/>
                  <a:pt x="624" y="652"/>
                </a:cubicBezTo>
                <a:cubicBezTo>
                  <a:pt x="436" y="711"/>
                  <a:pt x="436" y="711"/>
                  <a:pt x="436" y="711"/>
                </a:cubicBezTo>
                <a:cubicBezTo>
                  <a:pt x="426" y="681"/>
                  <a:pt x="406" y="662"/>
                  <a:pt x="387" y="642"/>
                </a:cubicBezTo>
                <a:cubicBezTo>
                  <a:pt x="624" y="247"/>
                  <a:pt x="624" y="247"/>
                  <a:pt x="624" y="247"/>
                </a:cubicBezTo>
                <a:cubicBezTo>
                  <a:pt x="624" y="247"/>
                  <a:pt x="624" y="247"/>
                  <a:pt x="624" y="247"/>
                </a:cubicBezTo>
                <a:close/>
                <a:moveTo>
                  <a:pt x="387" y="988"/>
                </a:moveTo>
                <a:cubicBezTo>
                  <a:pt x="406" y="968"/>
                  <a:pt x="416" y="948"/>
                  <a:pt x="436" y="928"/>
                </a:cubicBezTo>
                <a:cubicBezTo>
                  <a:pt x="624" y="1007"/>
                  <a:pt x="624" y="1007"/>
                  <a:pt x="624" y="1007"/>
                </a:cubicBezTo>
                <a:cubicBezTo>
                  <a:pt x="624" y="1195"/>
                  <a:pt x="624" y="1195"/>
                  <a:pt x="624" y="1195"/>
                </a:cubicBezTo>
                <a:cubicBezTo>
                  <a:pt x="585" y="1195"/>
                  <a:pt x="555" y="1205"/>
                  <a:pt x="525" y="1225"/>
                </a:cubicBezTo>
                <a:cubicBezTo>
                  <a:pt x="387" y="988"/>
                  <a:pt x="387" y="988"/>
                  <a:pt x="387" y="988"/>
                </a:cubicBezTo>
                <a:cubicBezTo>
                  <a:pt x="387" y="988"/>
                  <a:pt x="387" y="988"/>
                  <a:pt x="387" y="988"/>
                </a:cubicBezTo>
                <a:close/>
                <a:moveTo>
                  <a:pt x="990" y="1432"/>
                </a:moveTo>
                <a:cubicBezTo>
                  <a:pt x="961" y="1343"/>
                  <a:pt x="901" y="1264"/>
                  <a:pt x="812" y="1225"/>
                </a:cubicBezTo>
                <a:cubicBezTo>
                  <a:pt x="862" y="1096"/>
                  <a:pt x="862" y="1096"/>
                  <a:pt x="862" y="1096"/>
                </a:cubicBezTo>
                <a:cubicBezTo>
                  <a:pt x="1288" y="1254"/>
                  <a:pt x="1288" y="1254"/>
                  <a:pt x="1288" y="1254"/>
                </a:cubicBezTo>
                <a:cubicBezTo>
                  <a:pt x="1278" y="1294"/>
                  <a:pt x="1278" y="1323"/>
                  <a:pt x="1278" y="1353"/>
                </a:cubicBezTo>
                <a:cubicBezTo>
                  <a:pt x="1278" y="1363"/>
                  <a:pt x="1278" y="1373"/>
                  <a:pt x="1278" y="1383"/>
                </a:cubicBezTo>
                <a:cubicBezTo>
                  <a:pt x="990" y="1432"/>
                  <a:pt x="990" y="1432"/>
                  <a:pt x="990" y="1432"/>
                </a:cubicBezTo>
                <a:cubicBezTo>
                  <a:pt x="990" y="1432"/>
                  <a:pt x="990" y="1432"/>
                  <a:pt x="990" y="1432"/>
                </a:cubicBezTo>
                <a:close/>
              </a:path>
            </a:pathLst>
          </a:custGeom>
          <a:solidFill>
            <a:srgbClr val="FFFFFF"/>
          </a:solidFill>
          <a:ln>
            <a:noFill/>
          </a:ln>
        </p:spPr>
        <p:txBody>
          <a:bodyPr vert="horz" wrap="square" lIns="65901" tIns="32951" rIns="65901" bIns="3295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830">
              <a:defRPr/>
            </a:pPr>
            <a:endParaRPr lang="en-US" sz="1000" b="1" kern="0" dirty="0">
              <a:solidFill>
                <a:sysClr val="windowText" lastClr="000000"/>
              </a:solidFill>
              <a:latin typeface="Segoe UI" panose="020B0502040204020203"/>
            </a:endParaRPr>
          </a:p>
        </p:txBody>
      </p:sp>
      <p:pic>
        <p:nvPicPr>
          <p:cNvPr id="62" name="Picture 28"/>
          <p:cNvPicPr>
            <a:picLocks noChangeAspect="1"/>
          </p:cNvPicPr>
          <p:nvPr/>
        </p:nvPicPr>
        <p:blipFill>
          <a:blip r:embed="rId2" cstate="print"/>
          <a:stretch>
            <a:fillRect/>
          </a:stretch>
        </p:blipFill>
        <p:spPr>
          <a:xfrm>
            <a:off x="3453608" y="1864304"/>
            <a:ext cx="470539" cy="512755"/>
          </a:xfrm>
          <a:prstGeom prst="rect">
            <a:avLst/>
          </a:prstGeom>
        </p:spPr>
      </p:pic>
      <p:pic>
        <p:nvPicPr>
          <p:cNvPr id="63" name="Picture 29"/>
          <p:cNvPicPr>
            <a:picLocks noChangeAspect="1"/>
          </p:cNvPicPr>
          <p:nvPr/>
        </p:nvPicPr>
        <p:blipFill>
          <a:blip r:embed="rId3" cstate="print"/>
          <a:stretch>
            <a:fillRect/>
          </a:stretch>
        </p:blipFill>
        <p:spPr>
          <a:xfrm>
            <a:off x="5183696" y="1879482"/>
            <a:ext cx="594960" cy="482401"/>
          </a:xfrm>
          <a:prstGeom prst="rect">
            <a:avLst/>
          </a:prstGeom>
        </p:spPr>
      </p:pic>
      <p:sp>
        <p:nvSpPr>
          <p:cNvPr id="64" name="Freeform 15"/>
          <p:cNvSpPr>
            <a:spLocks noChangeAspect="1" noEditPoints="1"/>
          </p:cNvSpPr>
          <p:nvPr/>
        </p:nvSpPr>
        <p:spPr bwMode="auto">
          <a:xfrm>
            <a:off x="7075519" y="1851755"/>
            <a:ext cx="395914" cy="537855"/>
          </a:xfrm>
          <a:custGeom>
            <a:avLst/>
            <a:gdLst>
              <a:gd name="T0" fmla="*/ 114 w 214"/>
              <a:gd name="T1" fmla="*/ 53 h 268"/>
              <a:gd name="T2" fmla="*/ 114 w 214"/>
              <a:gd name="T3" fmla="*/ 0 h 268"/>
              <a:gd name="T4" fmla="*/ 95 w 214"/>
              <a:gd name="T5" fmla="*/ 0 h 268"/>
              <a:gd name="T6" fmla="*/ 95 w 214"/>
              <a:gd name="T7" fmla="*/ 53 h 268"/>
              <a:gd name="T8" fmla="*/ 0 w 214"/>
              <a:gd name="T9" fmla="*/ 53 h 268"/>
              <a:gd name="T10" fmla="*/ 0 w 214"/>
              <a:gd name="T11" fmla="*/ 268 h 268"/>
              <a:gd name="T12" fmla="*/ 214 w 214"/>
              <a:gd name="T13" fmla="*/ 268 h 268"/>
              <a:gd name="T14" fmla="*/ 214 w 214"/>
              <a:gd name="T15" fmla="*/ 53 h 268"/>
              <a:gd name="T16" fmla="*/ 114 w 214"/>
              <a:gd name="T17" fmla="*/ 53 h 268"/>
              <a:gd name="T18" fmla="*/ 195 w 214"/>
              <a:gd name="T19" fmla="*/ 248 h 268"/>
              <a:gd name="T20" fmla="*/ 19 w 214"/>
              <a:gd name="T21" fmla="*/ 248 h 268"/>
              <a:gd name="T22" fmla="*/ 19 w 214"/>
              <a:gd name="T23" fmla="*/ 71 h 268"/>
              <a:gd name="T24" fmla="*/ 95 w 214"/>
              <a:gd name="T25" fmla="*/ 71 h 268"/>
              <a:gd name="T26" fmla="*/ 95 w 214"/>
              <a:gd name="T27" fmla="*/ 182 h 268"/>
              <a:gd name="T28" fmla="*/ 63 w 214"/>
              <a:gd name="T29" fmla="*/ 151 h 268"/>
              <a:gd name="T30" fmla="*/ 51 w 214"/>
              <a:gd name="T31" fmla="*/ 165 h 268"/>
              <a:gd name="T32" fmla="*/ 105 w 214"/>
              <a:gd name="T33" fmla="*/ 221 h 268"/>
              <a:gd name="T34" fmla="*/ 161 w 214"/>
              <a:gd name="T35" fmla="*/ 165 h 268"/>
              <a:gd name="T36" fmla="*/ 149 w 214"/>
              <a:gd name="T37" fmla="*/ 151 h 268"/>
              <a:gd name="T38" fmla="*/ 114 w 214"/>
              <a:gd name="T39" fmla="*/ 182 h 268"/>
              <a:gd name="T40" fmla="*/ 114 w 214"/>
              <a:gd name="T41" fmla="*/ 71 h 268"/>
              <a:gd name="T42" fmla="*/ 195 w 214"/>
              <a:gd name="T43" fmla="*/ 71 h 268"/>
              <a:gd name="T44" fmla="*/ 195 w 214"/>
              <a:gd name="T45" fmla="*/ 24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 h="268">
                <a:moveTo>
                  <a:pt x="114" y="53"/>
                </a:moveTo>
                <a:lnTo>
                  <a:pt x="114" y="0"/>
                </a:lnTo>
                <a:lnTo>
                  <a:pt x="95" y="0"/>
                </a:lnTo>
                <a:lnTo>
                  <a:pt x="95" y="53"/>
                </a:lnTo>
                <a:lnTo>
                  <a:pt x="0" y="53"/>
                </a:lnTo>
                <a:lnTo>
                  <a:pt x="0" y="268"/>
                </a:lnTo>
                <a:lnTo>
                  <a:pt x="214" y="268"/>
                </a:lnTo>
                <a:lnTo>
                  <a:pt x="214" y="53"/>
                </a:lnTo>
                <a:lnTo>
                  <a:pt x="114" y="53"/>
                </a:lnTo>
                <a:close/>
                <a:moveTo>
                  <a:pt x="195" y="248"/>
                </a:moveTo>
                <a:lnTo>
                  <a:pt x="19" y="248"/>
                </a:lnTo>
                <a:lnTo>
                  <a:pt x="19" y="71"/>
                </a:lnTo>
                <a:lnTo>
                  <a:pt x="95" y="71"/>
                </a:lnTo>
                <a:lnTo>
                  <a:pt x="95" y="182"/>
                </a:lnTo>
                <a:lnTo>
                  <a:pt x="63" y="151"/>
                </a:lnTo>
                <a:lnTo>
                  <a:pt x="51" y="165"/>
                </a:lnTo>
                <a:lnTo>
                  <a:pt x="105" y="221"/>
                </a:lnTo>
                <a:lnTo>
                  <a:pt x="161" y="165"/>
                </a:lnTo>
                <a:lnTo>
                  <a:pt x="149" y="151"/>
                </a:lnTo>
                <a:lnTo>
                  <a:pt x="114" y="182"/>
                </a:lnTo>
                <a:lnTo>
                  <a:pt x="114" y="71"/>
                </a:lnTo>
                <a:lnTo>
                  <a:pt x="195" y="71"/>
                </a:lnTo>
                <a:lnTo>
                  <a:pt x="195" y="248"/>
                </a:lnTo>
                <a:close/>
              </a:path>
            </a:pathLst>
          </a:custGeom>
          <a:solidFill>
            <a:srgbClr val="FFFFFF"/>
          </a:solidFill>
          <a:ln w="9525">
            <a:noFill/>
            <a:miter lim="800000"/>
          </a:ln>
        </p:spPr>
        <p:txBody>
          <a:bodyPr vert="horz" wrap="square" lIns="67222" tIns="33611" rIns="67222" bIns="33611" numCol="1" anchor="t" anchorCtr="0" compatLnSpc="1"/>
          <a:lstStyle/>
          <a:p>
            <a:pPr defTabSz="685165">
              <a:defRPr/>
            </a:pPr>
            <a:endParaRPr lang="en-US" kern="0" dirty="0">
              <a:solidFill>
                <a:srgbClr val="505050"/>
              </a:solidFill>
              <a:latin typeface="Segoe UI" panose="020B0502040204020203"/>
            </a:endParaRPr>
          </a:p>
        </p:txBody>
      </p:sp>
      <p:sp>
        <p:nvSpPr>
          <p:cNvPr id="65" name="矩形 64"/>
          <p:cNvSpPr>
            <a:spLocks noChangeArrowheads="1"/>
          </p:cNvSpPr>
          <p:nvPr/>
        </p:nvSpPr>
        <p:spPr bwMode="auto">
          <a:xfrm>
            <a:off x="1222788"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66" name="文本框 40"/>
          <p:cNvSpPr txBox="1"/>
          <p:nvPr/>
        </p:nvSpPr>
        <p:spPr>
          <a:xfrm>
            <a:off x="1098599" y="3105886"/>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67" name="矩形 66"/>
          <p:cNvSpPr>
            <a:spLocks noChangeArrowheads="1"/>
          </p:cNvSpPr>
          <p:nvPr/>
        </p:nvSpPr>
        <p:spPr bwMode="auto">
          <a:xfrm>
            <a:off x="3015011"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68" name="文本框 40"/>
          <p:cNvSpPr txBox="1"/>
          <p:nvPr/>
        </p:nvSpPr>
        <p:spPr>
          <a:xfrm>
            <a:off x="2890823" y="3105886"/>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69" name="矩形 68"/>
          <p:cNvSpPr>
            <a:spLocks noChangeArrowheads="1"/>
          </p:cNvSpPr>
          <p:nvPr/>
        </p:nvSpPr>
        <p:spPr bwMode="auto">
          <a:xfrm>
            <a:off x="4807236"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70" name="文本框 40"/>
          <p:cNvSpPr txBox="1"/>
          <p:nvPr/>
        </p:nvSpPr>
        <p:spPr>
          <a:xfrm>
            <a:off x="4683047" y="3105886"/>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71" name="矩形 70"/>
          <p:cNvSpPr>
            <a:spLocks noChangeArrowheads="1"/>
          </p:cNvSpPr>
          <p:nvPr/>
        </p:nvSpPr>
        <p:spPr bwMode="auto">
          <a:xfrm>
            <a:off x="6599459" y="2851970"/>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72" name="文本框 40"/>
          <p:cNvSpPr txBox="1"/>
          <p:nvPr/>
        </p:nvSpPr>
        <p:spPr>
          <a:xfrm>
            <a:off x="6475271" y="3105886"/>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359">
        <p:random/>
      </p:transition>
    </mc:Choice>
    <mc:Fallback>
      <p:transition spd="slow" advClick="0" advTm="635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ppt_w</p:attrName>
                                        </p:attrNameLst>
                                      </p:cBhvr>
                                      <p:tavLst>
                                        <p:tav tm="0">
                                          <p:val>
                                            <p:fltVal val="0"/>
                                          </p:val>
                                        </p:tav>
                                        <p:tav tm="100000">
                                          <p:val>
                                            <p:strVal val="#ppt_w"/>
                                          </p:val>
                                        </p:tav>
                                      </p:tavLst>
                                    </p:anim>
                                    <p:anim calcmode="lin" valueType="num">
                                      <p:cBhvr>
                                        <p:cTn id="26" dur="500" fill="hold"/>
                                        <p:tgtEl>
                                          <p:spTgt spid="60"/>
                                        </p:tgtEl>
                                        <p:attrNameLst>
                                          <p:attrName>ppt_h</p:attrName>
                                        </p:attrNameLst>
                                      </p:cBhvr>
                                      <p:tavLst>
                                        <p:tav tm="0">
                                          <p:val>
                                            <p:fltVal val="0"/>
                                          </p:val>
                                        </p:tav>
                                        <p:tav tm="100000">
                                          <p:val>
                                            <p:strVal val="#ppt_h"/>
                                          </p:val>
                                        </p:tav>
                                      </p:tavLst>
                                    </p:anim>
                                    <p:animEffect transition="in" filter="fade">
                                      <p:cBhvr>
                                        <p:cTn id="27" dur="500"/>
                                        <p:tgtEl>
                                          <p:spTgt spid="6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ppt_w</p:attrName>
                                        </p:attrNameLst>
                                      </p:cBhvr>
                                      <p:tavLst>
                                        <p:tav tm="0">
                                          <p:val>
                                            <p:fltVal val="0"/>
                                          </p:val>
                                        </p:tav>
                                        <p:tav tm="100000">
                                          <p:val>
                                            <p:strVal val="#ppt_w"/>
                                          </p:val>
                                        </p:tav>
                                      </p:tavLst>
                                    </p:anim>
                                    <p:anim calcmode="lin" valueType="num">
                                      <p:cBhvr>
                                        <p:cTn id="38" dur="500" fill="hold"/>
                                        <p:tgtEl>
                                          <p:spTgt spid="62"/>
                                        </p:tgtEl>
                                        <p:attrNameLst>
                                          <p:attrName>ppt_h</p:attrName>
                                        </p:attrNameLst>
                                      </p:cBhvr>
                                      <p:tavLst>
                                        <p:tav tm="0">
                                          <p:val>
                                            <p:fltVal val="0"/>
                                          </p:val>
                                        </p:tav>
                                        <p:tav tm="100000">
                                          <p:val>
                                            <p:strVal val="#ppt_h"/>
                                          </p:val>
                                        </p:tav>
                                      </p:tavLst>
                                    </p:anim>
                                    <p:animEffect transition="in" filter="fade">
                                      <p:cBhvr>
                                        <p:cTn id="39" dur="500"/>
                                        <p:tgtEl>
                                          <p:spTgt spid="6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Effect transition="in" filter="fade">
                                      <p:cBhvr>
                                        <p:cTn id="51" dur="500"/>
                                        <p:tgtEl>
                                          <p:spTgt spid="64"/>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1000"/>
                                        <p:tgtEl>
                                          <p:spTgt spid="67"/>
                                        </p:tgtEl>
                                      </p:cBhvr>
                                    </p:animEffect>
                                    <p:anim calcmode="lin" valueType="num">
                                      <p:cBhvr>
                                        <p:cTn id="68" dur="1000" fill="hold"/>
                                        <p:tgtEl>
                                          <p:spTgt spid="67"/>
                                        </p:tgtEl>
                                        <p:attrNameLst>
                                          <p:attrName>ppt_x</p:attrName>
                                        </p:attrNameLst>
                                      </p:cBhvr>
                                      <p:tavLst>
                                        <p:tav tm="0">
                                          <p:val>
                                            <p:strVal val="#ppt_x"/>
                                          </p:val>
                                        </p:tav>
                                        <p:tav tm="100000">
                                          <p:val>
                                            <p:strVal val="#ppt_x"/>
                                          </p:val>
                                        </p:tav>
                                      </p:tavLst>
                                    </p:anim>
                                    <p:anim calcmode="lin" valueType="num">
                                      <p:cBhvr>
                                        <p:cTn id="69" dur="1000" fill="hold"/>
                                        <p:tgtEl>
                                          <p:spTgt spid="67"/>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1000"/>
                                        <p:tgtEl>
                                          <p:spTgt spid="68"/>
                                        </p:tgtEl>
                                      </p:cBhvr>
                                    </p:animEffect>
                                    <p:anim calcmode="lin" valueType="num">
                                      <p:cBhvr>
                                        <p:cTn id="74" dur="1000" fill="hold"/>
                                        <p:tgtEl>
                                          <p:spTgt spid="68"/>
                                        </p:tgtEl>
                                        <p:attrNameLst>
                                          <p:attrName>ppt_x</p:attrName>
                                        </p:attrNameLst>
                                      </p:cBhvr>
                                      <p:tavLst>
                                        <p:tav tm="0">
                                          <p:val>
                                            <p:strVal val="#ppt_x"/>
                                          </p:val>
                                        </p:tav>
                                        <p:tav tm="100000">
                                          <p:val>
                                            <p:strVal val="#ppt_x"/>
                                          </p:val>
                                        </p:tav>
                                      </p:tavLst>
                                    </p:anim>
                                    <p:anim calcmode="lin" valueType="num">
                                      <p:cBhvr>
                                        <p:cTn id="75" dur="1000" fill="hold"/>
                                        <p:tgtEl>
                                          <p:spTgt spid="68"/>
                                        </p:tgtEl>
                                        <p:attrNameLst>
                                          <p:attrName>ppt_y</p:attrName>
                                        </p:attrNameLst>
                                      </p:cBhvr>
                                      <p:tavLst>
                                        <p:tav tm="0">
                                          <p:val>
                                            <p:strVal val="#ppt_y+.1"/>
                                          </p:val>
                                        </p:tav>
                                        <p:tav tm="100000">
                                          <p:val>
                                            <p:strVal val="#ppt_y"/>
                                          </p:val>
                                        </p:tav>
                                      </p:tavLst>
                                    </p:anim>
                                  </p:childTnLst>
                                </p:cTn>
                              </p:par>
                            </p:childTnLst>
                          </p:cTn>
                        </p:par>
                        <p:par>
                          <p:cTn id="76" fill="hold">
                            <p:stCondLst>
                              <p:cond delay="8000"/>
                            </p:stCondLst>
                            <p:childTnLst>
                              <p:par>
                                <p:cTn id="77" presetID="42"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9000"/>
                            </p:stCondLst>
                            <p:childTnLst>
                              <p:par>
                                <p:cTn id="83" presetID="42"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1000"/>
                                        <p:tgtEl>
                                          <p:spTgt spid="70"/>
                                        </p:tgtEl>
                                      </p:cBhvr>
                                    </p:animEffect>
                                    <p:anim calcmode="lin" valueType="num">
                                      <p:cBhvr>
                                        <p:cTn id="86" dur="1000" fill="hold"/>
                                        <p:tgtEl>
                                          <p:spTgt spid="70"/>
                                        </p:tgtEl>
                                        <p:attrNameLst>
                                          <p:attrName>ppt_x</p:attrName>
                                        </p:attrNameLst>
                                      </p:cBhvr>
                                      <p:tavLst>
                                        <p:tav tm="0">
                                          <p:val>
                                            <p:strVal val="#ppt_x"/>
                                          </p:val>
                                        </p:tav>
                                        <p:tav tm="100000">
                                          <p:val>
                                            <p:strVal val="#ppt_x"/>
                                          </p:val>
                                        </p:tav>
                                      </p:tavLst>
                                    </p:anim>
                                    <p:anim calcmode="lin" valueType="num">
                                      <p:cBhvr>
                                        <p:cTn id="87" dur="1000" fill="hold"/>
                                        <p:tgtEl>
                                          <p:spTgt spid="70"/>
                                        </p:tgtEl>
                                        <p:attrNameLst>
                                          <p:attrName>ppt_y</p:attrName>
                                        </p:attrNameLst>
                                      </p:cBhvr>
                                      <p:tavLst>
                                        <p:tav tm="0">
                                          <p:val>
                                            <p:strVal val="#ppt_y+.1"/>
                                          </p:val>
                                        </p:tav>
                                        <p:tav tm="100000">
                                          <p:val>
                                            <p:strVal val="#ppt_y"/>
                                          </p:val>
                                        </p:tav>
                                      </p:tavLst>
                                    </p:anim>
                                  </p:childTnLst>
                                </p:cTn>
                              </p:par>
                            </p:childTnLst>
                          </p:cTn>
                        </p:par>
                        <p:par>
                          <p:cTn id="88" fill="hold">
                            <p:stCondLst>
                              <p:cond delay="10000"/>
                            </p:stCondLst>
                            <p:childTnLst>
                              <p:par>
                                <p:cTn id="89" presetID="42" presetClass="entr" presetSubtype="0"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1000"/>
                                        <p:tgtEl>
                                          <p:spTgt spid="71"/>
                                        </p:tgtEl>
                                      </p:cBhvr>
                                    </p:animEffect>
                                    <p:anim calcmode="lin" valueType="num">
                                      <p:cBhvr>
                                        <p:cTn id="92" dur="1000" fill="hold"/>
                                        <p:tgtEl>
                                          <p:spTgt spid="71"/>
                                        </p:tgtEl>
                                        <p:attrNameLst>
                                          <p:attrName>ppt_x</p:attrName>
                                        </p:attrNameLst>
                                      </p:cBhvr>
                                      <p:tavLst>
                                        <p:tav tm="0">
                                          <p:val>
                                            <p:strVal val="#ppt_x"/>
                                          </p:val>
                                        </p:tav>
                                        <p:tav tm="100000">
                                          <p:val>
                                            <p:strVal val="#ppt_x"/>
                                          </p:val>
                                        </p:tav>
                                      </p:tavLst>
                                    </p:anim>
                                    <p:anim calcmode="lin" valueType="num">
                                      <p:cBhvr>
                                        <p:cTn id="93" dur="1000" fill="hold"/>
                                        <p:tgtEl>
                                          <p:spTgt spid="71"/>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1000"/>
                                        <p:tgtEl>
                                          <p:spTgt spid="72"/>
                                        </p:tgtEl>
                                      </p:cBhvr>
                                    </p:animEffect>
                                    <p:anim calcmode="lin" valueType="num">
                                      <p:cBhvr>
                                        <p:cTn id="98" dur="1000" fill="hold"/>
                                        <p:tgtEl>
                                          <p:spTgt spid="72"/>
                                        </p:tgtEl>
                                        <p:attrNameLst>
                                          <p:attrName>ppt_x</p:attrName>
                                        </p:attrNameLst>
                                      </p:cBhvr>
                                      <p:tavLst>
                                        <p:tav tm="0">
                                          <p:val>
                                            <p:strVal val="#ppt_x"/>
                                          </p:val>
                                        </p:tav>
                                        <p:tav tm="100000">
                                          <p:val>
                                            <p:strVal val="#ppt_x"/>
                                          </p:val>
                                        </p:tav>
                                      </p:tavLst>
                                    </p:anim>
                                    <p:anim calcmode="lin" valueType="num">
                                      <p:cBhvr>
                                        <p:cTn id="99"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4" grpId="0" animBg="1"/>
      <p:bldP spid="65" grpId="0"/>
      <p:bldP spid="66" grpId="0"/>
      <p:bldP spid="67" grpId="0"/>
      <p:bldP spid="68" grpId="0"/>
      <p:bldP spid="69" grpId="0"/>
      <p:bldP spid="70" grpId="0"/>
      <p:bldP spid="71" grpId="0"/>
      <p:bldP spid="7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
        <p:nvSpPr>
          <p:cNvPr id="6" name="椭圆 5"/>
          <p:cNvSpPr/>
          <p:nvPr/>
        </p:nvSpPr>
        <p:spPr>
          <a:xfrm>
            <a:off x="2992634" y="1995686"/>
            <a:ext cx="1147317" cy="11473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3080"/>
          <p:cNvSpPr txBox="1">
            <a:spLocks noChangeArrowheads="1"/>
          </p:cNvSpPr>
          <p:nvPr/>
        </p:nvSpPr>
        <p:spPr bwMode="auto">
          <a:xfrm>
            <a:off x="2959730" y="2134892"/>
            <a:ext cx="1252230" cy="89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4499993" y="2216521"/>
            <a:ext cx="2030237" cy="400110"/>
          </a:xfrm>
          <a:prstGeom prst="rect">
            <a:avLst/>
          </a:prstGeom>
        </p:spPr>
        <p:txBody>
          <a:bodyPr wrap="square" lIns="0" tIns="0" rIns="0" bIns="0">
            <a:spAutoFit/>
          </a:bodyPr>
          <a:lstStyle/>
          <a:p>
            <a:pPr>
              <a:lnSpc>
                <a:spcPct val="130000"/>
              </a:lnSpc>
            </a:pP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9"/>
          <p:cNvSpPr txBox="1"/>
          <p:nvPr/>
        </p:nvSpPr>
        <p:spPr>
          <a:xfrm>
            <a:off x="4499992" y="2608625"/>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3"/>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strVal val="4*#ppt_w"/>
                                          </p:val>
                                        </p:tav>
                                        <p:tav tm="100000">
                                          <p:val>
                                            <p:strVal val="#ppt_w"/>
                                          </p:val>
                                        </p:tav>
                                      </p:tavLst>
                                    </p:anim>
                                    <p:anim calcmode="lin" valueType="num">
                                      <p:cBhvr>
                                        <p:cTn id="36" dur="500" fill="hold"/>
                                        <p:tgtEl>
                                          <p:spTgt spid="25"/>
                                        </p:tgtEl>
                                        <p:attrNameLst>
                                          <p:attrName>ppt_h</p:attrName>
                                        </p:attrNameLst>
                                      </p:cBhvr>
                                      <p:tavLst>
                                        <p:tav tm="0">
                                          <p:val>
                                            <p:strVal val="4*#ppt_h"/>
                                          </p:val>
                                        </p:tav>
                                        <p:tav tm="100000">
                                          <p:val>
                                            <p:strVal val="#ppt_h"/>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0-#ppt_w/2"/>
                                          </p:val>
                                        </p:tav>
                                        <p:tav tm="100000">
                                          <p:val>
                                            <p:strVal val="#ppt_x"/>
                                          </p:val>
                                        </p:tav>
                                      </p:tavLst>
                                    </p:anim>
                                    <p:anim calcmode="lin" valueType="num">
                                      <p:cBhvr additive="base">
                                        <p:cTn id="4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5"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457747" y="1883356"/>
            <a:ext cx="974593" cy="976615"/>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1945044" y="1676917"/>
            <a:ext cx="688882" cy="69395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5010091" y="1883356"/>
            <a:ext cx="971419" cy="976615"/>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5498976" y="1676917"/>
            <a:ext cx="688882" cy="69395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172015" y="2915550"/>
            <a:ext cx="974593" cy="975026"/>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3659313" y="3403065"/>
            <a:ext cx="693643" cy="693951"/>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6778328" y="2915550"/>
            <a:ext cx="976182" cy="975026"/>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7265625" y="3403065"/>
            <a:ext cx="690469" cy="693951"/>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7078326" y="3215680"/>
            <a:ext cx="376186" cy="374766"/>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0" tIns="45715" rIns="91430" bIns="45715"/>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Group 21"/>
          <p:cNvGrpSpPr/>
          <p:nvPr/>
        </p:nvGrpSpPr>
        <p:grpSpPr bwMode="auto">
          <a:xfrm>
            <a:off x="3472012" y="3237912"/>
            <a:ext cx="374599" cy="330302"/>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24"/>
          <p:cNvGrpSpPr/>
          <p:nvPr/>
        </p:nvGrpSpPr>
        <p:grpSpPr bwMode="auto">
          <a:xfrm>
            <a:off x="5306914" y="2183488"/>
            <a:ext cx="379361" cy="376353"/>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Group 29"/>
          <p:cNvGrpSpPr/>
          <p:nvPr/>
        </p:nvGrpSpPr>
        <p:grpSpPr bwMode="auto">
          <a:xfrm>
            <a:off x="1757743" y="2194602"/>
            <a:ext cx="374599" cy="376354"/>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326797" y="3066412"/>
            <a:ext cx="1464271"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5" name="TextBox 13"/>
          <p:cNvSpPr txBox="1"/>
          <p:nvPr/>
        </p:nvSpPr>
        <p:spPr>
          <a:xfrm>
            <a:off x="1329177" y="3281915"/>
            <a:ext cx="1542841" cy="246145"/>
          </a:xfrm>
          <a:prstGeom prst="rect">
            <a:avLst/>
          </a:prstGeom>
          <a:noFill/>
        </p:spPr>
        <p:txBody>
          <a:bodyPr wrap="square" lIns="0" tIns="0" rIns="0" bIns="0">
            <a:spAutoFit/>
          </a:bodyPr>
          <a:lstStyle/>
          <a:p>
            <a:pPr defTabSz="912495">
              <a:spcBef>
                <a:spcPct val="200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3133525" y="1883357"/>
            <a:ext cx="1464271"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Box 13"/>
          <p:cNvSpPr txBox="1"/>
          <p:nvPr/>
        </p:nvSpPr>
        <p:spPr>
          <a:xfrm>
            <a:off x="3135905" y="2098860"/>
            <a:ext cx="1542841" cy="246145"/>
          </a:xfrm>
          <a:prstGeom prst="rect">
            <a:avLst/>
          </a:prstGeom>
          <a:noFill/>
        </p:spPr>
        <p:txBody>
          <a:bodyPr wrap="square" lIns="0" tIns="0" rIns="0" bIns="0">
            <a:spAutoFit/>
          </a:bodyPr>
          <a:lstStyle/>
          <a:p>
            <a:pPr defTabSz="912495">
              <a:spcBef>
                <a:spcPct val="200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4851131" y="3067768"/>
            <a:ext cx="1464271"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4853512" y="3283272"/>
            <a:ext cx="1542841" cy="246145"/>
          </a:xfrm>
          <a:prstGeom prst="rect">
            <a:avLst/>
          </a:prstGeom>
          <a:noFill/>
        </p:spPr>
        <p:txBody>
          <a:bodyPr wrap="square" lIns="0" tIns="0" rIns="0" bIns="0">
            <a:spAutoFit/>
          </a:bodyPr>
          <a:lstStyle/>
          <a:p>
            <a:pPr defTabSz="912495">
              <a:spcBef>
                <a:spcPct val="200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6730709" y="1914194"/>
            <a:ext cx="1464271"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6733089" y="2129698"/>
            <a:ext cx="1542841" cy="246145"/>
          </a:xfrm>
          <a:prstGeom prst="rect">
            <a:avLst/>
          </a:prstGeom>
          <a:noFill/>
        </p:spPr>
        <p:txBody>
          <a:bodyPr wrap="square" lIns="0" tIns="0" rIns="0" bIns="0">
            <a:spAutoFit/>
          </a:bodyPr>
          <a:lstStyle/>
          <a:p>
            <a:pPr defTabSz="912495">
              <a:spcBef>
                <a:spcPct val="200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69966" y="1582616"/>
            <a:ext cx="2804069" cy="2532184"/>
            <a:chOff x="3169966" y="1582616"/>
            <a:chExt cx="2804069" cy="2532184"/>
          </a:xfrm>
        </p:grpSpPr>
        <p:sp>
          <p:nvSpPr>
            <p:cNvPr id="4" name="Freeform: Shape 19"/>
            <p:cNvSpPr/>
            <p:nvPr/>
          </p:nvSpPr>
          <p:spPr bwMode="auto">
            <a:xfrm>
              <a:off x="3169966" y="2674465"/>
              <a:ext cx="2180463" cy="1440335"/>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 name="Freeform: Shape 20"/>
            <p:cNvSpPr/>
            <p:nvPr/>
          </p:nvSpPr>
          <p:spPr bwMode="auto">
            <a:xfrm>
              <a:off x="3454796" y="1582616"/>
              <a:ext cx="1944183" cy="223224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Freeform: Shape 21"/>
            <p:cNvSpPr/>
            <p:nvPr/>
          </p:nvSpPr>
          <p:spPr bwMode="auto">
            <a:xfrm>
              <a:off x="4144215" y="2033597"/>
              <a:ext cx="1829820" cy="2081203"/>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 name="TextBox 5"/>
            <p:cNvSpPr txBox="1"/>
            <p:nvPr/>
          </p:nvSpPr>
          <p:spPr>
            <a:xfrm rot="18033840">
              <a:off x="3577882" y="2475660"/>
              <a:ext cx="946413" cy="230833"/>
            </a:xfrm>
            <a:prstGeom prst="rect">
              <a:avLst/>
            </a:prstGeom>
            <a:noFill/>
          </p:spPr>
          <p:txBody>
            <a:bodyPr wrap="none">
              <a:normAutofit fontScale="77500" lnSpcReduction="20000"/>
            </a:bodyPr>
            <a:lstStyle/>
            <a:p>
              <a:r>
                <a:rPr lang="zh-CN" altLang="en-US" sz="1400">
                  <a:solidFill>
                    <a:schemeClr val="bg1"/>
                  </a:solidFill>
                </a:rPr>
                <a:t>标题文本预设</a:t>
              </a:r>
              <a:endParaRPr lang="zh-CN" altLang="en-US" sz="1400">
                <a:solidFill>
                  <a:schemeClr val="bg1"/>
                </a:solidFill>
              </a:endParaRPr>
            </a:p>
          </p:txBody>
        </p:sp>
        <p:sp>
          <p:nvSpPr>
            <p:cNvPr id="8" name="TextBox 6"/>
            <p:cNvSpPr txBox="1"/>
            <p:nvPr/>
          </p:nvSpPr>
          <p:spPr>
            <a:xfrm rot="3667932">
              <a:off x="4868076" y="2912507"/>
              <a:ext cx="946413" cy="230833"/>
            </a:xfrm>
            <a:prstGeom prst="rect">
              <a:avLst/>
            </a:prstGeom>
            <a:noFill/>
          </p:spPr>
          <p:txBody>
            <a:bodyPr wrap="none">
              <a:normAutofit fontScale="77500" lnSpcReduction="20000"/>
            </a:bodyPr>
            <a:lstStyle/>
            <a:p>
              <a:pPr lvl="0"/>
              <a:r>
                <a:rPr lang="zh-CN" altLang="en-US" sz="1400">
                  <a:solidFill>
                    <a:srgbClr val="FFFFFF"/>
                  </a:solidFill>
                </a:rPr>
                <a:t>标题文本预设</a:t>
              </a:r>
              <a:endParaRPr lang="zh-CN" altLang="en-US" sz="1400">
                <a:solidFill>
                  <a:srgbClr val="FFFFFF"/>
                </a:solidFill>
              </a:endParaRPr>
            </a:p>
          </p:txBody>
        </p:sp>
        <p:sp>
          <p:nvSpPr>
            <p:cNvPr id="9" name="TextBox 7"/>
            <p:cNvSpPr txBox="1"/>
            <p:nvPr/>
          </p:nvSpPr>
          <p:spPr>
            <a:xfrm>
              <a:off x="3684517" y="3787230"/>
              <a:ext cx="946413" cy="230833"/>
            </a:xfrm>
            <a:prstGeom prst="rect">
              <a:avLst/>
            </a:prstGeom>
            <a:noFill/>
          </p:spPr>
          <p:txBody>
            <a:bodyPr wrap="none">
              <a:normAutofit fontScale="77500" lnSpcReduction="20000"/>
            </a:bodyPr>
            <a:lstStyle/>
            <a:p>
              <a:pPr lvl="0"/>
              <a:r>
                <a:rPr lang="zh-CN" altLang="en-US" sz="1400">
                  <a:solidFill>
                    <a:srgbClr val="FFFFFF"/>
                  </a:solidFill>
                </a:rPr>
                <a:t>标题文本预设</a:t>
              </a:r>
              <a:endParaRPr lang="zh-CN" altLang="en-US" sz="1400">
                <a:solidFill>
                  <a:srgbClr val="FFFFFF"/>
                </a:solidFill>
              </a:endParaRPr>
            </a:p>
          </p:txBody>
        </p:sp>
        <p:grpSp>
          <p:nvGrpSpPr>
            <p:cNvPr id="10" name="Group 8"/>
            <p:cNvGrpSpPr/>
            <p:nvPr/>
          </p:nvGrpSpPr>
          <p:grpSpPr>
            <a:xfrm rot="13975806">
              <a:off x="3353901" y="3608659"/>
              <a:ext cx="239316" cy="348853"/>
              <a:chOff x="5429367" y="4908078"/>
              <a:chExt cx="319088" cy="465138"/>
            </a:xfrm>
            <a:solidFill>
              <a:schemeClr val="bg1"/>
            </a:solidFill>
          </p:grpSpPr>
          <p:sp>
            <p:nvSpPr>
              <p:cNvPr id="33" name="Freeform: Shape 16"/>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anchor="ctr"/>
              <a:lstStyle/>
              <a:p>
                <a:pPr algn="ctr"/>
              </a:p>
            </p:txBody>
          </p:sp>
          <p:sp>
            <p:nvSpPr>
              <p:cNvPr id="34" name="Freeform: Shape 17"/>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anchor="ctr"/>
              <a:lstStyle/>
              <a:p>
                <a:pPr algn="ctr"/>
              </a:p>
            </p:txBody>
          </p:sp>
          <p:sp>
            <p:nvSpPr>
              <p:cNvPr id="35" name="Freeform: Shape 18"/>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anchor="ctr"/>
              <a:lstStyle/>
              <a:p>
                <a:pPr algn="ctr"/>
              </a:p>
            </p:txBody>
          </p:sp>
        </p:grpSp>
        <p:grpSp>
          <p:nvGrpSpPr>
            <p:cNvPr id="11" name="Group 9"/>
            <p:cNvGrpSpPr/>
            <p:nvPr/>
          </p:nvGrpSpPr>
          <p:grpSpPr>
            <a:xfrm>
              <a:off x="4447588" y="1753611"/>
              <a:ext cx="239316" cy="348853"/>
              <a:chOff x="3582988" y="3510757"/>
              <a:chExt cx="319088" cy="465138"/>
            </a:xfrm>
            <a:solidFill>
              <a:schemeClr val="bg1"/>
            </a:solidFill>
          </p:grpSpPr>
          <p:sp>
            <p:nvSpPr>
              <p:cNvPr id="31" name="Freeform: Shape 14"/>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anchor="ctr"/>
              <a:lstStyle/>
              <a:p>
                <a:pPr algn="ctr"/>
              </a:p>
            </p:txBody>
          </p:sp>
          <p:sp>
            <p:nvSpPr>
              <p:cNvPr id="32" name="Freeform: Shape 15"/>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lstStyle/>
              <a:p>
                <a:pPr algn="ctr"/>
              </a:p>
            </p:txBody>
          </p:sp>
        </p:grpSp>
        <p:grpSp>
          <p:nvGrpSpPr>
            <p:cNvPr id="12" name="Group 10"/>
            <p:cNvGrpSpPr/>
            <p:nvPr/>
          </p:nvGrpSpPr>
          <p:grpSpPr>
            <a:xfrm rot="7811741">
              <a:off x="5459164" y="3646908"/>
              <a:ext cx="348853" cy="293489"/>
              <a:chOff x="5356342" y="3093565"/>
              <a:chExt cx="465138" cy="391319"/>
            </a:xfrm>
            <a:solidFill>
              <a:schemeClr val="bg1"/>
            </a:solidFill>
          </p:grpSpPr>
          <p:sp>
            <p:nvSpPr>
              <p:cNvPr id="28" name="Freeform: Shape 11"/>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anchor="ctr"/>
              <a:lstStyle/>
              <a:p>
                <a:pPr algn="ctr"/>
              </a:p>
            </p:txBody>
          </p:sp>
          <p:sp>
            <p:nvSpPr>
              <p:cNvPr id="29" name="Freeform: Shape 12"/>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anchor="ctr"/>
              <a:lstStyle/>
              <a:p>
                <a:pPr algn="ctr"/>
              </a:p>
            </p:txBody>
          </p:sp>
          <p:sp>
            <p:nvSpPr>
              <p:cNvPr id="30" name="Freeform: Shape 13"/>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anchor="ctr"/>
              <a:lstStyle/>
              <a:p>
                <a:pPr algn="ctr"/>
              </a:p>
            </p:txBody>
          </p:sp>
        </p:grpSp>
      </p:grpSp>
      <p:grpSp>
        <p:nvGrpSpPr>
          <p:cNvPr id="13" name="Group 25"/>
          <p:cNvGrpSpPr/>
          <p:nvPr/>
        </p:nvGrpSpPr>
        <p:grpSpPr>
          <a:xfrm flipH="1">
            <a:off x="5153494" y="1987204"/>
            <a:ext cx="1110489" cy="577354"/>
            <a:chOff x="1392530" y="2481978"/>
            <a:chExt cx="3124464" cy="313657"/>
          </a:xfrm>
          <a:effectLst/>
        </p:grpSpPr>
        <p:cxnSp>
          <p:nvCxnSpPr>
            <p:cNvPr id="26" name="Straight Connector 26"/>
            <p:cNvCxnSpPr/>
            <p:nvPr/>
          </p:nvCxnSpPr>
          <p:spPr>
            <a:xfrm flipH="1" flipV="1">
              <a:off x="3555062" y="2481981"/>
              <a:ext cx="961932" cy="31365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7"/>
            <p:cNvCxnSpPr/>
            <p:nvPr/>
          </p:nvCxnSpPr>
          <p:spPr>
            <a:xfrm flipH="1">
              <a:off x="1392530" y="2481978"/>
              <a:ext cx="2162533"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4" name="Group 4"/>
          <p:cNvGrpSpPr/>
          <p:nvPr/>
        </p:nvGrpSpPr>
        <p:grpSpPr>
          <a:xfrm>
            <a:off x="6359708" y="1848705"/>
            <a:ext cx="2244938" cy="675185"/>
            <a:chOff x="8479612" y="2464939"/>
            <a:chExt cx="2806700" cy="900247"/>
          </a:xfrm>
        </p:grpSpPr>
        <p:sp>
          <p:nvSpPr>
            <p:cNvPr id="24"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15" name="Straight Connector 30"/>
          <p:cNvCxnSpPr/>
          <p:nvPr/>
        </p:nvCxnSpPr>
        <p:spPr>
          <a:xfrm>
            <a:off x="2904565" y="1753611"/>
            <a:ext cx="1480099" cy="0"/>
          </a:xfrm>
          <a:prstGeom prst="line">
            <a:avLst/>
          </a:prstGeom>
          <a:ln>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6" name="Group 1"/>
          <p:cNvGrpSpPr/>
          <p:nvPr/>
        </p:nvGrpSpPr>
        <p:grpSpPr>
          <a:xfrm>
            <a:off x="539751" y="1605889"/>
            <a:ext cx="2268411" cy="675185"/>
            <a:chOff x="940690" y="2141185"/>
            <a:chExt cx="2803525" cy="900247"/>
          </a:xfrm>
        </p:grpSpPr>
        <p:sp>
          <p:nvSpPr>
            <p:cNvPr id="22" name="TextBox 31"/>
            <p:cNvSpPr txBox="1"/>
            <p:nvPr/>
          </p:nvSpPr>
          <p:spPr>
            <a:xfrm>
              <a:off x="940690" y="2141185"/>
              <a:ext cx="2803525" cy="276999"/>
            </a:xfrm>
            <a:prstGeom prst="rect">
              <a:avLst/>
            </a:prstGeom>
            <a:noFill/>
            <a:effectLst/>
          </p:spPr>
          <p:txBody>
            <a:bodyPr wrap="none" lIns="0" tIns="0" rIns="0" bIns="0" anchor="ctr" anchorCtr="0">
              <a:normAutofit lnSpcReduction="1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32"/>
            <p:cNvSpPr/>
            <p:nvPr/>
          </p:nvSpPr>
          <p:spPr>
            <a:xfrm>
              <a:off x="940690" y="2418184"/>
              <a:ext cx="2803525" cy="623248"/>
            </a:xfrm>
            <a:prstGeom prst="rect">
              <a:avLst/>
            </a:prstGeom>
            <a:effectLst/>
          </p:spPr>
          <p:txBody>
            <a:bodyPr wrap="square" lIns="0" tIns="0" rIns="0" bIns="0" anchor="ctr" anchorCtr="0">
              <a:normAutofit/>
            </a:bodyPr>
            <a:lstStyle/>
            <a:p>
              <a:pPr algn="r">
                <a:lnSpc>
                  <a:spcPct val="12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Group 33"/>
          <p:cNvGrpSpPr/>
          <p:nvPr/>
        </p:nvGrpSpPr>
        <p:grpSpPr>
          <a:xfrm>
            <a:off x="2907949" y="3184852"/>
            <a:ext cx="881076" cy="448733"/>
            <a:chOff x="1392536" y="2481978"/>
            <a:chExt cx="3229538" cy="393200"/>
          </a:xfrm>
          <a:effectLst/>
        </p:grpSpPr>
        <p:cxnSp>
          <p:nvCxnSpPr>
            <p:cNvPr id="20" name="Straight Connector 34"/>
            <p:cNvCxnSpPr/>
            <p:nvPr/>
          </p:nvCxnSpPr>
          <p:spPr>
            <a:xfrm flipH="1" flipV="1">
              <a:off x="2654765" y="2481978"/>
              <a:ext cx="1967309" cy="3932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35"/>
            <p:cNvCxnSpPr/>
            <p:nvPr/>
          </p:nvCxnSpPr>
          <p:spPr>
            <a:xfrm flipH="1">
              <a:off x="1392536" y="2481978"/>
              <a:ext cx="129869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36"/>
          <p:cNvSpPr txBox="1"/>
          <p:nvPr/>
        </p:nvSpPr>
        <p:spPr>
          <a:xfrm>
            <a:off x="705517" y="3046346"/>
            <a:ext cx="2102644" cy="207749"/>
          </a:xfrm>
          <a:prstGeom prst="rect">
            <a:avLst/>
          </a:prstGeom>
          <a:noFill/>
          <a:effectLst/>
        </p:spPr>
        <p:txBody>
          <a:bodyPr wrap="none" lIns="0" tIns="0" rIns="0" bIns="0" anchor="ctr" anchorCtr="0">
            <a:normAutofit lnSpcReduction="1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37"/>
          <p:cNvSpPr/>
          <p:nvPr/>
        </p:nvSpPr>
        <p:spPr>
          <a:xfrm>
            <a:off x="705517" y="3408089"/>
            <a:ext cx="2102644" cy="467436"/>
          </a:xfrm>
          <a:prstGeom prst="rect">
            <a:avLst/>
          </a:prstGeom>
          <a:effectLst/>
        </p:spPr>
        <p:txBody>
          <a:bodyPr wrap="square" lIns="0" tIns="0" rIns="0" bIns="0" anchor="ctr" anchorCtr="0">
            <a:normAutofit/>
          </a:bodyPr>
          <a:lstStyle/>
          <a:p>
            <a:pPr algn="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3607426" y="1516898"/>
            <a:ext cx="1971257" cy="1970544"/>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1331839" y="1516898"/>
            <a:ext cx="1971257" cy="1970544"/>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5849555" y="1516898"/>
            <a:ext cx="1971257" cy="197054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9"/>
          <p:cNvGrpSpPr/>
          <p:nvPr/>
        </p:nvGrpSpPr>
        <p:grpSpPr>
          <a:xfrm>
            <a:off x="1246295" y="3582442"/>
            <a:ext cx="2070391" cy="831104"/>
            <a:chOff x="1137578" y="4446650"/>
            <a:chExt cx="2653767" cy="826126"/>
          </a:xfrm>
        </p:grpSpPr>
        <p:sp>
          <p:nvSpPr>
            <p:cNvPr id="12" name="矩形 11"/>
            <p:cNvSpPr/>
            <p:nvPr/>
          </p:nvSpPr>
          <p:spPr>
            <a:xfrm>
              <a:off x="1137578" y="4813876"/>
              <a:ext cx="2653767" cy="458900"/>
            </a:xfrm>
            <a:prstGeom prst="rect">
              <a:avLst/>
            </a:prstGeom>
          </p:spPr>
          <p:txBody>
            <a:bodyPr wrap="square">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矩形 12"/>
            <p:cNvSpPr/>
            <p:nvPr/>
          </p:nvSpPr>
          <p:spPr>
            <a:xfrm>
              <a:off x="1307632" y="4446650"/>
              <a:ext cx="2313659" cy="321229"/>
            </a:xfrm>
            <a:prstGeom prst="rect">
              <a:avLst/>
            </a:prstGeom>
          </p:spPr>
          <p:txBody>
            <a:bodyPr wrap="square">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13"/>
          <p:cNvGrpSpPr/>
          <p:nvPr/>
        </p:nvGrpSpPr>
        <p:grpSpPr>
          <a:xfrm>
            <a:off x="3552726" y="3582442"/>
            <a:ext cx="2070391" cy="831104"/>
            <a:chOff x="1137578" y="4446650"/>
            <a:chExt cx="2653767" cy="826126"/>
          </a:xfrm>
        </p:grpSpPr>
        <p:sp>
          <p:nvSpPr>
            <p:cNvPr id="15" name="矩形 14"/>
            <p:cNvSpPr/>
            <p:nvPr/>
          </p:nvSpPr>
          <p:spPr>
            <a:xfrm>
              <a:off x="1137578" y="4813876"/>
              <a:ext cx="2653767" cy="458900"/>
            </a:xfrm>
            <a:prstGeom prst="rect">
              <a:avLst/>
            </a:prstGeom>
          </p:spPr>
          <p:txBody>
            <a:bodyPr wrap="square">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矩形 15"/>
            <p:cNvSpPr/>
            <p:nvPr/>
          </p:nvSpPr>
          <p:spPr>
            <a:xfrm>
              <a:off x="1307632" y="4446650"/>
              <a:ext cx="2313659" cy="321229"/>
            </a:xfrm>
            <a:prstGeom prst="rect">
              <a:avLst/>
            </a:prstGeom>
          </p:spPr>
          <p:txBody>
            <a:bodyPr wrap="square">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16"/>
          <p:cNvGrpSpPr/>
          <p:nvPr/>
        </p:nvGrpSpPr>
        <p:grpSpPr>
          <a:xfrm>
            <a:off x="5825702" y="3582442"/>
            <a:ext cx="2070391" cy="831104"/>
            <a:chOff x="1137578" y="4446650"/>
            <a:chExt cx="2653767" cy="826126"/>
          </a:xfrm>
        </p:grpSpPr>
        <p:sp>
          <p:nvSpPr>
            <p:cNvPr id="18" name="矩形 17"/>
            <p:cNvSpPr/>
            <p:nvPr/>
          </p:nvSpPr>
          <p:spPr>
            <a:xfrm>
              <a:off x="1137578" y="4813876"/>
              <a:ext cx="2653767" cy="458900"/>
            </a:xfrm>
            <a:prstGeom prst="rect">
              <a:avLst/>
            </a:prstGeom>
          </p:spPr>
          <p:txBody>
            <a:bodyPr wrap="square">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矩形 18"/>
            <p:cNvSpPr/>
            <p:nvPr/>
          </p:nvSpPr>
          <p:spPr>
            <a:xfrm>
              <a:off x="1307632" y="4446650"/>
              <a:ext cx="2313659" cy="321229"/>
            </a:xfrm>
            <a:prstGeom prst="rect">
              <a:avLst/>
            </a:prstGeom>
          </p:spPr>
          <p:txBody>
            <a:bodyPr wrap="square">
              <a:spAutoFit/>
            </a:bodyPr>
            <a:lstStyle/>
            <a:p>
              <a:pPr algn="ctr"/>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5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random/>
      </p:transition>
    </mc:Choice>
    <mc:Fallback>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50" fill="hold"/>
                                        <p:tgtEl>
                                          <p:spTgt spid="3"/>
                                        </p:tgtEl>
                                        <p:attrNameLst>
                                          <p:attrName>ppt_x</p:attrName>
                                        </p:attrNameLst>
                                      </p:cBhvr>
                                      <p:tavLst>
                                        <p:tav tm="0">
                                          <p:val>
                                            <p:strVal val="#ppt_x"/>
                                          </p:val>
                                        </p:tav>
                                        <p:tav tm="100000">
                                          <p:val>
                                            <p:strVal val="#ppt_x"/>
                                          </p:val>
                                        </p:tav>
                                      </p:tavLst>
                                    </p:anim>
                                    <p:anim calcmode="lin" valueType="num">
                                      <p:cBhvr additive="base">
                                        <p:cTn id="23" dur="25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50" fill="hold"/>
                                        <p:tgtEl>
                                          <p:spTgt spid="4"/>
                                        </p:tgtEl>
                                        <p:attrNameLst>
                                          <p:attrName>ppt_x</p:attrName>
                                        </p:attrNameLst>
                                      </p:cBhvr>
                                      <p:tavLst>
                                        <p:tav tm="0">
                                          <p:val>
                                            <p:strVal val="#ppt_x"/>
                                          </p:val>
                                        </p:tav>
                                        <p:tav tm="100000">
                                          <p:val>
                                            <p:strVal val="#ppt_x"/>
                                          </p:val>
                                        </p:tav>
                                      </p:tavLst>
                                    </p:anim>
                                    <p:anim calcmode="lin" valueType="num">
                                      <p:cBhvr additive="base">
                                        <p:cTn id="28" dur="25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250" fill="hold"/>
                                        <p:tgtEl>
                                          <p:spTgt spid="8"/>
                                        </p:tgtEl>
                                        <p:attrNameLst>
                                          <p:attrName>ppt_x</p:attrName>
                                        </p:attrNameLst>
                                      </p:cBhvr>
                                      <p:tavLst>
                                        <p:tav tm="0">
                                          <p:val>
                                            <p:strVal val="#ppt_x"/>
                                          </p:val>
                                        </p:tav>
                                        <p:tav tm="100000">
                                          <p:val>
                                            <p:strVal val="#ppt_x"/>
                                          </p:val>
                                        </p:tav>
                                      </p:tavLst>
                                    </p:anim>
                                    <p:anim calcmode="lin" valueType="num">
                                      <p:cBhvr additive="base">
                                        <p:cTn id="33"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4747196" y="1722004"/>
            <a:ext cx="2426174"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4747196" y="3928546"/>
            <a:ext cx="2426174"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2013536" y="1722004"/>
            <a:ext cx="2339342"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2013536" y="3928546"/>
            <a:ext cx="2339342"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grpSp>
        <p:nvGrpSpPr>
          <p:cNvPr id="6" name="组合 7"/>
          <p:cNvGrpSpPr/>
          <p:nvPr/>
        </p:nvGrpSpPr>
        <p:grpSpPr bwMode="auto">
          <a:xfrm>
            <a:off x="1565077" y="3025522"/>
            <a:ext cx="865250" cy="866272"/>
            <a:chOff x="0" y="0"/>
            <a:chExt cx="1403797" cy="1403797"/>
          </a:xfrm>
        </p:grpSpPr>
        <p:sp>
          <p:nvSpPr>
            <p:cNvPr id="7" name="椭圆 8"/>
            <p:cNvSpPr>
              <a:spLocks noChangeArrowheads="1"/>
            </p:cNvSpPr>
            <p:nvPr/>
          </p:nvSpPr>
          <p:spPr bwMode="auto">
            <a:xfrm>
              <a:off x="0" y="0"/>
              <a:ext cx="1403797" cy="140379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8" name="组合 9"/>
            <p:cNvGrpSpPr/>
            <p:nvPr/>
          </p:nvGrpSpPr>
          <p:grpSpPr bwMode="auto">
            <a:xfrm>
              <a:off x="486136" y="362881"/>
              <a:ext cx="392888" cy="661931"/>
              <a:chOff x="0" y="0"/>
              <a:chExt cx="292099" cy="492124"/>
            </a:xfrm>
          </p:grpSpPr>
          <p:sp>
            <p:nvSpPr>
              <p:cNvPr id="9"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0"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1"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12" name="组合 19"/>
          <p:cNvGrpSpPr/>
          <p:nvPr/>
        </p:nvGrpSpPr>
        <p:grpSpPr bwMode="auto">
          <a:xfrm>
            <a:off x="6712652" y="3025522"/>
            <a:ext cx="866272" cy="866272"/>
            <a:chOff x="0" y="0"/>
            <a:chExt cx="1403797" cy="1403797"/>
          </a:xfrm>
        </p:grpSpPr>
        <p:sp>
          <p:nvSpPr>
            <p:cNvPr id="13" name="椭圆 20"/>
            <p:cNvSpPr>
              <a:spLocks noChangeArrowheads="1"/>
            </p:cNvSpPr>
            <p:nvPr/>
          </p:nvSpPr>
          <p:spPr bwMode="auto">
            <a:xfrm>
              <a:off x="0" y="0"/>
              <a:ext cx="1403797" cy="140379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14"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nvGrpSpPr>
          <p:cNvPr id="15" name="组合 22"/>
          <p:cNvGrpSpPr/>
          <p:nvPr/>
        </p:nvGrpSpPr>
        <p:grpSpPr bwMode="auto">
          <a:xfrm>
            <a:off x="1565077" y="2108126"/>
            <a:ext cx="865250" cy="865250"/>
            <a:chOff x="0" y="0"/>
            <a:chExt cx="1403797" cy="1403797"/>
          </a:xfrm>
        </p:grpSpPr>
        <p:sp>
          <p:nvSpPr>
            <p:cNvPr id="16" name="椭圆 23"/>
            <p:cNvSpPr>
              <a:spLocks noChangeArrowheads="1"/>
            </p:cNvSpPr>
            <p:nvPr/>
          </p:nvSpPr>
          <p:spPr bwMode="auto">
            <a:xfrm>
              <a:off x="0" y="0"/>
              <a:ext cx="1403797" cy="140379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17" name="组合 24"/>
            <p:cNvGrpSpPr/>
            <p:nvPr/>
          </p:nvGrpSpPr>
          <p:grpSpPr bwMode="auto">
            <a:xfrm>
              <a:off x="282958" y="324214"/>
              <a:ext cx="799244" cy="731504"/>
              <a:chOff x="0" y="0"/>
              <a:chExt cx="550987" cy="504288"/>
            </a:xfrm>
          </p:grpSpPr>
          <p:sp>
            <p:nvSpPr>
              <p:cNvPr id="1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20" name="组合 27"/>
          <p:cNvGrpSpPr/>
          <p:nvPr/>
        </p:nvGrpSpPr>
        <p:grpSpPr bwMode="auto">
          <a:xfrm>
            <a:off x="6712652" y="2108126"/>
            <a:ext cx="866272" cy="865250"/>
            <a:chOff x="0" y="0"/>
            <a:chExt cx="1403797" cy="1403797"/>
          </a:xfrm>
        </p:grpSpPr>
        <p:sp>
          <p:nvSpPr>
            <p:cNvPr id="21" name="椭圆 28"/>
            <p:cNvSpPr>
              <a:spLocks noChangeArrowheads="1"/>
            </p:cNvSpPr>
            <p:nvPr/>
          </p:nvSpPr>
          <p:spPr bwMode="auto">
            <a:xfrm>
              <a:off x="0" y="0"/>
              <a:ext cx="1403797" cy="140379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22"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sp>
        <p:nvSpPr>
          <p:cNvPr id="23" name="文本框 18"/>
          <p:cNvSpPr txBox="1">
            <a:spLocks noChangeArrowheads="1"/>
          </p:cNvSpPr>
          <p:nvPr/>
        </p:nvSpPr>
        <p:spPr bwMode="auto">
          <a:xfrm>
            <a:off x="2430328" y="208863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endParaRPr lang="zh-CN" altLang="en-US" sz="900" dirty="0">
              <a:solidFill>
                <a:schemeClr val="bg1">
                  <a:lumMod val="50000"/>
                </a:schemeClr>
              </a:solidFill>
              <a:latin typeface="+mn-ea"/>
              <a:ea typeface="+mn-ea"/>
            </a:endParaRPr>
          </a:p>
        </p:txBody>
      </p:sp>
      <p:sp>
        <p:nvSpPr>
          <p:cNvPr id="24" name="文本框 18"/>
          <p:cNvSpPr txBox="1">
            <a:spLocks noChangeArrowheads="1"/>
          </p:cNvSpPr>
          <p:nvPr/>
        </p:nvSpPr>
        <p:spPr bwMode="auto">
          <a:xfrm>
            <a:off x="2430328" y="3299529"/>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endParaRPr lang="zh-CN" altLang="en-US" sz="900" dirty="0">
              <a:solidFill>
                <a:schemeClr val="bg1">
                  <a:lumMod val="50000"/>
                </a:schemeClr>
              </a:solidFill>
              <a:latin typeface="+mn-ea"/>
              <a:ea typeface="+mn-ea"/>
            </a:endParaRPr>
          </a:p>
        </p:txBody>
      </p:sp>
      <p:sp>
        <p:nvSpPr>
          <p:cNvPr id="25" name="文本框 18"/>
          <p:cNvSpPr txBox="1">
            <a:spLocks noChangeArrowheads="1"/>
          </p:cNvSpPr>
          <p:nvPr/>
        </p:nvSpPr>
        <p:spPr bwMode="auto">
          <a:xfrm>
            <a:off x="4872178" y="2093751"/>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endParaRPr lang="zh-CN" altLang="en-US" sz="900" dirty="0">
              <a:solidFill>
                <a:schemeClr val="bg1">
                  <a:lumMod val="50000"/>
                </a:schemeClr>
              </a:solidFill>
              <a:latin typeface="+mn-ea"/>
              <a:ea typeface="+mn-ea"/>
            </a:endParaRPr>
          </a:p>
        </p:txBody>
      </p:sp>
      <p:sp>
        <p:nvSpPr>
          <p:cNvPr id="26" name="文本框 18"/>
          <p:cNvSpPr txBox="1">
            <a:spLocks noChangeArrowheads="1"/>
          </p:cNvSpPr>
          <p:nvPr/>
        </p:nvSpPr>
        <p:spPr bwMode="auto">
          <a:xfrm>
            <a:off x="4872178" y="330464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endParaRPr lang="zh-CN" altLang="en-US" sz="900" dirty="0">
              <a:solidFill>
                <a:schemeClr val="bg1">
                  <a:lumMod val="50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
        <p:random/>
      </p:transition>
    </mc:Choice>
    <mc:Fallback>
      <p:transition spd="slow" advClick="0" advTm="2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360"/>
                                          </p:val>
                                        </p:tav>
                                        <p:tav tm="100000">
                                          <p:val>
                                            <p:fltVal val="0"/>
                                          </p:val>
                                        </p:tav>
                                      </p:tavLst>
                                    </p:anim>
                                    <p:animEffect transition="in" filter="fade">
                                      <p:cBhvr>
                                        <p:cTn id="23" dur="500"/>
                                        <p:tgtEl>
                                          <p:spTgt spid="15"/>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 calcmode="lin" valueType="num">
                                      <p:cBhvr>
                                        <p:cTn id="28" dur="500" fill="hold"/>
                                        <p:tgtEl>
                                          <p:spTgt spid="6"/>
                                        </p:tgtEl>
                                        <p:attrNameLst>
                                          <p:attrName>style.rotation</p:attrName>
                                        </p:attrNameLst>
                                      </p:cBhvr>
                                      <p:tavLst>
                                        <p:tav tm="0">
                                          <p:val>
                                            <p:fltVal val="360"/>
                                          </p:val>
                                        </p:tav>
                                        <p:tav tm="100000">
                                          <p:val>
                                            <p:fltVal val="0"/>
                                          </p:val>
                                        </p:tav>
                                      </p:tavLst>
                                    </p:anim>
                                    <p:animEffect transition="in" filter="fade">
                                      <p:cBhvr>
                                        <p:cTn id="29" dur="500"/>
                                        <p:tgtEl>
                                          <p:spTgt spid="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attrNameLst>
                                          <p:attrName>style.rotation</p:attrName>
                                        </p:attrNameLst>
                                      </p:cBhvr>
                                      <p:tavLst>
                                        <p:tav tm="0">
                                          <p:val>
                                            <p:fltVal val="360"/>
                                          </p:val>
                                        </p:tav>
                                        <p:tav tm="100000">
                                          <p:val>
                                            <p:fltVal val="0"/>
                                          </p:val>
                                        </p:tav>
                                      </p:tavLst>
                                    </p:anim>
                                    <p:animEffect transition="in" filter="fade">
                                      <p:cBhvr>
                                        <p:cTn id="35" dur="500"/>
                                        <p:tgtEl>
                                          <p:spTgt spid="20"/>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100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p:tgtEl>
                                          <p:spTgt spid="25"/>
                                        </p:tgtEl>
                                        <p:attrNameLst>
                                          <p:attrName>ppt_x</p:attrName>
                                        </p:attrNameLst>
                                      </p:cBhvr>
                                      <p:tavLst>
                                        <p:tav tm="0">
                                          <p:val>
                                            <p:strVal val="#ppt_x+#ppt_w*1.125000"/>
                                          </p:val>
                                        </p:tav>
                                        <p:tav tm="100000">
                                          <p:val>
                                            <p:strVal val="#ppt_x"/>
                                          </p:val>
                                        </p:tav>
                                      </p:tavLst>
                                    </p:anim>
                                    <p:animEffect transition="in" filter="wipe(left)">
                                      <p:cBhvr>
                                        <p:cTn id="54" dur="500"/>
                                        <p:tgtEl>
                                          <p:spTgt spid="25"/>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p:tgtEl>
                                          <p:spTgt spid="26"/>
                                        </p:tgtEl>
                                        <p:attrNameLst>
                                          <p:attrName>ppt_x</p:attrName>
                                        </p:attrNameLst>
                                      </p:cBhvr>
                                      <p:tavLst>
                                        <p:tav tm="0">
                                          <p:val>
                                            <p:strVal val="#ppt_x+#ppt_w*1.125000"/>
                                          </p:val>
                                        </p:tav>
                                        <p:tav tm="100000">
                                          <p:val>
                                            <p:strVal val="#ppt_x"/>
                                          </p:val>
                                        </p:tav>
                                      </p:tavLst>
                                    </p:anim>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3"/>
          <p:cNvSpPr>
            <a:spLocks noChangeArrowheads="1"/>
          </p:cNvSpPr>
          <p:nvPr/>
        </p:nvSpPr>
        <p:spPr bwMode="auto">
          <a:xfrm>
            <a:off x="4465941" y="1456872"/>
            <a:ext cx="2940413" cy="2940808"/>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sp>
        <p:nvSpPr>
          <p:cNvPr id="25" name="Oval 4"/>
          <p:cNvSpPr>
            <a:spLocks noChangeArrowheads="1"/>
          </p:cNvSpPr>
          <p:nvPr/>
        </p:nvSpPr>
        <p:spPr bwMode="auto">
          <a:xfrm>
            <a:off x="4370291" y="1372256"/>
            <a:ext cx="3125366" cy="3127501"/>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sp>
        <p:nvSpPr>
          <p:cNvPr id="26" name="Oval 6"/>
          <p:cNvSpPr>
            <a:spLocks noChangeArrowheads="1"/>
          </p:cNvSpPr>
          <p:nvPr/>
        </p:nvSpPr>
        <p:spPr bwMode="auto">
          <a:xfrm>
            <a:off x="4624894" y="1606319"/>
            <a:ext cx="2630445" cy="2630800"/>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grpSp>
        <p:nvGrpSpPr>
          <p:cNvPr id="2" name="中国 52"/>
          <p:cNvGrpSpPr/>
          <p:nvPr/>
        </p:nvGrpSpPr>
        <p:grpSpPr bwMode="auto">
          <a:xfrm>
            <a:off x="4934984" y="2076640"/>
            <a:ext cx="1876933" cy="1707622"/>
            <a:chOff x="0" y="0"/>
            <a:chExt cx="5832647" cy="4819363"/>
          </a:xfrm>
          <a:blipFill dpi="0" rotWithShape="1">
            <a:blip r:embed="rId1">
              <a:extLst>
                <a:ext uri="{28A0092B-C50C-407E-A947-70E740481C1C}">
                  <a14:useLocalDpi xmlns:a14="http://schemas.microsoft.com/office/drawing/2010/main" val="0"/>
                </a:ext>
              </a:extLst>
            </a:blip>
            <a:srcRect/>
            <a:stretch>
              <a:fillRect/>
            </a:stretch>
          </a:blip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grpSp>
      <p:sp>
        <p:nvSpPr>
          <p:cNvPr id="81" name="正圆 181"/>
          <p:cNvSpPr>
            <a:spLocks noChangeArrowheads="1"/>
          </p:cNvSpPr>
          <p:nvPr/>
        </p:nvSpPr>
        <p:spPr bwMode="auto">
          <a:xfrm>
            <a:off x="5396723" y="987574"/>
            <a:ext cx="974615" cy="974745"/>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1</a:t>
            </a:r>
            <a:endParaRPr lang="en-US" sz="4000" dirty="0">
              <a:solidFill>
                <a:srgbClr val="FFFFFF"/>
              </a:solidFill>
              <a:latin typeface="+mj-lt"/>
              <a:ea typeface="微软雅黑" panose="020B0503020204020204" pitchFamily="34" charset="-122"/>
            </a:endParaRPr>
          </a:p>
        </p:txBody>
      </p:sp>
      <p:sp>
        <p:nvSpPr>
          <p:cNvPr id="82" name="正圆 181"/>
          <p:cNvSpPr>
            <a:spLocks noChangeArrowheads="1"/>
          </p:cNvSpPr>
          <p:nvPr/>
        </p:nvSpPr>
        <p:spPr bwMode="auto">
          <a:xfrm>
            <a:off x="4298321" y="3405884"/>
            <a:ext cx="974615" cy="96606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2</a:t>
            </a:r>
            <a:endParaRPr lang="en-US" sz="4000" dirty="0">
              <a:solidFill>
                <a:srgbClr val="FFFFFF"/>
              </a:solidFill>
              <a:latin typeface="+mj-lt"/>
              <a:ea typeface="微软雅黑" panose="020B0503020204020204" pitchFamily="34" charset="-122"/>
            </a:endParaRPr>
          </a:p>
        </p:txBody>
      </p:sp>
      <p:sp>
        <p:nvSpPr>
          <p:cNvPr id="83" name="正圆 181"/>
          <p:cNvSpPr>
            <a:spLocks noChangeArrowheads="1"/>
          </p:cNvSpPr>
          <p:nvPr/>
        </p:nvSpPr>
        <p:spPr bwMode="auto">
          <a:xfrm>
            <a:off x="6674264" y="3343401"/>
            <a:ext cx="974615" cy="96606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3</a:t>
            </a:r>
            <a:endParaRPr lang="en-US" sz="4000" dirty="0">
              <a:solidFill>
                <a:srgbClr val="FFFFFF"/>
              </a:solidFill>
              <a:latin typeface="+mj-lt"/>
              <a:ea typeface="微软雅黑" panose="020B0503020204020204" pitchFamily="34" charset="-122"/>
            </a:endParaRPr>
          </a:p>
        </p:txBody>
      </p:sp>
      <p:grpSp>
        <p:nvGrpSpPr>
          <p:cNvPr id="3" name="Group 44"/>
          <p:cNvGrpSpPr/>
          <p:nvPr/>
        </p:nvGrpSpPr>
        <p:grpSpPr bwMode="auto">
          <a:xfrm>
            <a:off x="1620070" y="1608112"/>
            <a:ext cx="1945060" cy="531150"/>
            <a:chOff x="0" y="70"/>
            <a:chExt cx="3062" cy="836"/>
          </a:xfrm>
        </p:grpSpPr>
        <p:sp>
          <p:nvSpPr>
            <p:cNvPr id="85" name="Text Box 45"/>
            <p:cNvSpPr txBox="1">
              <a:spLocks noChangeArrowheads="1"/>
            </p:cNvSpPr>
            <p:nvPr/>
          </p:nvSpPr>
          <p:spPr bwMode="auto">
            <a:xfrm>
              <a:off x="227" y="180"/>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grpSp>
        <p:nvGrpSpPr>
          <p:cNvPr id="4" name="Group 47"/>
          <p:cNvGrpSpPr/>
          <p:nvPr/>
        </p:nvGrpSpPr>
        <p:grpSpPr bwMode="auto">
          <a:xfrm>
            <a:off x="1620070" y="2522829"/>
            <a:ext cx="1945060" cy="552754"/>
            <a:chOff x="0" y="68"/>
            <a:chExt cx="3062" cy="870"/>
          </a:xfrm>
        </p:grpSpPr>
        <p:sp>
          <p:nvSpPr>
            <p:cNvPr id="88" name="Text Box 48"/>
            <p:cNvSpPr txBox="1">
              <a:spLocks noChangeArrowheads="1"/>
            </p:cNvSpPr>
            <p:nvPr/>
          </p:nvSpPr>
          <p:spPr bwMode="auto">
            <a:xfrm>
              <a:off x="227" y="212"/>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chemeClr val="accent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p>
          </p:txBody>
        </p:sp>
      </p:grpSp>
      <p:grpSp>
        <p:nvGrpSpPr>
          <p:cNvPr id="5" name="Group 50"/>
          <p:cNvGrpSpPr/>
          <p:nvPr/>
        </p:nvGrpSpPr>
        <p:grpSpPr bwMode="auto">
          <a:xfrm>
            <a:off x="1620070" y="3437220"/>
            <a:ext cx="1945060" cy="573719"/>
            <a:chOff x="0" y="43"/>
            <a:chExt cx="3062" cy="903"/>
          </a:xfrm>
        </p:grpSpPr>
        <p:sp>
          <p:nvSpPr>
            <p:cNvPr id="91" name="Text Box 51"/>
            <p:cNvSpPr txBox="1">
              <a:spLocks noChangeArrowheads="1"/>
            </p:cNvSpPr>
            <p:nvPr/>
          </p:nvSpPr>
          <p:spPr bwMode="auto">
            <a:xfrm>
              <a:off x="227" y="220"/>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0" presetClass="path" presetSubtype="0" accel="50000" decel="50000" fill="hold" grpId="0"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0" dur="2000" fill="hold"/>
                                        <p:tgtEl>
                                          <p:spTgt spid="81"/>
                                        </p:tgtEl>
                                        <p:attrNameLst>
                                          <p:attrName>ppt_x</p:attrName>
                                          <p:attrName>ppt_y</p:attrName>
                                        </p:attrNameLst>
                                      </p:cBhvr>
                                      <p:rCtr x="13400" y="-3700"/>
                                    </p:animMotion>
                                  </p:childTnLst>
                                </p:cTn>
                              </p:par>
                              <p:par>
                                <p:cTn id="21" presetID="0" presetClass="path" presetSubtype="0" accel="50000" decel="50000" fill="hold" grpId="0"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2" dur="2000" fill="hold"/>
                                        <p:tgtEl>
                                          <p:spTgt spid="82"/>
                                        </p:tgtEl>
                                        <p:attrNameLst>
                                          <p:attrName>ppt_x</p:attrName>
                                          <p:attrName>ppt_y</p:attrName>
                                        </p:attrNameLst>
                                      </p:cBhvr>
                                      <p:rCtr x="-9000" y="-6200"/>
                                    </p:animMotion>
                                  </p:childTnLst>
                                </p:cTn>
                              </p:par>
                              <p:par>
                                <p:cTn id="23" presetID="0" presetClass="path" presetSubtype="0" accel="50000" decel="50000" fill="hold" grpId="0"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24" dur="2000" fill="hold"/>
                                        <p:tgtEl>
                                          <p:spTgt spid="83"/>
                                        </p:tgtEl>
                                        <p:attrNameLst>
                                          <p:attrName>ppt_x</p:attrName>
                                          <p:attrName>ppt_y</p:attrName>
                                        </p:attrNameLst>
                                      </p:cBhvr>
                                      <p:rCtr x="-500" y="9200"/>
                                    </p:animMotion>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81" grpId="0" bldLvl="0" animBg="1" autoUpdateAnimBg="0"/>
      <p:bldP spid="81" grpId="1" animBg="1"/>
      <p:bldP spid="82" grpId="0" bldLvl="0" animBg="1" autoUpdateAnimBg="0"/>
      <p:bldP spid="82" grpId="1" animBg="1"/>
      <p:bldP spid="83" grpId="0" bldLvl="0" animBg="1" autoUpdateAnimBg="0"/>
      <p:bldP spid="8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
        <p:nvSpPr>
          <p:cNvPr id="6" name="椭圆 5"/>
          <p:cNvSpPr/>
          <p:nvPr/>
        </p:nvSpPr>
        <p:spPr>
          <a:xfrm>
            <a:off x="2992634" y="1995686"/>
            <a:ext cx="1147317" cy="11473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3080"/>
          <p:cNvSpPr txBox="1">
            <a:spLocks noChangeArrowheads="1"/>
          </p:cNvSpPr>
          <p:nvPr/>
        </p:nvSpPr>
        <p:spPr bwMode="auto">
          <a:xfrm>
            <a:off x="2959730" y="2134892"/>
            <a:ext cx="1252230" cy="89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4499993" y="2216521"/>
            <a:ext cx="2030237" cy="400110"/>
          </a:xfrm>
          <a:prstGeom prst="rect">
            <a:avLst/>
          </a:prstGeom>
        </p:spPr>
        <p:txBody>
          <a:bodyPr wrap="square" lIns="0" tIns="0" rIns="0" bIns="0">
            <a:spAutoFit/>
          </a:bodyPr>
          <a:lstStyle/>
          <a:p>
            <a:pPr>
              <a:lnSpc>
                <a:spcPct val="130000"/>
              </a:lnSpc>
            </a:pP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9"/>
          <p:cNvSpPr txBox="1"/>
          <p:nvPr/>
        </p:nvSpPr>
        <p:spPr>
          <a:xfrm>
            <a:off x="4499992" y="2608625"/>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3"/>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strVal val="4*#ppt_w"/>
                                          </p:val>
                                        </p:tav>
                                        <p:tav tm="100000">
                                          <p:val>
                                            <p:strVal val="#ppt_w"/>
                                          </p:val>
                                        </p:tav>
                                      </p:tavLst>
                                    </p:anim>
                                    <p:anim calcmode="lin" valueType="num">
                                      <p:cBhvr>
                                        <p:cTn id="36" dur="500" fill="hold"/>
                                        <p:tgtEl>
                                          <p:spTgt spid="25"/>
                                        </p:tgtEl>
                                        <p:attrNameLst>
                                          <p:attrName>ppt_h</p:attrName>
                                        </p:attrNameLst>
                                      </p:cBhvr>
                                      <p:tavLst>
                                        <p:tav tm="0">
                                          <p:val>
                                            <p:strVal val="4*#ppt_h"/>
                                          </p:val>
                                        </p:tav>
                                        <p:tav tm="100000">
                                          <p:val>
                                            <p:strVal val="#ppt_h"/>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0-#ppt_w/2"/>
                                          </p:val>
                                        </p:tav>
                                        <p:tav tm="100000">
                                          <p:val>
                                            <p:strVal val="#ppt_x"/>
                                          </p:val>
                                        </p:tav>
                                      </p:tavLst>
                                    </p:anim>
                                    <p:anim calcmode="lin" valueType="num">
                                      <p:cBhvr additive="base">
                                        <p:cTn id="4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5"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67461" y="3045863"/>
            <a:ext cx="1805711" cy="626833"/>
            <a:chOff x="609599" y="3139323"/>
            <a:chExt cx="2407615" cy="835777"/>
          </a:xfrm>
        </p:grpSpPr>
        <p:sp>
          <p:nvSpPr>
            <p:cNvPr id="27" name="文本框 10"/>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4400">
                <a:lnSpc>
                  <a:spcPct val="120000"/>
                </a:lnSpc>
                <a:defRPr/>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dirty="0">
                  <a:solidFill>
                    <a:schemeClr val="bg1">
                      <a:lumMod val="50000"/>
                    </a:schemeClr>
                  </a:solidFill>
                  <a:latin typeface="微软雅黑" panose="020B0503020204020204" pitchFamily="34" charset="-122"/>
                  <a:ea typeface="微软雅黑" panose="020B0503020204020204" pitchFamily="34" charset="-122"/>
                </a:rPr>
              </a:br>
              <a:r>
                <a:rPr lang="zh-CN" altLang="en-US" sz="7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09599" y="3139323"/>
              <a:ext cx="2407615" cy="246221"/>
            </a:xfrm>
            <a:prstGeom prst="rect">
              <a:avLst/>
            </a:prstGeom>
          </p:spPr>
          <p:txBody>
            <a:bodyPr wrap="none" lIns="72000" tIns="0" rIns="72000" bIns="0">
              <a:normAutofit/>
            </a:bodyPr>
            <a:lstStyle/>
            <a:p>
              <a:pPr lvl="0" algn="r" defTabSz="914400">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333542" y="3045863"/>
            <a:ext cx="1842997" cy="626833"/>
            <a:chOff x="9029821" y="3139323"/>
            <a:chExt cx="2457329" cy="835777"/>
          </a:xfrm>
        </p:grpSpPr>
        <p:sp>
          <p:nvSpPr>
            <p:cNvPr id="25" name="文本框 13"/>
            <p:cNvSpPr txBox="1"/>
            <p:nvPr/>
          </p:nvSpPr>
          <p:spPr>
            <a:xfrm>
              <a:off x="9029821" y="3385544"/>
              <a:ext cx="2457329" cy="589556"/>
            </a:xfrm>
            <a:prstGeom prst="rect">
              <a:avLst/>
            </a:prstGeom>
            <a:noFill/>
          </p:spPr>
          <p:txBody>
            <a:bodyPr wrap="square" lIns="72000" tIns="0" rIns="72000" bIns="0" anchor="ctr" anchorCtr="0">
              <a:normAutofit/>
            </a:bodyPr>
            <a:lstStyle/>
            <a:p>
              <a:pPr defTabSz="914400">
                <a:lnSpc>
                  <a:spcPct val="120000"/>
                </a:lnSpc>
                <a:defRPr/>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9029821" y="3139323"/>
              <a:ext cx="2457329" cy="246221"/>
            </a:xfrm>
            <a:prstGeom prst="rect">
              <a:avLst/>
            </a:prstGeom>
          </p:spPr>
          <p:txBody>
            <a:bodyPr wrap="none" lIns="72000" tIns="0" rIns="72000" bIns="0">
              <a:normAutofit/>
            </a:bodyPr>
            <a:lstStyle/>
            <a:p>
              <a:pPr lvl="0" defTabSz="914400">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814134" y="1077341"/>
            <a:ext cx="1515732" cy="695805"/>
            <a:chOff x="5122025" y="525814"/>
            <a:chExt cx="2020976" cy="927740"/>
          </a:xfrm>
        </p:grpSpPr>
        <p:sp>
          <p:nvSpPr>
            <p:cNvPr id="23" name="文本框 16"/>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122025" y="525814"/>
              <a:ext cx="2020976" cy="325410"/>
            </a:xfrm>
            <a:prstGeom prst="rect">
              <a:avLst/>
            </a:prstGeom>
          </p:spPr>
          <p:txBody>
            <a:bodyPr wrap="none" lIns="0" tIns="0" rIns="0" bIns="0" anchor="ctr" anchorCtr="1">
              <a:normAutofit/>
            </a:bodyPr>
            <a:lstStyle/>
            <a:p>
              <a:pPr lvl="0" algn="ctr" defTabSz="914400">
                <a:spcBef>
                  <a:spcPct val="0"/>
                </a:spcBef>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492346" y="2034592"/>
            <a:ext cx="1805711" cy="626833"/>
            <a:chOff x="609599" y="3139323"/>
            <a:chExt cx="2407615" cy="835777"/>
          </a:xfrm>
        </p:grpSpPr>
        <p:sp>
          <p:nvSpPr>
            <p:cNvPr id="21" name="文本框 19"/>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4400">
                <a:lnSpc>
                  <a:spcPct val="120000"/>
                </a:lnSpc>
                <a:defRPr/>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09599" y="3139323"/>
              <a:ext cx="2407615" cy="246221"/>
            </a:xfrm>
            <a:prstGeom prst="rect">
              <a:avLst/>
            </a:prstGeom>
          </p:spPr>
          <p:txBody>
            <a:bodyPr wrap="none" lIns="72000" tIns="0" rIns="72000" bIns="0">
              <a:normAutofit/>
            </a:bodyPr>
            <a:lstStyle/>
            <a:p>
              <a:pPr lvl="0" algn="r" defTabSz="914400">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929743" y="2034592"/>
            <a:ext cx="1842997" cy="626833"/>
            <a:chOff x="9029821" y="3139323"/>
            <a:chExt cx="2457329" cy="835777"/>
          </a:xfrm>
        </p:grpSpPr>
        <p:sp>
          <p:nvSpPr>
            <p:cNvPr id="19" name="文本框 22"/>
            <p:cNvSpPr txBox="1"/>
            <p:nvPr/>
          </p:nvSpPr>
          <p:spPr>
            <a:xfrm>
              <a:off x="9029821" y="3385544"/>
              <a:ext cx="2457329" cy="589556"/>
            </a:xfrm>
            <a:prstGeom prst="rect">
              <a:avLst/>
            </a:prstGeom>
            <a:noFill/>
          </p:spPr>
          <p:txBody>
            <a:bodyPr wrap="square" lIns="72000" tIns="0" rIns="72000" bIns="0" anchor="ctr" anchorCtr="0">
              <a:normAutofit/>
            </a:bodyPr>
            <a:lstStyle/>
            <a:p>
              <a:pPr defTabSz="914400">
                <a:lnSpc>
                  <a:spcPct val="120000"/>
                </a:lnSpc>
                <a:defRPr/>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7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9029821" y="3139323"/>
              <a:ext cx="2457329" cy="246221"/>
            </a:xfrm>
            <a:prstGeom prst="rect">
              <a:avLst/>
            </a:prstGeom>
          </p:spPr>
          <p:txBody>
            <a:bodyPr wrap="none" lIns="72000" tIns="0" rIns="72000" bIns="0">
              <a:normAutofit/>
            </a:bodyPr>
            <a:lstStyle/>
            <a:p>
              <a:pPr lvl="0" defTabSz="914400">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991580" y="1981806"/>
            <a:ext cx="3162626" cy="1865008"/>
            <a:chOff x="2991580" y="1981806"/>
            <a:chExt cx="3162626" cy="1865008"/>
          </a:xfrm>
        </p:grpSpPr>
        <p:sp>
          <p:nvSpPr>
            <p:cNvPr id="4" name="任意多边形: 形状 3"/>
            <p:cNvSpPr/>
            <p:nvPr/>
          </p:nvSpPr>
          <p:spPr>
            <a:xfrm rot="4680292" flipH="1" flipV="1">
              <a:off x="4921199" y="2613806"/>
              <a:ext cx="867967" cy="1598047"/>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991580" y="1981806"/>
              <a:ext cx="2884335" cy="1865008"/>
              <a:chOff x="2991580" y="1981806"/>
              <a:chExt cx="2884335" cy="1865008"/>
            </a:xfrm>
          </p:grpSpPr>
          <p:sp>
            <p:nvSpPr>
              <p:cNvPr id="5" name="任意多边形: 形状 4"/>
              <p:cNvSpPr/>
              <p:nvPr/>
            </p:nvSpPr>
            <p:spPr>
              <a:xfrm rot="2397114" flipH="1" flipV="1">
                <a:off x="4649987" y="2166823"/>
                <a:ext cx="867967" cy="1598047"/>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任意多边形: 形状 5"/>
              <p:cNvSpPr/>
              <p:nvPr/>
            </p:nvSpPr>
            <p:spPr>
              <a:xfrm rot="16919708" flipH="1">
                <a:off x="3356620" y="2613807"/>
                <a:ext cx="867967" cy="1598047"/>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任意多边形: 形状 6"/>
              <p:cNvSpPr/>
              <p:nvPr/>
            </p:nvSpPr>
            <p:spPr>
              <a:xfrm>
                <a:off x="4138016" y="1981806"/>
                <a:ext cx="867967" cy="1598047"/>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任意多边形: 形状 7"/>
              <p:cNvSpPr/>
              <p:nvPr/>
            </p:nvSpPr>
            <p:spPr>
              <a:xfrm rot="19202886" flipV="1">
                <a:off x="3626046" y="2166823"/>
                <a:ext cx="867967" cy="1598047"/>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任意多边形: 形状 30"/>
              <p:cNvSpPr/>
              <p:nvPr/>
            </p:nvSpPr>
            <p:spPr bwMode="auto">
              <a:xfrm>
                <a:off x="5169592" y="2464224"/>
                <a:ext cx="340687" cy="342326"/>
              </a:xfrm>
              <a:custGeom>
                <a:avLst/>
                <a:gdLst>
                  <a:gd name="connsiteX0" fmla="*/ 119063 w 330200"/>
                  <a:gd name="connsiteY0" fmla="*/ 203200 h 331788"/>
                  <a:gd name="connsiteX1" fmla="*/ 137172 w 330200"/>
                  <a:gd name="connsiteY1" fmla="*/ 203200 h 331788"/>
                  <a:gd name="connsiteX2" fmla="*/ 153988 w 330200"/>
                  <a:gd name="connsiteY2" fmla="*/ 229508 h 331788"/>
                  <a:gd name="connsiteX3" fmla="*/ 153988 w 330200"/>
                  <a:gd name="connsiteY3" fmla="*/ 249238 h 331788"/>
                  <a:gd name="connsiteX4" fmla="*/ 119063 w 330200"/>
                  <a:gd name="connsiteY4" fmla="*/ 203200 h 331788"/>
                  <a:gd name="connsiteX5" fmla="*/ 176213 w 330200"/>
                  <a:gd name="connsiteY5" fmla="*/ 158750 h 331788"/>
                  <a:gd name="connsiteX6" fmla="*/ 211138 w 330200"/>
                  <a:gd name="connsiteY6" fmla="*/ 203994 h 331788"/>
                  <a:gd name="connsiteX7" fmla="*/ 176213 w 330200"/>
                  <a:gd name="connsiteY7" fmla="*/ 249238 h 331788"/>
                  <a:gd name="connsiteX8" fmla="*/ 176213 w 330200"/>
                  <a:gd name="connsiteY8" fmla="*/ 229848 h 331788"/>
                  <a:gd name="connsiteX9" fmla="*/ 193029 w 330200"/>
                  <a:gd name="connsiteY9" fmla="*/ 203994 h 331788"/>
                  <a:gd name="connsiteX10" fmla="*/ 176213 w 330200"/>
                  <a:gd name="connsiteY10" fmla="*/ 178141 h 331788"/>
                  <a:gd name="connsiteX11" fmla="*/ 176213 w 330200"/>
                  <a:gd name="connsiteY11" fmla="*/ 158750 h 331788"/>
                  <a:gd name="connsiteX12" fmla="*/ 176213 w 330200"/>
                  <a:gd name="connsiteY12" fmla="*/ 82550 h 331788"/>
                  <a:gd name="connsiteX13" fmla="*/ 211138 w 330200"/>
                  <a:gd name="connsiteY13" fmla="*/ 128588 h 331788"/>
                  <a:gd name="connsiteX14" fmla="*/ 193029 w 330200"/>
                  <a:gd name="connsiteY14" fmla="*/ 128588 h 331788"/>
                  <a:gd name="connsiteX15" fmla="*/ 176213 w 330200"/>
                  <a:gd name="connsiteY15" fmla="*/ 102281 h 331788"/>
                  <a:gd name="connsiteX16" fmla="*/ 176213 w 330200"/>
                  <a:gd name="connsiteY16" fmla="*/ 82550 h 331788"/>
                  <a:gd name="connsiteX17" fmla="*/ 153988 w 330200"/>
                  <a:gd name="connsiteY17" fmla="*/ 82550 h 331788"/>
                  <a:gd name="connsiteX18" fmla="*/ 153988 w 330200"/>
                  <a:gd name="connsiteY18" fmla="*/ 101941 h 331788"/>
                  <a:gd name="connsiteX19" fmla="*/ 137172 w 330200"/>
                  <a:gd name="connsiteY19" fmla="*/ 127794 h 331788"/>
                  <a:gd name="connsiteX20" fmla="*/ 153988 w 330200"/>
                  <a:gd name="connsiteY20" fmla="*/ 153648 h 331788"/>
                  <a:gd name="connsiteX21" fmla="*/ 153988 w 330200"/>
                  <a:gd name="connsiteY21" fmla="*/ 173038 h 331788"/>
                  <a:gd name="connsiteX22" fmla="*/ 119063 w 330200"/>
                  <a:gd name="connsiteY22" fmla="*/ 127794 h 331788"/>
                  <a:gd name="connsiteX23" fmla="*/ 153988 w 330200"/>
                  <a:gd name="connsiteY23" fmla="*/ 82550 h 331788"/>
                  <a:gd name="connsiteX24" fmla="*/ 157163 w 330200"/>
                  <a:gd name="connsiteY24" fmla="*/ 76200 h 331788"/>
                  <a:gd name="connsiteX25" fmla="*/ 173038 w 330200"/>
                  <a:gd name="connsiteY25" fmla="*/ 76200 h 331788"/>
                  <a:gd name="connsiteX26" fmla="*/ 173038 w 330200"/>
                  <a:gd name="connsiteY26" fmla="*/ 255588 h 331788"/>
                  <a:gd name="connsiteX27" fmla="*/ 157163 w 330200"/>
                  <a:gd name="connsiteY27" fmla="*/ 255588 h 331788"/>
                  <a:gd name="connsiteX28" fmla="*/ 165101 w 330200"/>
                  <a:gd name="connsiteY28" fmla="*/ 33337 h 331788"/>
                  <a:gd name="connsiteX29" fmla="*/ 33338 w 330200"/>
                  <a:gd name="connsiteY29" fmla="*/ 165894 h 331788"/>
                  <a:gd name="connsiteX30" fmla="*/ 165101 w 330200"/>
                  <a:gd name="connsiteY30" fmla="*/ 298451 h 331788"/>
                  <a:gd name="connsiteX31" fmla="*/ 296864 w 330200"/>
                  <a:gd name="connsiteY31" fmla="*/ 165894 h 331788"/>
                  <a:gd name="connsiteX32" fmla="*/ 165101 w 330200"/>
                  <a:gd name="connsiteY32" fmla="*/ 33337 h 331788"/>
                  <a:gd name="connsiteX33" fmla="*/ 165100 w 330200"/>
                  <a:gd name="connsiteY33" fmla="*/ 30162 h 331788"/>
                  <a:gd name="connsiteX34" fmla="*/ 301625 w 330200"/>
                  <a:gd name="connsiteY34" fmla="*/ 165894 h 331788"/>
                  <a:gd name="connsiteX35" fmla="*/ 165100 w 330200"/>
                  <a:gd name="connsiteY35" fmla="*/ 301626 h 331788"/>
                  <a:gd name="connsiteX36" fmla="*/ 28575 w 330200"/>
                  <a:gd name="connsiteY36" fmla="*/ 165894 h 331788"/>
                  <a:gd name="connsiteX37" fmla="*/ 165100 w 330200"/>
                  <a:gd name="connsiteY37" fmla="*/ 30162 h 331788"/>
                  <a:gd name="connsiteX38" fmla="*/ 165101 w 330200"/>
                  <a:gd name="connsiteY38" fmla="*/ 15875 h 331788"/>
                  <a:gd name="connsiteX39" fmla="*/ 14288 w 330200"/>
                  <a:gd name="connsiteY39" fmla="*/ 165894 h 331788"/>
                  <a:gd name="connsiteX40" fmla="*/ 165101 w 330200"/>
                  <a:gd name="connsiteY40" fmla="*/ 315913 h 331788"/>
                  <a:gd name="connsiteX41" fmla="*/ 315914 w 330200"/>
                  <a:gd name="connsiteY41" fmla="*/ 165894 h 331788"/>
                  <a:gd name="connsiteX42" fmla="*/ 165101 w 330200"/>
                  <a:gd name="connsiteY42" fmla="*/ 15875 h 331788"/>
                  <a:gd name="connsiteX43" fmla="*/ 165100 w 330200"/>
                  <a:gd name="connsiteY43" fmla="*/ 0 h 331788"/>
                  <a:gd name="connsiteX44" fmla="*/ 330200 w 330200"/>
                  <a:gd name="connsiteY44" fmla="*/ 165894 h 331788"/>
                  <a:gd name="connsiteX45" fmla="*/ 165100 w 330200"/>
                  <a:gd name="connsiteY45" fmla="*/ 331788 h 331788"/>
                  <a:gd name="connsiteX46" fmla="*/ 0 w 330200"/>
                  <a:gd name="connsiteY46" fmla="*/ 165894 h 331788"/>
                  <a:gd name="connsiteX47" fmla="*/ 165100 w 330200"/>
                  <a:gd name="connsiteY4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200" h="331788">
                    <a:moveTo>
                      <a:pt x="119063" y="203200"/>
                    </a:moveTo>
                    <a:cubicBezTo>
                      <a:pt x="119063" y="203200"/>
                      <a:pt x="119063" y="203200"/>
                      <a:pt x="137172" y="203200"/>
                    </a:cubicBezTo>
                    <a:cubicBezTo>
                      <a:pt x="137172" y="215039"/>
                      <a:pt x="143640" y="225562"/>
                      <a:pt x="153988" y="229508"/>
                    </a:cubicBezTo>
                    <a:lnTo>
                      <a:pt x="153988" y="249238"/>
                    </a:lnTo>
                    <a:cubicBezTo>
                      <a:pt x="133292" y="243977"/>
                      <a:pt x="119063" y="225562"/>
                      <a:pt x="119063" y="203200"/>
                    </a:cubicBezTo>
                    <a:close/>
                    <a:moveTo>
                      <a:pt x="176213" y="158750"/>
                    </a:moveTo>
                    <a:cubicBezTo>
                      <a:pt x="196909" y="163921"/>
                      <a:pt x="211138" y="182019"/>
                      <a:pt x="211138" y="203994"/>
                    </a:cubicBezTo>
                    <a:cubicBezTo>
                      <a:pt x="211138" y="225970"/>
                      <a:pt x="196909" y="244068"/>
                      <a:pt x="176213" y="249238"/>
                    </a:cubicBezTo>
                    <a:cubicBezTo>
                      <a:pt x="176213" y="249238"/>
                      <a:pt x="176213" y="249238"/>
                      <a:pt x="176213" y="229848"/>
                    </a:cubicBezTo>
                    <a:cubicBezTo>
                      <a:pt x="186561" y="225970"/>
                      <a:pt x="193029" y="215628"/>
                      <a:pt x="193029" y="203994"/>
                    </a:cubicBezTo>
                    <a:cubicBezTo>
                      <a:pt x="193029" y="192360"/>
                      <a:pt x="186561" y="183311"/>
                      <a:pt x="176213" y="178141"/>
                    </a:cubicBezTo>
                    <a:cubicBezTo>
                      <a:pt x="176213" y="178141"/>
                      <a:pt x="176213" y="178141"/>
                      <a:pt x="176213" y="158750"/>
                    </a:cubicBezTo>
                    <a:close/>
                    <a:moveTo>
                      <a:pt x="176213" y="82550"/>
                    </a:moveTo>
                    <a:cubicBezTo>
                      <a:pt x="196909" y="87812"/>
                      <a:pt x="211138" y="106227"/>
                      <a:pt x="211138" y="128588"/>
                    </a:cubicBezTo>
                    <a:cubicBezTo>
                      <a:pt x="211138" y="128588"/>
                      <a:pt x="211138" y="128588"/>
                      <a:pt x="193029" y="128588"/>
                    </a:cubicBezTo>
                    <a:cubicBezTo>
                      <a:pt x="193029" y="116750"/>
                      <a:pt x="186561" y="106227"/>
                      <a:pt x="176213" y="102281"/>
                    </a:cubicBezTo>
                    <a:cubicBezTo>
                      <a:pt x="176213" y="102281"/>
                      <a:pt x="176213" y="102281"/>
                      <a:pt x="176213" y="82550"/>
                    </a:cubicBezTo>
                    <a:close/>
                    <a:moveTo>
                      <a:pt x="153988" y="82550"/>
                    </a:moveTo>
                    <a:cubicBezTo>
                      <a:pt x="153988" y="82550"/>
                      <a:pt x="153988" y="82550"/>
                      <a:pt x="153988" y="101941"/>
                    </a:cubicBezTo>
                    <a:cubicBezTo>
                      <a:pt x="143640" y="105819"/>
                      <a:pt x="137172" y="116160"/>
                      <a:pt x="137172" y="127794"/>
                    </a:cubicBezTo>
                    <a:cubicBezTo>
                      <a:pt x="137172" y="139428"/>
                      <a:pt x="143640" y="148477"/>
                      <a:pt x="153988" y="153648"/>
                    </a:cubicBezTo>
                    <a:cubicBezTo>
                      <a:pt x="153988" y="153648"/>
                      <a:pt x="153988" y="153648"/>
                      <a:pt x="153988" y="173038"/>
                    </a:cubicBezTo>
                    <a:cubicBezTo>
                      <a:pt x="133292" y="167868"/>
                      <a:pt x="119063" y="149770"/>
                      <a:pt x="119063" y="127794"/>
                    </a:cubicBezTo>
                    <a:cubicBezTo>
                      <a:pt x="119063" y="105819"/>
                      <a:pt x="133292" y="87721"/>
                      <a:pt x="153988" y="82550"/>
                    </a:cubicBezTo>
                    <a:close/>
                    <a:moveTo>
                      <a:pt x="157163" y="76200"/>
                    </a:moveTo>
                    <a:lnTo>
                      <a:pt x="173038" y="76200"/>
                    </a:lnTo>
                    <a:lnTo>
                      <a:pt x="173038" y="255588"/>
                    </a:lnTo>
                    <a:lnTo>
                      <a:pt x="157163" y="255588"/>
                    </a:lnTo>
                    <a:close/>
                    <a:moveTo>
                      <a:pt x="165101" y="33337"/>
                    </a:moveTo>
                    <a:cubicBezTo>
                      <a:pt x="92330" y="33337"/>
                      <a:pt x="33338" y="92685"/>
                      <a:pt x="33338" y="165894"/>
                    </a:cubicBezTo>
                    <a:cubicBezTo>
                      <a:pt x="33338" y="239103"/>
                      <a:pt x="92330" y="298451"/>
                      <a:pt x="165101" y="298451"/>
                    </a:cubicBezTo>
                    <a:cubicBezTo>
                      <a:pt x="237872" y="298451"/>
                      <a:pt x="296864" y="239103"/>
                      <a:pt x="296864" y="165894"/>
                    </a:cubicBezTo>
                    <a:cubicBezTo>
                      <a:pt x="296864" y="92685"/>
                      <a:pt x="237872" y="33337"/>
                      <a:pt x="165101" y="33337"/>
                    </a:cubicBezTo>
                    <a:close/>
                    <a:moveTo>
                      <a:pt x="165100" y="30162"/>
                    </a:moveTo>
                    <a:cubicBezTo>
                      <a:pt x="240501" y="30162"/>
                      <a:pt x="301625" y="90931"/>
                      <a:pt x="301625" y="165894"/>
                    </a:cubicBezTo>
                    <a:cubicBezTo>
                      <a:pt x="301625" y="240857"/>
                      <a:pt x="240501" y="301626"/>
                      <a:pt x="165100" y="301626"/>
                    </a:cubicBezTo>
                    <a:cubicBezTo>
                      <a:pt x="89699" y="301626"/>
                      <a:pt x="28575" y="240857"/>
                      <a:pt x="28575" y="165894"/>
                    </a:cubicBezTo>
                    <a:cubicBezTo>
                      <a:pt x="28575" y="90931"/>
                      <a:pt x="89699" y="30162"/>
                      <a:pt x="165100" y="30162"/>
                    </a:cubicBezTo>
                    <a:close/>
                    <a:moveTo>
                      <a:pt x="165101" y="15875"/>
                    </a:moveTo>
                    <a:cubicBezTo>
                      <a:pt x="81809" y="15875"/>
                      <a:pt x="14288" y="83041"/>
                      <a:pt x="14288" y="165894"/>
                    </a:cubicBezTo>
                    <a:cubicBezTo>
                      <a:pt x="14288" y="248747"/>
                      <a:pt x="81809" y="315913"/>
                      <a:pt x="165101" y="315913"/>
                    </a:cubicBezTo>
                    <a:cubicBezTo>
                      <a:pt x="248393" y="315913"/>
                      <a:pt x="315914" y="248747"/>
                      <a:pt x="315914" y="165894"/>
                    </a:cubicBezTo>
                    <a:cubicBezTo>
                      <a:pt x="315914" y="83041"/>
                      <a:pt x="248393" y="15875"/>
                      <a:pt x="165101" y="15875"/>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任意多边形: 形状 14"/>
              <p:cNvSpPr>
                <a:spLocks noChangeAspect="1"/>
              </p:cNvSpPr>
              <p:nvPr/>
            </p:nvSpPr>
            <p:spPr bwMode="auto">
              <a:xfrm>
                <a:off x="3648389" y="2505119"/>
                <a:ext cx="369924" cy="31261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任意多边形: 形状 33"/>
              <p:cNvSpPr/>
              <p:nvPr/>
            </p:nvSpPr>
            <p:spPr bwMode="auto">
              <a:xfrm>
                <a:off x="3210177" y="3160419"/>
                <a:ext cx="318050" cy="318050"/>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任意多边形: 形状 29"/>
              <p:cNvSpPr/>
              <p:nvPr/>
            </p:nvSpPr>
            <p:spPr bwMode="auto">
              <a:xfrm>
                <a:off x="5545109" y="3121906"/>
                <a:ext cx="330806" cy="395077"/>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w="9525">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任意多边形: 形状 32"/>
              <p:cNvSpPr/>
              <p:nvPr/>
            </p:nvSpPr>
            <p:spPr bwMode="auto">
              <a:xfrm>
                <a:off x="4411451" y="2310380"/>
                <a:ext cx="321099" cy="280395"/>
              </a:xfrm>
              <a:custGeom>
                <a:avLst/>
                <a:gdLst>
                  <a:gd name="connsiteX0" fmla="*/ 153417 w 338138"/>
                  <a:gd name="connsiteY0" fmla="*/ 182239 h 295275"/>
                  <a:gd name="connsiteX1" fmla="*/ 158329 w 338138"/>
                  <a:gd name="connsiteY1" fmla="*/ 185510 h 295275"/>
                  <a:gd name="connsiteX2" fmla="*/ 183356 w 338138"/>
                  <a:gd name="connsiteY2" fmla="*/ 190500 h 295275"/>
                  <a:gd name="connsiteX3" fmla="*/ 208382 w 338138"/>
                  <a:gd name="connsiteY3" fmla="*/ 185510 h 295275"/>
                  <a:gd name="connsiteX4" fmla="*/ 213017 w 338138"/>
                  <a:gd name="connsiteY4" fmla="*/ 182424 h 295275"/>
                  <a:gd name="connsiteX5" fmla="*/ 225680 w 338138"/>
                  <a:gd name="connsiteY5" fmla="*/ 185018 h 295275"/>
                  <a:gd name="connsiteX6" fmla="*/ 284893 w 338138"/>
                  <a:gd name="connsiteY6" fmla="*/ 244301 h 295275"/>
                  <a:gd name="connsiteX7" fmla="*/ 287278 w 338138"/>
                  <a:gd name="connsiteY7" fmla="*/ 255971 h 295275"/>
                  <a:gd name="connsiteX8" fmla="*/ 286544 w 338138"/>
                  <a:gd name="connsiteY8" fmla="*/ 255971 h 295275"/>
                  <a:gd name="connsiteX9" fmla="*/ 278606 w 338138"/>
                  <a:gd name="connsiteY9" fmla="*/ 263854 h 295275"/>
                  <a:gd name="connsiteX10" fmla="*/ 286544 w 338138"/>
                  <a:gd name="connsiteY10" fmla="*/ 273050 h 295275"/>
                  <a:gd name="connsiteX11" fmla="*/ 290768 w 338138"/>
                  <a:gd name="connsiteY11" fmla="*/ 273050 h 295275"/>
                  <a:gd name="connsiteX12" fmla="*/ 293688 w 338138"/>
                  <a:gd name="connsiteY12" fmla="*/ 287338 h 295275"/>
                  <a:gd name="connsiteX13" fmla="*/ 285760 w 338138"/>
                  <a:gd name="connsiteY13" fmla="*/ 295275 h 295275"/>
                  <a:gd name="connsiteX14" fmla="*/ 276510 w 338138"/>
                  <a:gd name="connsiteY14" fmla="*/ 287338 h 295275"/>
                  <a:gd name="connsiteX15" fmla="*/ 182696 w 338138"/>
                  <a:gd name="connsiteY15" fmla="*/ 193410 h 295275"/>
                  <a:gd name="connsiteX16" fmla="*/ 88881 w 338138"/>
                  <a:gd name="connsiteY16" fmla="*/ 287338 h 295275"/>
                  <a:gd name="connsiteX17" fmla="*/ 80953 w 338138"/>
                  <a:gd name="connsiteY17" fmla="*/ 295275 h 295275"/>
                  <a:gd name="connsiteX18" fmla="*/ 73025 w 338138"/>
                  <a:gd name="connsiteY18" fmla="*/ 287338 h 295275"/>
                  <a:gd name="connsiteX19" fmla="*/ 77268 w 338138"/>
                  <a:gd name="connsiteY19" fmla="*/ 266075 h 295275"/>
                  <a:gd name="connsiteX20" fmla="*/ 79521 w 338138"/>
                  <a:gd name="connsiteY20" fmla="*/ 263839 h 295275"/>
                  <a:gd name="connsiteX21" fmla="*/ 77977 w 338138"/>
                  <a:gd name="connsiteY21" fmla="*/ 262525 h 295275"/>
                  <a:gd name="connsiteX22" fmla="*/ 81613 w 338138"/>
                  <a:gd name="connsiteY22" fmla="*/ 244301 h 295275"/>
                  <a:gd name="connsiteX23" fmla="*/ 105067 w 338138"/>
                  <a:gd name="connsiteY23" fmla="*/ 208955 h 295275"/>
                  <a:gd name="connsiteX24" fmla="*/ 121487 w 338138"/>
                  <a:gd name="connsiteY24" fmla="*/ 197677 h 295275"/>
                  <a:gd name="connsiteX25" fmla="*/ 131209 w 338138"/>
                  <a:gd name="connsiteY25" fmla="*/ 200672 h 295275"/>
                  <a:gd name="connsiteX26" fmla="*/ 141812 w 338138"/>
                  <a:gd name="connsiteY26" fmla="*/ 196725 h 295275"/>
                  <a:gd name="connsiteX27" fmla="*/ 139161 w 338138"/>
                  <a:gd name="connsiteY27" fmla="*/ 186197 h 295275"/>
                  <a:gd name="connsiteX28" fmla="*/ 138577 w 338138"/>
                  <a:gd name="connsiteY28" fmla="*/ 185939 h 295275"/>
                  <a:gd name="connsiteX29" fmla="*/ 139917 w 338138"/>
                  <a:gd name="connsiteY29" fmla="*/ 185018 h 295275"/>
                  <a:gd name="connsiteX30" fmla="*/ 120516 w 338138"/>
                  <a:gd name="connsiteY30" fmla="*/ 177954 h 295275"/>
                  <a:gd name="connsiteX31" fmla="*/ 138577 w 338138"/>
                  <a:gd name="connsiteY31" fmla="*/ 185939 h 295275"/>
                  <a:gd name="connsiteX32" fmla="*/ 121487 w 338138"/>
                  <a:gd name="connsiteY32" fmla="*/ 197677 h 295275"/>
                  <a:gd name="connsiteX33" fmla="*/ 92774 w 338138"/>
                  <a:gd name="connsiteY33" fmla="*/ 188829 h 295275"/>
                  <a:gd name="connsiteX34" fmla="*/ 17229 w 338138"/>
                  <a:gd name="connsiteY34" fmla="*/ 255943 h 295275"/>
                  <a:gd name="connsiteX35" fmla="*/ 70243 w 338138"/>
                  <a:gd name="connsiteY35" fmla="*/ 255943 h 295275"/>
                  <a:gd name="connsiteX36" fmla="*/ 77977 w 338138"/>
                  <a:gd name="connsiteY36" fmla="*/ 262525 h 295275"/>
                  <a:gd name="connsiteX37" fmla="*/ 77268 w 338138"/>
                  <a:gd name="connsiteY37" fmla="*/ 266075 h 295275"/>
                  <a:gd name="connsiteX38" fmla="*/ 70243 w 338138"/>
                  <a:gd name="connsiteY38" fmla="*/ 273050 h 295275"/>
                  <a:gd name="connsiteX39" fmla="*/ 7952 w 338138"/>
                  <a:gd name="connsiteY39" fmla="*/ 273050 h 295275"/>
                  <a:gd name="connsiteX40" fmla="*/ 0 w 338138"/>
                  <a:gd name="connsiteY40" fmla="*/ 263839 h 295275"/>
                  <a:gd name="connsiteX41" fmla="*/ 55913 w 338138"/>
                  <a:gd name="connsiteY41" fmla="*/ 180008 h 295275"/>
                  <a:gd name="connsiteX42" fmla="*/ 63954 w 338138"/>
                  <a:gd name="connsiteY42" fmla="*/ 178487 h 295275"/>
                  <a:gd name="connsiteX43" fmla="*/ 70942 w 338138"/>
                  <a:gd name="connsiteY43" fmla="*/ 183150 h 295275"/>
                  <a:gd name="connsiteX44" fmla="*/ 92198 w 338138"/>
                  <a:gd name="connsiteY44" fmla="*/ 187325 h 295275"/>
                  <a:gd name="connsiteX45" fmla="*/ 117104 w 338138"/>
                  <a:gd name="connsiteY45" fmla="*/ 180908 h 295275"/>
                  <a:gd name="connsiteX46" fmla="*/ 242887 w 338138"/>
                  <a:gd name="connsiteY46" fmla="*/ 82550 h 295275"/>
                  <a:gd name="connsiteX47" fmla="*/ 299773 w 338138"/>
                  <a:gd name="connsiteY47" fmla="*/ 137730 h 295275"/>
                  <a:gd name="connsiteX48" fmla="*/ 278606 w 338138"/>
                  <a:gd name="connsiteY48" fmla="*/ 179771 h 295275"/>
                  <a:gd name="connsiteX49" fmla="*/ 338138 w 338138"/>
                  <a:gd name="connsiteY49" fmla="*/ 263854 h 295275"/>
                  <a:gd name="connsiteX50" fmla="*/ 330201 w 338138"/>
                  <a:gd name="connsiteY50" fmla="*/ 273050 h 295275"/>
                  <a:gd name="connsiteX51" fmla="*/ 292001 w 338138"/>
                  <a:gd name="connsiteY51" fmla="*/ 273050 h 295275"/>
                  <a:gd name="connsiteX52" fmla="*/ 290768 w 338138"/>
                  <a:gd name="connsiteY52" fmla="*/ 273050 h 295275"/>
                  <a:gd name="connsiteX53" fmla="*/ 287278 w 338138"/>
                  <a:gd name="connsiteY53" fmla="*/ 255971 h 295275"/>
                  <a:gd name="connsiteX54" fmla="*/ 306429 w 338138"/>
                  <a:gd name="connsiteY54" fmla="*/ 255971 h 295275"/>
                  <a:gd name="connsiteX55" fmla="*/ 320940 w 338138"/>
                  <a:gd name="connsiteY55" fmla="*/ 255971 h 295275"/>
                  <a:gd name="connsiteX56" fmla="*/ 253471 w 338138"/>
                  <a:gd name="connsiteY56" fmla="*/ 190281 h 295275"/>
                  <a:gd name="connsiteX57" fmla="*/ 245533 w 338138"/>
                  <a:gd name="connsiteY57" fmla="*/ 182399 h 295275"/>
                  <a:gd name="connsiteX58" fmla="*/ 252148 w 338138"/>
                  <a:gd name="connsiteY58" fmla="*/ 174516 h 295275"/>
                  <a:gd name="connsiteX59" fmla="*/ 283898 w 338138"/>
                  <a:gd name="connsiteY59" fmla="*/ 137730 h 295275"/>
                  <a:gd name="connsiteX60" fmla="*/ 242887 w 338138"/>
                  <a:gd name="connsiteY60" fmla="*/ 98316 h 295275"/>
                  <a:gd name="connsiteX61" fmla="*/ 234950 w 338138"/>
                  <a:gd name="connsiteY61" fmla="*/ 90433 h 295275"/>
                  <a:gd name="connsiteX62" fmla="*/ 242887 w 338138"/>
                  <a:gd name="connsiteY62" fmla="*/ 82550 h 295275"/>
                  <a:gd name="connsiteX63" fmla="*/ 182562 w 338138"/>
                  <a:gd name="connsiteY63" fmla="*/ 79375 h 295275"/>
                  <a:gd name="connsiteX64" fmla="*/ 134937 w 338138"/>
                  <a:gd name="connsiteY64" fmla="*/ 127000 h 295275"/>
                  <a:gd name="connsiteX65" fmla="*/ 182562 w 338138"/>
                  <a:gd name="connsiteY65" fmla="*/ 174625 h 295275"/>
                  <a:gd name="connsiteX66" fmla="*/ 230187 w 338138"/>
                  <a:gd name="connsiteY66" fmla="*/ 127000 h 295275"/>
                  <a:gd name="connsiteX67" fmla="*/ 182562 w 338138"/>
                  <a:gd name="connsiteY67" fmla="*/ 79375 h 295275"/>
                  <a:gd name="connsiteX68" fmla="*/ 92198 w 338138"/>
                  <a:gd name="connsiteY68" fmla="*/ 79375 h 295275"/>
                  <a:gd name="connsiteX69" fmla="*/ 112815 w 338138"/>
                  <a:gd name="connsiteY69" fmla="*/ 83325 h 295275"/>
                  <a:gd name="connsiteX70" fmla="*/ 129438 w 338138"/>
                  <a:gd name="connsiteY70" fmla="*/ 94484 h 295275"/>
                  <a:gd name="connsiteX71" fmla="*/ 124114 w 338138"/>
                  <a:gd name="connsiteY71" fmla="*/ 102283 h 295275"/>
                  <a:gd name="connsiteX72" fmla="*/ 123146 w 338138"/>
                  <a:gd name="connsiteY72" fmla="*/ 107021 h 295275"/>
                  <a:gd name="connsiteX73" fmla="*/ 118588 w 338138"/>
                  <a:gd name="connsiteY73" fmla="*/ 107021 h 295275"/>
                  <a:gd name="connsiteX74" fmla="*/ 92198 w 338138"/>
                  <a:gd name="connsiteY74" fmla="*/ 95173 h 295275"/>
                  <a:gd name="connsiteX75" fmla="*/ 53934 w 338138"/>
                  <a:gd name="connsiteY75" fmla="*/ 133350 h 295275"/>
                  <a:gd name="connsiteX76" fmla="*/ 92198 w 338138"/>
                  <a:gd name="connsiteY76" fmla="*/ 171528 h 295275"/>
                  <a:gd name="connsiteX77" fmla="*/ 123866 w 338138"/>
                  <a:gd name="connsiteY77" fmla="*/ 154414 h 295275"/>
                  <a:gd name="connsiteX78" fmla="*/ 125791 w 338138"/>
                  <a:gd name="connsiteY78" fmla="*/ 154174 h 295275"/>
                  <a:gd name="connsiteX79" fmla="*/ 134034 w 338138"/>
                  <a:gd name="connsiteY79" fmla="*/ 166249 h 295275"/>
                  <a:gd name="connsiteX80" fmla="*/ 120516 w 338138"/>
                  <a:gd name="connsiteY80" fmla="*/ 177954 h 295275"/>
                  <a:gd name="connsiteX81" fmla="*/ 116465 w 338138"/>
                  <a:gd name="connsiteY81" fmla="*/ 176163 h 295275"/>
                  <a:gd name="connsiteX82" fmla="*/ 92774 w 338138"/>
                  <a:gd name="connsiteY82" fmla="*/ 173037 h 295275"/>
                  <a:gd name="connsiteX83" fmla="*/ 63954 w 338138"/>
                  <a:gd name="connsiteY83" fmla="*/ 178487 h 295275"/>
                  <a:gd name="connsiteX84" fmla="*/ 53769 w 338138"/>
                  <a:gd name="connsiteY84" fmla="*/ 171692 h 295275"/>
                  <a:gd name="connsiteX85" fmla="*/ 38100 w 338138"/>
                  <a:gd name="connsiteY85" fmla="*/ 133350 h 295275"/>
                  <a:gd name="connsiteX86" fmla="*/ 92198 w 338138"/>
                  <a:gd name="connsiteY86" fmla="*/ 79375 h 295275"/>
                  <a:gd name="connsiteX87" fmla="*/ 183356 w 338138"/>
                  <a:gd name="connsiteY87" fmla="*/ 63500 h 295275"/>
                  <a:gd name="connsiteX88" fmla="*/ 247650 w 338138"/>
                  <a:gd name="connsiteY88" fmla="*/ 127000 h 295275"/>
                  <a:gd name="connsiteX89" fmla="*/ 228819 w 338138"/>
                  <a:gd name="connsiteY89" fmla="*/ 171902 h 295275"/>
                  <a:gd name="connsiteX90" fmla="*/ 213017 w 338138"/>
                  <a:gd name="connsiteY90" fmla="*/ 182424 h 295275"/>
                  <a:gd name="connsiteX91" fmla="*/ 182696 w 338138"/>
                  <a:gd name="connsiteY91" fmla="*/ 176212 h 295275"/>
                  <a:gd name="connsiteX92" fmla="*/ 153417 w 338138"/>
                  <a:gd name="connsiteY92" fmla="*/ 182239 h 295275"/>
                  <a:gd name="connsiteX93" fmla="*/ 137893 w 338138"/>
                  <a:gd name="connsiteY93" fmla="*/ 171902 h 295275"/>
                  <a:gd name="connsiteX94" fmla="*/ 134034 w 338138"/>
                  <a:gd name="connsiteY94" fmla="*/ 166249 h 295275"/>
                  <a:gd name="connsiteX95" fmla="*/ 137061 w 338138"/>
                  <a:gd name="connsiteY95" fmla="*/ 163629 h 295275"/>
                  <a:gd name="connsiteX96" fmla="*/ 134422 w 338138"/>
                  <a:gd name="connsiteY96" fmla="*/ 153097 h 295275"/>
                  <a:gd name="connsiteX97" fmla="*/ 125791 w 338138"/>
                  <a:gd name="connsiteY97" fmla="*/ 154174 h 295275"/>
                  <a:gd name="connsiteX98" fmla="*/ 124114 w 338138"/>
                  <a:gd name="connsiteY98" fmla="*/ 151717 h 295275"/>
                  <a:gd name="connsiteX99" fmla="*/ 119062 w 338138"/>
                  <a:gd name="connsiteY99" fmla="*/ 127000 h 295275"/>
                  <a:gd name="connsiteX100" fmla="*/ 123146 w 338138"/>
                  <a:gd name="connsiteY100" fmla="*/ 107021 h 295275"/>
                  <a:gd name="connsiteX101" fmla="*/ 130463 w 338138"/>
                  <a:gd name="connsiteY101" fmla="*/ 107021 h 295275"/>
                  <a:gd name="connsiteX102" fmla="*/ 130463 w 338138"/>
                  <a:gd name="connsiteY102" fmla="*/ 95173 h 295275"/>
                  <a:gd name="connsiteX103" fmla="*/ 129438 w 338138"/>
                  <a:gd name="connsiteY103" fmla="*/ 94484 h 295275"/>
                  <a:gd name="connsiteX104" fmla="*/ 137893 w 338138"/>
                  <a:gd name="connsiteY104" fmla="*/ 82099 h 295275"/>
                  <a:gd name="connsiteX105" fmla="*/ 183356 w 338138"/>
                  <a:gd name="connsiteY105" fmla="*/ 63500 h 295275"/>
                  <a:gd name="connsiteX106" fmla="*/ 284162 w 338138"/>
                  <a:gd name="connsiteY106" fmla="*/ 36513 h 295275"/>
                  <a:gd name="connsiteX107" fmla="*/ 300037 w 338138"/>
                  <a:gd name="connsiteY107" fmla="*/ 36513 h 295275"/>
                  <a:gd name="connsiteX108" fmla="*/ 300037 w 338138"/>
                  <a:gd name="connsiteY108" fmla="*/ 46752 h 295275"/>
                  <a:gd name="connsiteX109" fmla="*/ 300037 w 338138"/>
                  <a:gd name="connsiteY109" fmla="*/ 52282 h 295275"/>
                  <a:gd name="connsiteX110" fmla="*/ 292100 w 338138"/>
                  <a:gd name="connsiteY110" fmla="*/ 60325 h 295275"/>
                  <a:gd name="connsiteX111" fmla="*/ 284162 w 338138"/>
                  <a:gd name="connsiteY111" fmla="*/ 52282 h 295275"/>
                  <a:gd name="connsiteX112" fmla="*/ 300037 w 338138"/>
                  <a:gd name="connsiteY112" fmla="*/ 19050 h 295275"/>
                  <a:gd name="connsiteX113" fmla="*/ 302507 w 338138"/>
                  <a:gd name="connsiteY113" fmla="*/ 19050 h 295275"/>
                  <a:gd name="connsiteX114" fmla="*/ 307869 w 338138"/>
                  <a:gd name="connsiteY114" fmla="*/ 19050 h 295275"/>
                  <a:gd name="connsiteX115" fmla="*/ 315912 w 338138"/>
                  <a:gd name="connsiteY115" fmla="*/ 28453 h 295275"/>
                  <a:gd name="connsiteX116" fmla="*/ 307869 w 338138"/>
                  <a:gd name="connsiteY116" fmla="*/ 36513 h 295275"/>
                  <a:gd name="connsiteX117" fmla="*/ 300037 w 338138"/>
                  <a:gd name="connsiteY117" fmla="*/ 36513 h 295275"/>
                  <a:gd name="connsiteX118" fmla="*/ 300037 w 338138"/>
                  <a:gd name="connsiteY118" fmla="*/ 33619 h 295275"/>
                  <a:gd name="connsiteX119" fmla="*/ 264971 w 338138"/>
                  <a:gd name="connsiteY119" fmla="*/ 19050 h 295275"/>
                  <a:gd name="connsiteX120" fmla="*/ 284162 w 338138"/>
                  <a:gd name="connsiteY120" fmla="*/ 19050 h 295275"/>
                  <a:gd name="connsiteX121" fmla="*/ 284162 w 338138"/>
                  <a:gd name="connsiteY121" fmla="*/ 26707 h 295275"/>
                  <a:gd name="connsiteX122" fmla="*/ 284162 w 338138"/>
                  <a:gd name="connsiteY122" fmla="*/ 36513 h 295275"/>
                  <a:gd name="connsiteX123" fmla="*/ 283068 w 338138"/>
                  <a:gd name="connsiteY123" fmla="*/ 36513 h 295275"/>
                  <a:gd name="connsiteX124" fmla="*/ 264971 w 338138"/>
                  <a:gd name="connsiteY124" fmla="*/ 36513 h 295275"/>
                  <a:gd name="connsiteX125" fmla="*/ 255587 w 338138"/>
                  <a:gd name="connsiteY125" fmla="*/ 28453 h 295275"/>
                  <a:gd name="connsiteX126" fmla="*/ 264971 w 338138"/>
                  <a:gd name="connsiteY126" fmla="*/ 19050 h 295275"/>
                  <a:gd name="connsiteX127" fmla="*/ 292100 w 338138"/>
                  <a:gd name="connsiteY127" fmla="*/ 0 h 295275"/>
                  <a:gd name="connsiteX128" fmla="*/ 300037 w 338138"/>
                  <a:gd name="connsiteY128" fmla="*/ 8044 h 295275"/>
                  <a:gd name="connsiteX129" fmla="*/ 300037 w 338138"/>
                  <a:gd name="connsiteY129" fmla="*/ 19050 h 295275"/>
                  <a:gd name="connsiteX130" fmla="*/ 289771 w 338138"/>
                  <a:gd name="connsiteY130" fmla="*/ 19050 h 295275"/>
                  <a:gd name="connsiteX131" fmla="*/ 284162 w 338138"/>
                  <a:gd name="connsiteY131" fmla="*/ 19050 h 295275"/>
                  <a:gd name="connsiteX132" fmla="*/ 284162 w 338138"/>
                  <a:gd name="connsiteY132" fmla="*/ 13574 h 295275"/>
                  <a:gd name="connsiteX133" fmla="*/ 284162 w 338138"/>
                  <a:gd name="connsiteY133" fmla="*/ 8044 h 295275"/>
                  <a:gd name="connsiteX134" fmla="*/ 292100 w 338138"/>
                  <a:gd name="connsiteY134"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38138" h="295275">
                    <a:moveTo>
                      <a:pt x="153417" y="182239"/>
                    </a:moveTo>
                    <a:lnTo>
                      <a:pt x="158329" y="185510"/>
                    </a:lnTo>
                    <a:cubicBezTo>
                      <a:pt x="166022" y="188723"/>
                      <a:pt x="174479" y="190500"/>
                      <a:pt x="183356" y="190500"/>
                    </a:cubicBezTo>
                    <a:cubicBezTo>
                      <a:pt x="192233" y="190500"/>
                      <a:pt x="200690" y="188723"/>
                      <a:pt x="208382" y="185510"/>
                    </a:cubicBezTo>
                    <a:lnTo>
                      <a:pt x="213017" y="182424"/>
                    </a:lnTo>
                    <a:lnTo>
                      <a:pt x="225680" y="185018"/>
                    </a:lnTo>
                    <a:cubicBezTo>
                      <a:pt x="252189" y="196345"/>
                      <a:pt x="273579" y="217760"/>
                      <a:pt x="284893" y="244301"/>
                    </a:cubicBezTo>
                    <a:lnTo>
                      <a:pt x="287278" y="255971"/>
                    </a:lnTo>
                    <a:lnTo>
                      <a:pt x="286544" y="255971"/>
                    </a:lnTo>
                    <a:cubicBezTo>
                      <a:pt x="282575" y="255971"/>
                      <a:pt x="278606" y="259912"/>
                      <a:pt x="278606" y="263854"/>
                    </a:cubicBezTo>
                    <a:cubicBezTo>
                      <a:pt x="278606" y="269109"/>
                      <a:pt x="282575" y="273050"/>
                      <a:pt x="286544" y="273050"/>
                    </a:cubicBezTo>
                    <a:lnTo>
                      <a:pt x="290768" y="273050"/>
                    </a:lnTo>
                    <a:lnTo>
                      <a:pt x="293688" y="287338"/>
                    </a:lnTo>
                    <a:cubicBezTo>
                      <a:pt x="293688" y="291306"/>
                      <a:pt x="289724" y="295275"/>
                      <a:pt x="285760" y="295275"/>
                    </a:cubicBezTo>
                    <a:cubicBezTo>
                      <a:pt x="280474" y="295275"/>
                      <a:pt x="276510" y="291306"/>
                      <a:pt x="276510" y="287338"/>
                    </a:cubicBezTo>
                    <a:cubicBezTo>
                      <a:pt x="276510" y="235744"/>
                      <a:pt x="235549" y="193410"/>
                      <a:pt x="182696" y="193410"/>
                    </a:cubicBezTo>
                    <a:cubicBezTo>
                      <a:pt x="131164" y="193410"/>
                      <a:pt x="88881" y="235744"/>
                      <a:pt x="88881" y="287338"/>
                    </a:cubicBezTo>
                    <a:cubicBezTo>
                      <a:pt x="88881" y="291306"/>
                      <a:pt x="86238" y="295275"/>
                      <a:pt x="80953" y="295275"/>
                    </a:cubicBezTo>
                    <a:cubicBezTo>
                      <a:pt x="76989" y="295275"/>
                      <a:pt x="73025" y="291306"/>
                      <a:pt x="73025" y="287338"/>
                    </a:cubicBezTo>
                    <a:lnTo>
                      <a:pt x="77268" y="266075"/>
                    </a:lnTo>
                    <a:lnTo>
                      <a:pt x="79521" y="263839"/>
                    </a:lnTo>
                    <a:lnTo>
                      <a:pt x="77977" y="262525"/>
                    </a:lnTo>
                    <a:lnTo>
                      <a:pt x="81613" y="244301"/>
                    </a:lnTo>
                    <a:cubicBezTo>
                      <a:pt x="87147" y="231031"/>
                      <a:pt x="95157" y="219042"/>
                      <a:pt x="105067" y="208955"/>
                    </a:cubicBezTo>
                    <a:lnTo>
                      <a:pt x="121487" y="197677"/>
                    </a:lnTo>
                    <a:lnTo>
                      <a:pt x="131209" y="200672"/>
                    </a:lnTo>
                    <a:cubicBezTo>
                      <a:pt x="135185" y="201988"/>
                      <a:pt x="140487" y="200672"/>
                      <a:pt x="141812" y="196725"/>
                    </a:cubicBezTo>
                    <a:cubicBezTo>
                      <a:pt x="144463" y="192777"/>
                      <a:pt x="143137" y="188829"/>
                      <a:pt x="139161" y="186197"/>
                    </a:cubicBezTo>
                    <a:lnTo>
                      <a:pt x="138577" y="185939"/>
                    </a:lnTo>
                    <a:lnTo>
                      <a:pt x="139917" y="185018"/>
                    </a:lnTo>
                    <a:close/>
                    <a:moveTo>
                      <a:pt x="120516" y="177954"/>
                    </a:moveTo>
                    <a:lnTo>
                      <a:pt x="138577" y="185939"/>
                    </a:lnTo>
                    <a:lnTo>
                      <a:pt x="121487" y="197677"/>
                    </a:lnTo>
                    <a:lnTo>
                      <a:pt x="92774" y="188829"/>
                    </a:lnTo>
                    <a:cubicBezTo>
                      <a:pt x="51688" y="188829"/>
                      <a:pt x="19880" y="217780"/>
                      <a:pt x="17229" y="255943"/>
                    </a:cubicBezTo>
                    <a:cubicBezTo>
                      <a:pt x="70243" y="255943"/>
                      <a:pt x="70243" y="255943"/>
                      <a:pt x="70243" y="255943"/>
                    </a:cubicBezTo>
                    <a:lnTo>
                      <a:pt x="77977" y="262525"/>
                    </a:lnTo>
                    <a:lnTo>
                      <a:pt x="77268" y="266075"/>
                    </a:lnTo>
                    <a:lnTo>
                      <a:pt x="70243" y="273050"/>
                    </a:lnTo>
                    <a:cubicBezTo>
                      <a:pt x="7952" y="273050"/>
                      <a:pt x="7952" y="273050"/>
                      <a:pt x="7952" y="273050"/>
                    </a:cubicBezTo>
                    <a:cubicBezTo>
                      <a:pt x="3976" y="273050"/>
                      <a:pt x="0" y="269102"/>
                      <a:pt x="0" y="263839"/>
                    </a:cubicBezTo>
                    <a:cubicBezTo>
                      <a:pt x="0" y="225347"/>
                      <a:pt x="22365" y="193517"/>
                      <a:pt x="55913" y="180008"/>
                    </a:cubicBezTo>
                    <a:lnTo>
                      <a:pt x="63954" y="178487"/>
                    </a:lnTo>
                    <a:lnTo>
                      <a:pt x="70942" y="183150"/>
                    </a:lnTo>
                    <a:cubicBezTo>
                      <a:pt x="77437" y="185844"/>
                      <a:pt x="84611" y="187325"/>
                      <a:pt x="92198" y="187325"/>
                    </a:cubicBezTo>
                    <a:cubicBezTo>
                      <a:pt x="100775" y="187325"/>
                      <a:pt x="109352" y="185022"/>
                      <a:pt x="117104" y="180908"/>
                    </a:cubicBezTo>
                    <a:close/>
                    <a:moveTo>
                      <a:pt x="242887" y="82550"/>
                    </a:moveTo>
                    <a:cubicBezTo>
                      <a:pt x="273315" y="82550"/>
                      <a:pt x="299773" y="108826"/>
                      <a:pt x="299773" y="137730"/>
                    </a:cubicBezTo>
                    <a:cubicBezTo>
                      <a:pt x="299773" y="154809"/>
                      <a:pt x="291836" y="169261"/>
                      <a:pt x="278606" y="179771"/>
                    </a:cubicBezTo>
                    <a:cubicBezTo>
                      <a:pt x="314326" y="192909"/>
                      <a:pt x="338138" y="225754"/>
                      <a:pt x="338138" y="263854"/>
                    </a:cubicBezTo>
                    <a:cubicBezTo>
                      <a:pt x="338138" y="269109"/>
                      <a:pt x="334169" y="273050"/>
                      <a:pt x="330201" y="273050"/>
                    </a:cubicBezTo>
                    <a:cubicBezTo>
                      <a:pt x="308373" y="273050"/>
                      <a:pt x="297458" y="273050"/>
                      <a:pt x="292001" y="273050"/>
                    </a:cubicBezTo>
                    <a:lnTo>
                      <a:pt x="290768" y="273050"/>
                    </a:lnTo>
                    <a:lnTo>
                      <a:pt x="287278" y="255971"/>
                    </a:lnTo>
                    <a:lnTo>
                      <a:pt x="306429" y="255971"/>
                    </a:lnTo>
                    <a:cubicBezTo>
                      <a:pt x="320940" y="255971"/>
                      <a:pt x="320940" y="255971"/>
                      <a:pt x="320940" y="255971"/>
                    </a:cubicBezTo>
                    <a:cubicBezTo>
                      <a:pt x="318294" y="221812"/>
                      <a:pt x="289190" y="194223"/>
                      <a:pt x="253471" y="190281"/>
                    </a:cubicBezTo>
                    <a:cubicBezTo>
                      <a:pt x="249502" y="190281"/>
                      <a:pt x="246856" y="186340"/>
                      <a:pt x="245533" y="182399"/>
                    </a:cubicBezTo>
                    <a:cubicBezTo>
                      <a:pt x="245533" y="178457"/>
                      <a:pt x="248179" y="174516"/>
                      <a:pt x="252148" y="174516"/>
                    </a:cubicBezTo>
                    <a:cubicBezTo>
                      <a:pt x="270669" y="170574"/>
                      <a:pt x="283898" y="156123"/>
                      <a:pt x="283898" y="137730"/>
                    </a:cubicBezTo>
                    <a:cubicBezTo>
                      <a:pt x="283898" y="116709"/>
                      <a:pt x="264054" y="98316"/>
                      <a:pt x="242887" y="98316"/>
                    </a:cubicBezTo>
                    <a:cubicBezTo>
                      <a:pt x="237596" y="98316"/>
                      <a:pt x="234950" y="94374"/>
                      <a:pt x="234950" y="90433"/>
                    </a:cubicBezTo>
                    <a:cubicBezTo>
                      <a:pt x="234950" y="86492"/>
                      <a:pt x="237596" y="82550"/>
                      <a:pt x="242887" y="82550"/>
                    </a:cubicBezTo>
                    <a:close/>
                    <a:moveTo>
                      <a:pt x="182562" y="79375"/>
                    </a:moveTo>
                    <a:cubicBezTo>
                      <a:pt x="156259" y="79375"/>
                      <a:pt x="134937" y="100697"/>
                      <a:pt x="134937" y="127000"/>
                    </a:cubicBezTo>
                    <a:cubicBezTo>
                      <a:pt x="134937" y="153303"/>
                      <a:pt x="156259" y="174625"/>
                      <a:pt x="182562" y="174625"/>
                    </a:cubicBezTo>
                    <a:cubicBezTo>
                      <a:pt x="208865" y="174625"/>
                      <a:pt x="230187" y="153303"/>
                      <a:pt x="230187" y="127000"/>
                    </a:cubicBezTo>
                    <a:cubicBezTo>
                      <a:pt x="230187" y="100697"/>
                      <a:pt x="208865" y="79375"/>
                      <a:pt x="182562" y="79375"/>
                    </a:cubicBezTo>
                    <a:close/>
                    <a:moveTo>
                      <a:pt x="92198" y="79375"/>
                    </a:moveTo>
                    <a:cubicBezTo>
                      <a:pt x="99456" y="79375"/>
                      <a:pt x="106383" y="80692"/>
                      <a:pt x="112815" y="83325"/>
                    </a:cubicBezTo>
                    <a:lnTo>
                      <a:pt x="129438" y="94484"/>
                    </a:lnTo>
                    <a:lnTo>
                      <a:pt x="124114" y="102283"/>
                    </a:lnTo>
                    <a:lnTo>
                      <a:pt x="123146" y="107021"/>
                    </a:lnTo>
                    <a:lnTo>
                      <a:pt x="118588" y="107021"/>
                    </a:lnTo>
                    <a:cubicBezTo>
                      <a:pt x="111991" y="99122"/>
                      <a:pt x="102754" y="95173"/>
                      <a:pt x="92198" y="95173"/>
                    </a:cubicBezTo>
                    <a:cubicBezTo>
                      <a:pt x="71087" y="95173"/>
                      <a:pt x="53934" y="112287"/>
                      <a:pt x="53934" y="133350"/>
                    </a:cubicBezTo>
                    <a:cubicBezTo>
                      <a:pt x="53934" y="154414"/>
                      <a:pt x="71087" y="171528"/>
                      <a:pt x="92198" y="171528"/>
                    </a:cubicBezTo>
                    <a:cubicBezTo>
                      <a:pt x="104074" y="171528"/>
                      <a:pt x="115949" y="164945"/>
                      <a:pt x="123866" y="154414"/>
                    </a:cubicBezTo>
                    <a:lnTo>
                      <a:pt x="125791" y="154174"/>
                    </a:lnTo>
                    <a:lnTo>
                      <a:pt x="134034" y="166249"/>
                    </a:lnTo>
                    <a:lnTo>
                      <a:pt x="120516" y="177954"/>
                    </a:lnTo>
                    <a:lnTo>
                      <a:pt x="116465" y="176163"/>
                    </a:lnTo>
                    <a:cubicBezTo>
                      <a:pt x="108678" y="174024"/>
                      <a:pt x="100726" y="173037"/>
                      <a:pt x="92774" y="173037"/>
                    </a:cubicBezTo>
                    <a:lnTo>
                      <a:pt x="63954" y="178487"/>
                    </a:lnTo>
                    <a:lnTo>
                      <a:pt x="53769" y="171692"/>
                    </a:lnTo>
                    <a:cubicBezTo>
                      <a:pt x="44037" y="161983"/>
                      <a:pt x="38100" y="148490"/>
                      <a:pt x="38100" y="133350"/>
                    </a:cubicBezTo>
                    <a:cubicBezTo>
                      <a:pt x="38100" y="103072"/>
                      <a:pt x="61850" y="79375"/>
                      <a:pt x="92198" y="79375"/>
                    </a:cubicBezTo>
                    <a:close/>
                    <a:moveTo>
                      <a:pt x="183356" y="63500"/>
                    </a:moveTo>
                    <a:cubicBezTo>
                      <a:pt x="218865" y="63500"/>
                      <a:pt x="247650" y="91930"/>
                      <a:pt x="247650" y="127000"/>
                    </a:cubicBezTo>
                    <a:cubicBezTo>
                      <a:pt x="247650" y="144535"/>
                      <a:pt x="240454" y="160410"/>
                      <a:pt x="228819" y="171902"/>
                    </a:cubicBezTo>
                    <a:lnTo>
                      <a:pt x="213017" y="182424"/>
                    </a:lnTo>
                    <a:lnTo>
                      <a:pt x="182696" y="176212"/>
                    </a:lnTo>
                    <a:lnTo>
                      <a:pt x="153417" y="182239"/>
                    </a:lnTo>
                    <a:lnTo>
                      <a:pt x="137893" y="171902"/>
                    </a:lnTo>
                    <a:lnTo>
                      <a:pt x="134034" y="166249"/>
                    </a:lnTo>
                    <a:lnTo>
                      <a:pt x="137061" y="163629"/>
                    </a:lnTo>
                    <a:cubicBezTo>
                      <a:pt x="139700" y="160996"/>
                      <a:pt x="138380" y="155730"/>
                      <a:pt x="134422" y="153097"/>
                    </a:cubicBezTo>
                    <a:lnTo>
                      <a:pt x="125791" y="154174"/>
                    </a:lnTo>
                    <a:lnTo>
                      <a:pt x="124114" y="151717"/>
                    </a:lnTo>
                    <a:cubicBezTo>
                      <a:pt x="120861" y="144120"/>
                      <a:pt x="119062" y="135768"/>
                      <a:pt x="119062" y="127000"/>
                    </a:cubicBezTo>
                    <a:lnTo>
                      <a:pt x="123146" y="107021"/>
                    </a:lnTo>
                    <a:lnTo>
                      <a:pt x="130463" y="107021"/>
                    </a:lnTo>
                    <a:cubicBezTo>
                      <a:pt x="133102" y="103072"/>
                      <a:pt x="133102" y="97806"/>
                      <a:pt x="130463" y="95173"/>
                    </a:cubicBezTo>
                    <a:lnTo>
                      <a:pt x="129438" y="94484"/>
                    </a:lnTo>
                    <a:lnTo>
                      <a:pt x="137893" y="82099"/>
                    </a:lnTo>
                    <a:cubicBezTo>
                      <a:pt x="149528" y="70608"/>
                      <a:pt x="165601" y="63500"/>
                      <a:pt x="183356" y="63500"/>
                    </a:cubicBezTo>
                    <a:close/>
                    <a:moveTo>
                      <a:pt x="284162" y="36513"/>
                    </a:moveTo>
                    <a:lnTo>
                      <a:pt x="300037" y="36513"/>
                    </a:lnTo>
                    <a:lnTo>
                      <a:pt x="300037" y="46752"/>
                    </a:lnTo>
                    <a:cubicBezTo>
                      <a:pt x="300037" y="52282"/>
                      <a:pt x="300037" y="52282"/>
                      <a:pt x="300037" y="52282"/>
                    </a:cubicBezTo>
                    <a:cubicBezTo>
                      <a:pt x="300037" y="56304"/>
                      <a:pt x="296068" y="60325"/>
                      <a:pt x="292100" y="60325"/>
                    </a:cubicBezTo>
                    <a:cubicBezTo>
                      <a:pt x="286808" y="60325"/>
                      <a:pt x="284162" y="56304"/>
                      <a:pt x="284162" y="52282"/>
                    </a:cubicBezTo>
                    <a:close/>
                    <a:moveTo>
                      <a:pt x="300037" y="19050"/>
                    </a:moveTo>
                    <a:lnTo>
                      <a:pt x="302507" y="19050"/>
                    </a:lnTo>
                    <a:cubicBezTo>
                      <a:pt x="307869" y="19050"/>
                      <a:pt x="307869" y="19050"/>
                      <a:pt x="307869" y="19050"/>
                    </a:cubicBezTo>
                    <a:cubicBezTo>
                      <a:pt x="313231" y="19050"/>
                      <a:pt x="315912" y="23080"/>
                      <a:pt x="315912" y="28453"/>
                    </a:cubicBezTo>
                    <a:cubicBezTo>
                      <a:pt x="315912" y="32483"/>
                      <a:pt x="313231" y="36513"/>
                      <a:pt x="307869" y="36513"/>
                    </a:cubicBezTo>
                    <a:lnTo>
                      <a:pt x="300037" y="36513"/>
                    </a:lnTo>
                    <a:lnTo>
                      <a:pt x="300037" y="33619"/>
                    </a:lnTo>
                    <a:close/>
                    <a:moveTo>
                      <a:pt x="264971" y="19050"/>
                    </a:moveTo>
                    <a:lnTo>
                      <a:pt x="284162" y="19050"/>
                    </a:lnTo>
                    <a:lnTo>
                      <a:pt x="284162" y="26707"/>
                    </a:lnTo>
                    <a:lnTo>
                      <a:pt x="284162" y="36513"/>
                    </a:lnTo>
                    <a:lnTo>
                      <a:pt x="283068" y="36513"/>
                    </a:lnTo>
                    <a:cubicBezTo>
                      <a:pt x="264971" y="36513"/>
                      <a:pt x="264971" y="36513"/>
                      <a:pt x="264971" y="36513"/>
                    </a:cubicBezTo>
                    <a:cubicBezTo>
                      <a:pt x="259608" y="36513"/>
                      <a:pt x="255587" y="32483"/>
                      <a:pt x="255587" y="28453"/>
                    </a:cubicBezTo>
                    <a:cubicBezTo>
                      <a:pt x="255587" y="23080"/>
                      <a:pt x="259608" y="19050"/>
                      <a:pt x="264971" y="19050"/>
                    </a:cubicBezTo>
                    <a:close/>
                    <a:moveTo>
                      <a:pt x="292100" y="0"/>
                    </a:moveTo>
                    <a:cubicBezTo>
                      <a:pt x="296068" y="0"/>
                      <a:pt x="300037" y="4022"/>
                      <a:pt x="300037" y="8044"/>
                    </a:cubicBezTo>
                    <a:lnTo>
                      <a:pt x="300037" y="19050"/>
                    </a:lnTo>
                    <a:lnTo>
                      <a:pt x="289771" y="19050"/>
                    </a:lnTo>
                    <a:lnTo>
                      <a:pt x="284162" y="19050"/>
                    </a:lnTo>
                    <a:lnTo>
                      <a:pt x="284162" y="13574"/>
                    </a:lnTo>
                    <a:cubicBezTo>
                      <a:pt x="284162" y="8044"/>
                      <a:pt x="284162" y="8044"/>
                      <a:pt x="284162" y="8044"/>
                    </a:cubicBezTo>
                    <a:cubicBezTo>
                      <a:pt x="284162" y="4022"/>
                      <a:pt x="286808" y="0"/>
                      <a:pt x="292100"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a:spLocks noChangeAspect="1"/>
          </p:cNvSpPr>
          <p:nvPr/>
        </p:nvSpPr>
        <p:spPr>
          <a:xfrm>
            <a:off x="2329094" y="2296147"/>
            <a:ext cx="1336586" cy="133665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a:spLocks noChangeAspect="1"/>
          </p:cNvSpPr>
          <p:nvPr/>
        </p:nvSpPr>
        <p:spPr>
          <a:xfrm>
            <a:off x="3375733" y="2296147"/>
            <a:ext cx="1336586" cy="133665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a:spLocks noChangeAspect="1"/>
          </p:cNvSpPr>
          <p:nvPr/>
        </p:nvSpPr>
        <p:spPr>
          <a:xfrm>
            <a:off x="5469011" y="2296147"/>
            <a:ext cx="1336586" cy="133665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a:spLocks noChangeAspect="1"/>
          </p:cNvSpPr>
          <p:nvPr/>
        </p:nvSpPr>
        <p:spPr>
          <a:xfrm>
            <a:off x="4422372" y="2296147"/>
            <a:ext cx="1336586" cy="133665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itle 1"/>
          <p:cNvSpPr txBox="1"/>
          <p:nvPr/>
        </p:nvSpPr>
        <p:spPr>
          <a:xfrm>
            <a:off x="2693188"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itle 1"/>
          <p:cNvSpPr txBox="1"/>
          <p:nvPr/>
        </p:nvSpPr>
        <p:spPr>
          <a:xfrm>
            <a:off x="3748956"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itle 1"/>
          <p:cNvSpPr txBox="1"/>
          <p:nvPr/>
        </p:nvSpPr>
        <p:spPr>
          <a:xfrm>
            <a:off x="4795595"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itle 1"/>
          <p:cNvSpPr txBox="1"/>
          <p:nvPr/>
        </p:nvSpPr>
        <p:spPr>
          <a:xfrm>
            <a:off x="5842236"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Elbow Connector 42"/>
          <p:cNvCxnSpPr/>
          <p:nvPr/>
        </p:nvCxnSpPr>
        <p:spPr>
          <a:xfrm flipH="1" flipV="1">
            <a:off x="2233624" y="1779501"/>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10"/>
          <p:cNvSpPr txBox="1"/>
          <p:nvPr/>
        </p:nvSpPr>
        <p:spPr>
          <a:xfrm>
            <a:off x="978786" y="1511794"/>
            <a:ext cx="1194817"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 Placeholder 11"/>
          <p:cNvSpPr txBox="1"/>
          <p:nvPr/>
        </p:nvSpPr>
        <p:spPr>
          <a:xfrm>
            <a:off x="978786" y="1696847"/>
            <a:ext cx="1194817"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6" name="Elbow Connector 45"/>
          <p:cNvCxnSpPr/>
          <p:nvPr/>
        </p:nvCxnSpPr>
        <p:spPr>
          <a:xfrm rot="5400000">
            <a:off x="2879074" y="2987354"/>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7" name="Text Placeholder 10"/>
          <p:cNvSpPr txBox="1"/>
          <p:nvPr/>
        </p:nvSpPr>
        <p:spPr>
          <a:xfrm>
            <a:off x="978786" y="3929502"/>
            <a:ext cx="1194817"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11"/>
          <p:cNvSpPr txBox="1"/>
          <p:nvPr/>
        </p:nvSpPr>
        <p:spPr>
          <a:xfrm>
            <a:off x="978786" y="4114555"/>
            <a:ext cx="1194817"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9" name="Elbow Connector 48"/>
          <p:cNvCxnSpPr/>
          <p:nvPr/>
        </p:nvCxnSpPr>
        <p:spPr>
          <a:xfrm flipV="1">
            <a:off x="6139717" y="1778247"/>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 Placeholder 10"/>
          <p:cNvSpPr txBox="1"/>
          <p:nvPr/>
        </p:nvSpPr>
        <p:spPr>
          <a:xfrm>
            <a:off x="7031633" y="1511794"/>
            <a:ext cx="1203382"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11"/>
          <p:cNvSpPr txBox="1"/>
          <p:nvPr/>
        </p:nvSpPr>
        <p:spPr>
          <a:xfrm>
            <a:off x="7031634" y="1696846"/>
            <a:ext cx="1203381"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3" name="Elbow Connector 52"/>
          <p:cNvCxnSpPr/>
          <p:nvPr/>
        </p:nvCxnSpPr>
        <p:spPr>
          <a:xfrm rot="16200000" flipH="1">
            <a:off x="5685655" y="2986414"/>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4" name="Text Placeholder 10"/>
          <p:cNvSpPr txBox="1"/>
          <p:nvPr/>
        </p:nvSpPr>
        <p:spPr>
          <a:xfrm>
            <a:off x="6990657" y="3930061"/>
            <a:ext cx="1203382"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11"/>
          <p:cNvSpPr txBox="1"/>
          <p:nvPr/>
        </p:nvSpPr>
        <p:spPr>
          <a:xfrm>
            <a:off x="6990657" y="4115113"/>
            <a:ext cx="1203381"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fade">
                                      <p:cBhvr>
                                        <p:cTn id="43" dur="500"/>
                                        <p:tgtEl>
                                          <p:spTgt spid="44">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animEffect transition="in" filter="wipe(down)">
                                      <p:cBhvr>
                                        <p:cTn id="47" dur="500"/>
                                        <p:tgtEl>
                                          <p:spTgt spid="45">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8">
                                            <p:txEl>
                                              <p:pRg st="0" end="0"/>
                                            </p:txEl>
                                          </p:spTgt>
                                        </p:tgtEl>
                                        <p:attrNameLst>
                                          <p:attrName>style.visibility</p:attrName>
                                        </p:attrNameLst>
                                      </p:cBhvr>
                                      <p:to>
                                        <p:strVal val="visible"/>
                                      </p:to>
                                    </p:set>
                                    <p:animEffect transition="in" filter="wipe(down)">
                                      <p:cBhvr>
                                        <p:cTn id="59" dur="500"/>
                                        <p:tgtEl>
                                          <p:spTgt spid="48">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Effect transition="in" filter="fade">
                                      <p:cBhvr>
                                        <p:cTn id="67" dur="500"/>
                                        <p:tgtEl>
                                          <p:spTgt spid="54">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Effect transition="in" filter="wipe(down)">
                                      <p:cBhvr>
                                        <p:cTn id="71" dur="500"/>
                                        <p:tgtEl>
                                          <p:spTgt spid="55">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0">
                                            <p:txEl>
                                              <p:pRg st="0" end="0"/>
                                            </p:txEl>
                                          </p:spTgt>
                                        </p:tgtEl>
                                        <p:attrNameLst>
                                          <p:attrName>style.visibility</p:attrName>
                                        </p:attrNameLst>
                                      </p:cBhvr>
                                      <p:to>
                                        <p:strVal val="visible"/>
                                      </p:to>
                                    </p:set>
                                    <p:animEffect transition="in" filter="fade">
                                      <p:cBhvr>
                                        <p:cTn id="79" dur="500"/>
                                        <p:tgtEl>
                                          <p:spTgt spid="50">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51">
                                            <p:txEl>
                                              <p:pRg st="0" end="0"/>
                                            </p:txEl>
                                          </p:spTgt>
                                        </p:tgtEl>
                                        <p:attrNameLst>
                                          <p:attrName>style.visibility</p:attrName>
                                        </p:attrNameLst>
                                      </p:cBhvr>
                                      <p:to>
                                        <p:strVal val="visible"/>
                                      </p:to>
                                    </p:set>
                                    <p:animEffect transition="in" filter="wipe(down)">
                                      <p:cBhvr>
                                        <p:cTn id="83" dur="500"/>
                                        <p:tgtEl>
                                          <p:spTgt spid="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9" grpId="0" animBg="1"/>
      <p:bldP spid="35" grpId="0" animBg="1"/>
      <p:bldP spid="39" grpId="0"/>
      <p:bldP spid="40" grpId="0"/>
      <p:bldP spid="41" grpId="0"/>
      <p:bldP spid="42" grpId="0"/>
      <p:bldP spid="44" grpId="0" build="p"/>
      <p:bldP spid="45" grpId="0" build="p"/>
      <p:bldP spid="47" grpId="0" build="p"/>
      <p:bldP spid="48" grpId="0" build="p"/>
      <p:bldP spid="50" grpId="0" build="p"/>
      <p:bldP spid="51" grpId="0" build="p"/>
      <p:bldP spid="54" grpId="0" build="p"/>
      <p:bldP spid="5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558872" y="1459583"/>
            <a:ext cx="2619022" cy="3044825"/>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0" tIns="45715" rIns="91430" bIns="45715"/>
          <a:lstStyle/>
          <a:p>
            <a:endParaRPr lang="zh-CN" altLang="en-US" sz="1800">
              <a:solidFill>
                <a:schemeClr val="tx1">
                  <a:lumMod val="65000"/>
                  <a:lumOff val="35000"/>
                </a:schemeClr>
              </a:solidFill>
            </a:endParaRPr>
          </a:p>
        </p:txBody>
      </p:sp>
      <p:sp>
        <p:nvSpPr>
          <p:cNvPr id="3" name="橢圓 4"/>
          <p:cNvSpPr/>
          <p:nvPr/>
        </p:nvSpPr>
        <p:spPr>
          <a:xfrm>
            <a:off x="3098559" y="1832644"/>
            <a:ext cx="712691" cy="7112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lIns="91430" tIns="45715" rIns="91430" bIns="45715"/>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4" name="橢圓 6"/>
          <p:cNvSpPr/>
          <p:nvPr/>
        </p:nvSpPr>
        <p:spPr>
          <a:xfrm>
            <a:off x="4511244" y="867444"/>
            <a:ext cx="712691" cy="7127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lIns="91430" tIns="45715" rIns="91430" bIns="45715"/>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5" name="橢圓 8"/>
          <p:cNvSpPr/>
          <p:nvPr/>
        </p:nvSpPr>
        <p:spPr>
          <a:xfrm>
            <a:off x="5820754" y="2075532"/>
            <a:ext cx="712692" cy="7112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lIns="91430" tIns="45715" rIns="91430" bIns="45715"/>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grpSp>
        <p:nvGrpSpPr>
          <p:cNvPr id="6" name="组合 5"/>
          <p:cNvGrpSpPr/>
          <p:nvPr/>
        </p:nvGrpSpPr>
        <p:grpSpPr>
          <a:xfrm>
            <a:off x="2903322" y="2796258"/>
            <a:ext cx="711105" cy="712787"/>
            <a:chOff x="2903097" y="2796257"/>
            <a:chExt cx="711200" cy="712787"/>
          </a:xfrm>
        </p:grpSpPr>
        <p:sp>
          <p:nvSpPr>
            <p:cNvPr id="7" name="橢圓 3"/>
            <p:cNvSpPr/>
            <p:nvPr/>
          </p:nvSpPr>
          <p:spPr>
            <a:xfrm>
              <a:off x="2903097" y="2796257"/>
              <a:ext cx="711200" cy="712787"/>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8" name="KSO_Shape"/>
            <p:cNvSpPr/>
            <p:nvPr/>
          </p:nvSpPr>
          <p:spPr bwMode="auto">
            <a:xfrm>
              <a:off x="3028510" y="2959769"/>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dirty="0">
                <a:solidFill>
                  <a:schemeClr val="tx1">
                    <a:lumMod val="65000"/>
                    <a:lumOff val="35000"/>
                  </a:schemeClr>
                </a:solidFill>
              </a:endParaRPr>
            </a:p>
          </p:txBody>
        </p:sp>
      </p:grpSp>
      <p:grpSp>
        <p:nvGrpSpPr>
          <p:cNvPr id="9" name="组合 8"/>
          <p:cNvGrpSpPr/>
          <p:nvPr/>
        </p:nvGrpSpPr>
        <p:grpSpPr>
          <a:xfrm>
            <a:off x="3719187" y="1304007"/>
            <a:ext cx="712692" cy="711200"/>
            <a:chOff x="3719072" y="1304007"/>
            <a:chExt cx="712788" cy="711200"/>
          </a:xfrm>
        </p:grpSpPr>
        <p:sp>
          <p:nvSpPr>
            <p:cNvPr id="10" name="橢圓 5"/>
            <p:cNvSpPr/>
            <p:nvPr/>
          </p:nvSpPr>
          <p:spPr>
            <a:xfrm>
              <a:off x="3719072" y="1304007"/>
              <a:ext cx="712788" cy="7112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11" name="KSO_Shape"/>
            <p:cNvSpPr/>
            <p:nvPr/>
          </p:nvSpPr>
          <p:spPr bwMode="auto">
            <a:xfrm>
              <a:off x="3930210" y="1497682"/>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dirty="0">
                <a:solidFill>
                  <a:schemeClr val="tx1">
                    <a:lumMod val="65000"/>
                    <a:lumOff val="35000"/>
                  </a:schemeClr>
                </a:solidFill>
              </a:endParaRPr>
            </a:p>
          </p:txBody>
        </p:sp>
      </p:grpSp>
      <p:grpSp>
        <p:nvGrpSpPr>
          <p:cNvPr id="12" name="组合 11"/>
          <p:cNvGrpSpPr/>
          <p:nvPr/>
        </p:nvGrpSpPr>
        <p:grpSpPr>
          <a:xfrm>
            <a:off x="5223934" y="1456408"/>
            <a:ext cx="712692" cy="712787"/>
            <a:chOff x="5224022" y="1456407"/>
            <a:chExt cx="712788" cy="712787"/>
          </a:xfrm>
        </p:grpSpPr>
        <p:sp>
          <p:nvSpPr>
            <p:cNvPr id="13" name="橢圓 7"/>
            <p:cNvSpPr/>
            <p:nvPr/>
          </p:nvSpPr>
          <p:spPr>
            <a:xfrm>
              <a:off x="5224022" y="1456407"/>
              <a:ext cx="712788" cy="71278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14" name="KSO_Shape"/>
            <p:cNvSpPr/>
            <p:nvPr/>
          </p:nvSpPr>
          <p:spPr bwMode="auto">
            <a:xfrm>
              <a:off x="5390710" y="1619919"/>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dirty="0">
                <a:solidFill>
                  <a:schemeClr val="tx1">
                    <a:lumMod val="65000"/>
                    <a:lumOff val="35000"/>
                  </a:schemeClr>
                </a:solidFill>
              </a:endParaRPr>
            </a:p>
          </p:txBody>
        </p:sp>
      </p:grpSp>
      <p:grpSp>
        <p:nvGrpSpPr>
          <p:cNvPr id="15" name="组合 14"/>
          <p:cNvGrpSpPr/>
          <p:nvPr/>
        </p:nvGrpSpPr>
        <p:grpSpPr>
          <a:xfrm>
            <a:off x="5936626" y="2981994"/>
            <a:ext cx="711105" cy="711200"/>
            <a:chOff x="5936810" y="2981994"/>
            <a:chExt cx="711200" cy="711200"/>
          </a:xfrm>
        </p:grpSpPr>
        <p:sp>
          <p:nvSpPr>
            <p:cNvPr id="16" name="橢圓 9"/>
            <p:cNvSpPr/>
            <p:nvPr/>
          </p:nvSpPr>
          <p:spPr>
            <a:xfrm>
              <a:off x="5936810" y="2981994"/>
              <a:ext cx="711200" cy="7112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17" name="KSO_Shape"/>
            <p:cNvSpPr>
              <a:spLocks noChangeArrowheads="1"/>
            </p:cNvSpPr>
            <p:nvPr/>
          </p:nvSpPr>
          <p:spPr bwMode="auto">
            <a:xfrm>
              <a:off x="6090797" y="3175669"/>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dirty="0">
                <a:solidFill>
                  <a:schemeClr val="tx1">
                    <a:lumMod val="65000"/>
                    <a:lumOff val="35000"/>
                  </a:schemeClr>
                </a:solidFill>
              </a:endParaRPr>
            </a:p>
          </p:txBody>
        </p:sp>
      </p:grpSp>
      <p:sp>
        <p:nvSpPr>
          <p:cNvPr id="18" name="文本框 8"/>
          <p:cNvSpPr txBox="1"/>
          <p:nvPr/>
        </p:nvSpPr>
        <p:spPr>
          <a:xfrm>
            <a:off x="739648" y="2960911"/>
            <a:ext cx="2163675" cy="577081"/>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65000"/>
                  </a:schemeClr>
                </a:solidFill>
                <a:latin typeface="微软雅黑" panose="020B0503020204020204" pitchFamily="34" charset="-122"/>
                <a:ea typeface="微软雅黑" panose="020B0503020204020204" pitchFamily="34" charset="-122"/>
              </a:rPr>
              <a:t>输输标题</a:t>
            </a:r>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a:t>
            </a:r>
            <a:r>
              <a:rPr lang="zh-CN" altLang="en-US" sz="1000" b="1" dirty="0">
                <a:solidFill>
                  <a:schemeClr val="bg1">
                    <a:lumMod val="50000"/>
                  </a:schemeClr>
                </a:solidFill>
                <a:latin typeface="微软雅黑" panose="020B0503020204020204" pitchFamily="34" charset="-122"/>
                <a:ea typeface="微软雅黑" panose="020B0503020204020204" pitchFamily="34" charset="-122"/>
              </a:rPr>
              <a:t>容</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8"/>
          <p:cNvSpPr txBox="1"/>
          <p:nvPr/>
        </p:nvSpPr>
        <p:spPr>
          <a:xfrm>
            <a:off x="6708948" y="3053677"/>
            <a:ext cx="2163675" cy="561692"/>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65000"/>
                  </a:schemeClr>
                </a:solidFill>
                <a:latin typeface="微软雅黑" panose="020B0503020204020204" pitchFamily="34" charset="-122"/>
                <a:ea typeface="微软雅黑" panose="020B0503020204020204" pitchFamily="34" charset="-122"/>
              </a:rPr>
              <a:t>输入标题</a:t>
            </a:r>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文本框 8"/>
          <p:cNvSpPr txBox="1"/>
          <p:nvPr/>
        </p:nvSpPr>
        <p:spPr>
          <a:xfrm>
            <a:off x="1488295" y="1291138"/>
            <a:ext cx="2163675" cy="561692"/>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65000"/>
                  </a:schemeClr>
                </a:solidFill>
                <a:latin typeface="微软雅黑" panose="020B0503020204020204" pitchFamily="34" charset="-122"/>
                <a:ea typeface="微软雅黑" panose="020B0503020204020204" pitchFamily="34" charset="-122"/>
              </a:rPr>
              <a:t>输入标题</a:t>
            </a:r>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文本框 8"/>
          <p:cNvSpPr txBox="1"/>
          <p:nvPr/>
        </p:nvSpPr>
        <p:spPr>
          <a:xfrm>
            <a:off x="5960301" y="1536303"/>
            <a:ext cx="2163675" cy="561692"/>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65000"/>
                  </a:schemeClr>
                </a:solidFill>
                <a:latin typeface="微软雅黑" panose="020B0503020204020204" pitchFamily="34" charset="-122"/>
                <a:ea typeface="微软雅黑" panose="020B0503020204020204" pitchFamily="34" charset="-122"/>
              </a:rPr>
              <a:t>输入标题</a:t>
            </a:r>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灯片编号占位符 21"/>
          <p:cNvSpPr>
            <a:spLocks noGrp="1"/>
          </p:cNvSpPr>
          <p:nvPr>
            <p:ph type="sldNum" sz="quarter" idx="12"/>
          </p:nvPr>
        </p:nvSpPr>
        <p:spPr>
          <a:prstGeom prst="rect">
            <a:avLst/>
          </a:prstGeom>
        </p:spPr>
        <p:txBody>
          <a:bodyPr vert="horz" lIns="91430" tIns="45715" rIns="91430" bIns="45715" rtlCol="0" anchor="ctr"/>
          <a:lstStyle/>
          <a:p>
            <a:fld id="{E050F338-EFDA-4F8E-882C-DA95E7E9D7D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1000"/>
                            </p:stCondLst>
                            <p:childTnLst>
                              <p:par>
                                <p:cTn id="45" presetID="15"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750" fill="hold"/>
                                        <p:tgtEl>
                                          <p:spTgt spid="18"/>
                                        </p:tgtEl>
                                        <p:attrNameLst>
                                          <p:attrName>ppt_w</p:attrName>
                                        </p:attrNameLst>
                                      </p:cBhvr>
                                      <p:tavLst>
                                        <p:tav tm="0">
                                          <p:val>
                                            <p:fltVal val="0"/>
                                          </p:val>
                                        </p:tav>
                                        <p:tav tm="100000">
                                          <p:val>
                                            <p:strVal val="#ppt_w"/>
                                          </p:val>
                                        </p:tav>
                                      </p:tavLst>
                                    </p:anim>
                                    <p:anim calcmode="lin" valueType="num">
                                      <p:cBhvr>
                                        <p:cTn id="48" dur="1750" fill="hold"/>
                                        <p:tgtEl>
                                          <p:spTgt spid="18"/>
                                        </p:tgtEl>
                                        <p:attrNameLst>
                                          <p:attrName>ppt_h</p:attrName>
                                        </p:attrNameLst>
                                      </p:cBhvr>
                                      <p:tavLst>
                                        <p:tav tm="0">
                                          <p:val>
                                            <p:fltVal val="0"/>
                                          </p:val>
                                        </p:tav>
                                        <p:tav tm="100000">
                                          <p:val>
                                            <p:strVal val="#ppt_h"/>
                                          </p:val>
                                        </p:tav>
                                      </p:tavLst>
                                    </p:anim>
                                    <p:anim calcmode="lin" valueType="num">
                                      <p:cBhvr>
                                        <p:cTn id="49" dur="1750" fill="hold"/>
                                        <p:tgtEl>
                                          <p:spTgt spid="18"/>
                                        </p:tgtEl>
                                        <p:attrNameLst>
                                          <p:attrName>ppt_x</p:attrName>
                                        </p:attrNameLst>
                                      </p:cBhvr>
                                      <p:tavLst>
                                        <p:tav tm="0" fmla="#ppt_x+(cos(-2*pi*(1-$))*-#ppt_x-sin(-2*pi*(1-$))*(1-#ppt_y))*(1-$)">
                                          <p:val>
                                            <p:fltVal val="0"/>
                                          </p:val>
                                        </p:tav>
                                        <p:tav tm="100000">
                                          <p:val>
                                            <p:fltVal val="1"/>
                                          </p:val>
                                        </p:tav>
                                      </p:tavLst>
                                    </p:anim>
                                    <p:anim calcmode="lin" valueType="num">
                                      <p:cBhvr>
                                        <p:cTn id="50" dur="1750" fill="hold"/>
                                        <p:tgtEl>
                                          <p:spTgt spid="18"/>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1750" fill="hold"/>
                                        <p:tgtEl>
                                          <p:spTgt spid="20"/>
                                        </p:tgtEl>
                                        <p:attrNameLst>
                                          <p:attrName>ppt_w</p:attrName>
                                        </p:attrNameLst>
                                      </p:cBhvr>
                                      <p:tavLst>
                                        <p:tav tm="0">
                                          <p:val>
                                            <p:fltVal val="0"/>
                                          </p:val>
                                        </p:tav>
                                        <p:tav tm="100000">
                                          <p:val>
                                            <p:strVal val="#ppt_w"/>
                                          </p:val>
                                        </p:tav>
                                      </p:tavLst>
                                    </p:anim>
                                    <p:anim calcmode="lin" valueType="num">
                                      <p:cBhvr>
                                        <p:cTn id="54" dur="1750" fill="hold"/>
                                        <p:tgtEl>
                                          <p:spTgt spid="20"/>
                                        </p:tgtEl>
                                        <p:attrNameLst>
                                          <p:attrName>ppt_h</p:attrName>
                                        </p:attrNameLst>
                                      </p:cBhvr>
                                      <p:tavLst>
                                        <p:tav tm="0">
                                          <p:val>
                                            <p:fltVal val="0"/>
                                          </p:val>
                                        </p:tav>
                                        <p:tav tm="100000">
                                          <p:val>
                                            <p:strVal val="#ppt_h"/>
                                          </p:val>
                                        </p:tav>
                                      </p:tavLst>
                                    </p:anim>
                                    <p:anim calcmode="lin" valueType="num">
                                      <p:cBhvr>
                                        <p:cTn id="55" dur="1750" fill="hold"/>
                                        <p:tgtEl>
                                          <p:spTgt spid="20"/>
                                        </p:tgtEl>
                                        <p:attrNameLst>
                                          <p:attrName>ppt_x</p:attrName>
                                        </p:attrNameLst>
                                      </p:cBhvr>
                                      <p:tavLst>
                                        <p:tav tm="0" fmla="#ppt_x+(cos(-2*pi*(1-$))*-#ppt_x-sin(-2*pi*(1-$))*(1-#ppt_y))*(1-$)">
                                          <p:val>
                                            <p:fltVal val="0"/>
                                          </p:val>
                                        </p:tav>
                                        <p:tav tm="100000">
                                          <p:val>
                                            <p:fltVal val="1"/>
                                          </p:val>
                                        </p:tav>
                                      </p:tavLst>
                                    </p:anim>
                                    <p:anim calcmode="lin" valueType="num">
                                      <p:cBhvr>
                                        <p:cTn id="56" dur="1750" fill="hold"/>
                                        <p:tgtEl>
                                          <p:spTgt spid="20"/>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750" fill="hold"/>
                                        <p:tgtEl>
                                          <p:spTgt spid="21"/>
                                        </p:tgtEl>
                                        <p:attrNameLst>
                                          <p:attrName>ppt_w</p:attrName>
                                        </p:attrNameLst>
                                      </p:cBhvr>
                                      <p:tavLst>
                                        <p:tav tm="0">
                                          <p:val>
                                            <p:fltVal val="0"/>
                                          </p:val>
                                        </p:tav>
                                        <p:tav tm="100000">
                                          <p:val>
                                            <p:strVal val="#ppt_w"/>
                                          </p:val>
                                        </p:tav>
                                      </p:tavLst>
                                    </p:anim>
                                    <p:anim calcmode="lin" valueType="num">
                                      <p:cBhvr>
                                        <p:cTn id="60" dur="1750" fill="hold"/>
                                        <p:tgtEl>
                                          <p:spTgt spid="21"/>
                                        </p:tgtEl>
                                        <p:attrNameLst>
                                          <p:attrName>ppt_h</p:attrName>
                                        </p:attrNameLst>
                                      </p:cBhvr>
                                      <p:tavLst>
                                        <p:tav tm="0">
                                          <p:val>
                                            <p:fltVal val="0"/>
                                          </p:val>
                                        </p:tav>
                                        <p:tav tm="100000">
                                          <p:val>
                                            <p:strVal val="#ppt_h"/>
                                          </p:val>
                                        </p:tav>
                                      </p:tavLst>
                                    </p:anim>
                                    <p:anim calcmode="lin" valueType="num">
                                      <p:cBhvr>
                                        <p:cTn id="61" dur="175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750" fill="hold"/>
                                        <p:tgtEl>
                                          <p:spTgt spid="21"/>
                                        </p:tgtEl>
                                        <p:attrNameLst>
                                          <p:attrName>ppt_y</p:attrName>
                                        </p:attrNameLst>
                                      </p:cBhvr>
                                      <p:tavLst>
                                        <p:tav tm="0" fmla="#ppt_y+(sin(-2*pi*(1-$))*-#ppt_x+cos(-2*pi*(1-$))*(1-#ppt_y))*(1-$)">
                                          <p:val>
                                            <p:fltVal val="0"/>
                                          </p:val>
                                        </p:tav>
                                        <p:tav tm="100000">
                                          <p:val>
                                            <p:fltVal val="1"/>
                                          </p:val>
                                        </p:tav>
                                      </p:tavLst>
                                    </p:anim>
                                  </p:childTnLst>
                                </p:cTn>
                              </p:par>
                              <p:par>
                                <p:cTn id="63" presetID="15"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1750" fill="hold"/>
                                        <p:tgtEl>
                                          <p:spTgt spid="19"/>
                                        </p:tgtEl>
                                        <p:attrNameLst>
                                          <p:attrName>ppt_w</p:attrName>
                                        </p:attrNameLst>
                                      </p:cBhvr>
                                      <p:tavLst>
                                        <p:tav tm="0">
                                          <p:val>
                                            <p:fltVal val="0"/>
                                          </p:val>
                                        </p:tav>
                                        <p:tav tm="100000">
                                          <p:val>
                                            <p:strVal val="#ppt_w"/>
                                          </p:val>
                                        </p:tav>
                                      </p:tavLst>
                                    </p:anim>
                                    <p:anim calcmode="lin" valueType="num">
                                      <p:cBhvr>
                                        <p:cTn id="66" dur="1750" fill="hold"/>
                                        <p:tgtEl>
                                          <p:spTgt spid="19"/>
                                        </p:tgtEl>
                                        <p:attrNameLst>
                                          <p:attrName>ppt_h</p:attrName>
                                        </p:attrNameLst>
                                      </p:cBhvr>
                                      <p:tavLst>
                                        <p:tav tm="0">
                                          <p:val>
                                            <p:fltVal val="0"/>
                                          </p:val>
                                        </p:tav>
                                        <p:tav tm="100000">
                                          <p:val>
                                            <p:strVal val="#ppt_h"/>
                                          </p:val>
                                        </p:tav>
                                      </p:tavLst>
                                    </p:anim>
                                    <p:anim calcmode="lin" valueType="num">
                                      <p:cBhvr>
                                        <p:cTn id="67" dur="1750" fill="hold"/>
                                        <p:tgtEl>
                                          <p:spTgt spid="19"/>
                                        </p:tgtEl>
                                        <p:attrNameLst>
                                          <p:attrName>ppt_x</p:attrName>
                                        </p:attrNameLst>
                                      </p:cBhvr>
                                      <p:tavLst>
                                        <p:tav tm="0" fmla="#ppt_x+(cos(-2*pi*(1-$))*-#ppt_x-sin(-2*pi*(1-$))*(1-#ppt_y))*(1-$)">
                                          <p:val>
                                            <p:fltVal val="0"/>
                                          </p:val>
                                        </p:tav>
                                        <p:tav tm="100000">
                                          <p:val>
                                            <p:fltVal val="1"/>
                                          </p:val>
                                        </p:tav>
                                      </p:tavLst>
                                    </p:anim>
                                    <p:anim calcmode="lin" valueType="num">
                                      <p:cBhvr>
                                        <p:cTn id="68" dur="175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
        <p:nvSpPr>
          <p:cNvPr id="6" name="椭圆 5"/>
          <p:cNvSpPr/>
          <p:nvPr/>
        </p:nvSpPr>
        <p:spPr>
          <a:xfrm>
            <a:off x="2992634" y="1995686"/>
            <a:ext cx="1147317" cy="11473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3080"/>
          <p:cNvSpPr txBox="1">
            <a:spLocks noChangeArrowheads="1"/>
          </p:cNvSpPr>
          <p:nvPr/>
        </p:nvSpPr>
        <p:spPr bwMode="auto">
          <a:xfrm>
            <a:off x="2959730" y="2134892"/>
            <a:ext cx="1252230" cy="89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5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4499993" y="2216521"/>
            <a:ext cx="2030237" cy="400110"/>
          </a:xfrm>
          <a:prstGeom prst="rect">
            <a:avLst/>
          </a:prstGeom>
        </p:spPr>
        <p:txBody>
          <a:bodyPr wrap="square" lIns="0" tIns="0" rIns="0" bIns="0">
            <a:spAutoFit/>
          </a:bodyPr>
          <a:lstStyle/>
          <a:p>
            <a:pPr>
              <a:lnSpc>
                <a:spcPct val="130000"/>
              </a:lnSpc>
            </a:pP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9"/>
          <p:cNvSpPr txBox="1"/>
          <p:nvPr/>
        </p:nvSpPr>
        <p:spPr>
          <a:xfrm>
            <a:off x="4499992" y="2608625"/>
            <a:ext cx="2829294" cy="323165"/>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3"/>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strVal val="4*#ppt_w"/>
                                          </p:val>
                                        </p:tav>
                                        <p:tav tm="100000">
                                          <p:val>
                                            <p:strVal val="#ppt_w"/>
                                          </p:val>
                                        </p:tav>
                                      </p:tavLst>
                                    </p:anim>
                                    <p:anim calcmode="lin" valueType="num">
                                      <p:cBhvr>
                                        <p:cTn id="36" dur="500" fill="hold"/>
                                        <p:tgtEl>
                                          <p:spTgt spid="25"/>
                                        </p:tgtEl>
                                        <p:attrNameLst>
                                          <p:attrName>ppt_h</p:attrName>
                                        </p:attrNameLst>
                                      </p:cBhvr>
                                      <p:tavLst>
                                        <p:tav tm="0">
                                          <p:val>
                                            <p:strVal val="4*#ppt_h"/>
                                          </p:val>
                                        </p:tav>
                                        <p:tav tm="100000">
                                          <p:val>
                                            <p:strVal val="#ppt_h"/>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0-#ppt_w/2"/>
                                          </p:val>
                                        </p:tav>
                                        <p:tav tm="100000">
                                          <p:val>
                                            <p:strVal val="#ppt_x"/>
                                          </p:val>
                                        </p:tav>
                                      </p:tavLst>
                                    </p:anim>
                                    <p:anim calcmode="lin" valueType="num">
                                      <p:cBhvr additive="base">
                                        <p:cTn id="4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5"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文本框 40"/>
          <p:cNvSpPr txBox="1"/>
          <p:nvPr/>
        </p:nvSpPr>
        <p:spPr>
          <a:xfrm>
            <a:off x="559015" y="3363702"/>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71" name="文本框 40"/>
          <p:cNvSpPr txBox="1"/>
          <p:nvPr/>
        </p:nvSpPr>
        <p:spPr>
          <a:xfrm>
            <a:off x="2702140" y="3363702"/>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72" name="文本框 40"/>
          <p:cNvSpPr txBox="1"/>
          <p:nvPr/>
        </p:nvSpPr>
        <p:spPr>
          <a:xfrm>
            <a:off x="4845265" y="3363702"/>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73" name="文本框 40"/>
          <p:cNvSpPr txBox="1"/>
          <p:nvPr/>
        </p:nvSpPr>
        <p:spPr>
          <a:xfrm>
            <a:off x="6988390" y="3363702"/>
            <a:ext cx="1596596" cy="945720"/>
          </a:xfrm>
          <a:prstGeom prst="rect">
            <a:avLst/>
          </a:prstGeom>
          <a:noFill/>
          <a:ln w="9525">
            <a:noFill/>
          </a:ln>
        </p:spPr>
        <p:txBody>
          <a:bodyPr wrap="square" lIns="68570" tIns="34286" rIns="68570" bIns="34286">
            <a:spAutoFit/>
          </a:bodyPr>
          <a:lstStyle/>
          <a:p>
            <a:pPr defTabSz="913765">
              <a:spcBef>
                <a:spcPct val="20000"/>
              </a:spcBef>
              <a:defRPr/>
            </a:pPr>
            <a:r>
              <a:rPr lang="zh-CN" altLang="en-US" sz="900" dirty="0">
                <a:solidFill>
                  <a:schemeClr val="bg1">
                    <a:lumMod val="50000"/>
                  </a:schemeClr>
                </a:solidFill>
              </a:rPr>
              <a:t>单击此处可编辑内容单击此处可编辑内容单击此处可编辑内容单击此处可编辑内容单击此处可编辑内容单击此处可编辑内容</a:t>
            </a:r>
            <a:endParaRPr lang="en-US" altLang="zh-CN" sz="900" dirty="0">
              <a:solidFill>
                <a:schemeClr val="bg1">
                  <a:lumMod val="50000"/>
                </a:schemeClr>
              </a:solidFill>
            </a:endParaRPr>
          </a:p>
          <a:p>
            <a:pPr defTabSz="913765">
              <a:spcBef>
                <a:spcPct val="20000"/>
              </a:spcBef>
              <a:defRPr/>
            </a:pPr>
            <a:endParaRPr lang="en-US" altLang="zh-CN" sz="900" dirty="0">
              <a:solidFill>
                <a:schemeClr val="bg1">
                  <a:lumMod val="50000"/>
                </a:schemeClr>
              </a:solidFill>
            </a:endParaRPr>
          </a:p>
        </p:txBody>
      </p:sp>
      <p:sp>
        <p:nvSpPr>
          <p:cNvPr id="74" name="椭圆 73"/>
          <p:cNvSpPr/>
          <p:nvPr/>
        </p:nvSpPr>
        <p:spPr>
          <a:xfrm>
            <a:off x="810815" y="2036760"/>
            <a:ext cx="1092994" cy="109299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a:solidFill>
                <a:schemeClr val="bg1">
                  <a:lumMod val="50000"/>
                </a:schemeClr>
              </a:solidFill>
            </a:endParaRPr>
          </a:p>
        </p:txBody>
      </p:sp>
      <p:sp>
        <p:nvSpPr>
          <p:cNvPr id="75" name="椭圆 74"/>
          <p:cNvSpPr/>
          <p:nvPr/>
        </p:nvSpPr>
        <p:spPr>
          <a:xfrm>
            <a:off x="2953940" y="2036760"/>
            <a:ext cx="1092994" cy="109299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a:solidFill>
                <a:schemeClr val="bg1">
                  <a:lumMod val="50000"/>
                </a:schemeClr>
              </a:solidFill>
            </a:endParaRPr>
          </a:p>
        </p:txBody>
      </p:sp>
      <p:sp>
        <p:nvSpPr>
          <p:cNvPr id="76" name="椭圆 75"/>
          <p:cNvSpPr/>
          <p:nvPr/>
        </p:nvSpPr>
        <p:spPr>
          <a:xfrm>
            <a:off x="5097066" y="2036760"/>
            <a:ext cx="1092994" cy="109299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a:solidFill>
                <a:schemeClr val="bg1">
                  <a:lumMod val="50000"/>
                </a:schemeClr>
              </a:solidFill>
            </a:endParaRPr>
          </a:p>
        </p:txBody>
      </p:sp>
      <p:sp>
        <p:nvSpPr>
          <p:cNvPr id="77" name="椭圆 76"/>
          <p:cNvSpPr/>
          <p:nvPr/>
        </p:nvSpPr>
        <p:spPr>
          <a:xfrm>
            <a:off x="7240191" y="2036760"/>
            <a:ext cx="1092994" cy="109299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a:solidFill>
                <a:schemeClr val="bg1">
                  <a:lumMod val="50000"/>
                </a:schemeClr>
              </a:solidFill>
            </a:endParaRPr>
          </a:p>
        </p:txBody>
      </p:sp>
      <p:sp>
        <p:nvSpPr>
          <p:cNvPr id="79" name="矩形 78"/>
          <p:cNvSpPr>
            <a:spLocks noChangeArrowheads="1"/>
          </p:cNvSpPr>
          <p:nvPr/>
        </p:nvSpPr>
        <p:spPr bwMode="auto">
          <a:xfrm>
            <a:off x="681632" y="1605306"/>
            <a:ext cx="1351360" cy="44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a:p>
            <a:pPr algn="ctr"/>
            <a:endParaRPr lang="en-US" altLang="en-US" sz="1200" b="1"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0" name="矩形 79"/>
          <p:cNvSpPr>
            <a:spLocks noChangeArrowheads="1"/>
          </p:cNvSpPr>
          <p:nvPr/>
        </p:nvSpPr>
        <p:spPr bwMode="auto">
          <a:xfrm>
            <a:off x="2824757" y="1605306"/>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82" name="矩形 81"/>
          <p:cNvSpPr>
            <a:spLocks noChangeArrowheads="1"/>
          </p:cNvSpPr>
          <p:nvPr/>
        </p:nvSpPr>
        <p:spPr bwMode="auto">
          <a:xfrm>
            <a:off x="4967883" y="1605306"/>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
        <p:nvSpPr>
          <p:cNvPr id="83" name="矩形 82"/>
          <p:cNvSpPr>
            <a:spLocks noChangeArrowheads="1"/>
          </p:cNvSpPr>
          <p:nvPr/>
        </p:nvSpPr>
        <p:spPr bwMode="auto">
          <a:xfrm>
            <a:off x="7111007" y="1605306"/>
            <a:ext cx="1351360" cy="25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6" rIns="68570" bIns="34286">
            <a:spAutoFit/>
          </a:bodyPr>
          <a:lstStyle/>
          <a:p>
            <a:pPr lvl="0"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100" dirty="0">
              <a:solidFill>
                <a:schemeClr val="bg1">
                  <a:lumMod val="50000"/>
                </a:schemeClr>
              </a:solidFill>
              <a:latin typeface="Bebas Neue" panose="020B0606020202050201"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359">
        <p:random/>
      </p:transition>
    </mc:Choice>
    <mc:Fallback>
      <p:transition spd="slow" advClick="0" advTm="635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500" fill="hold"/>
                                        <p:tgtEl>
                                          <p:spTgt spid="74"/>
                                        </p:tgtEl>
                                        <p:attrNameLst>
                                          <p:attrName>ppt_x</p:attrName>
                                        </p:attrNameLst>
                                      </p:cBhvr>
                                      <p:tavLst>
                                        <p:tav tm="0">
                                          <p:val>
                                            <p:strVal val="#ppt_x"/>
                                          </p:val>
                                        </p:tav>
                                        <p:tav tm="100000">
                                          <p:val>
                                            <p:strVal val="#ppt_x"/>
                                          </p:val>
                                        </p:tav>
                                      </p:tavLst>
                                    </p:anim>
                                    <p:anim calcmode="lin" valueType="num">
                                      <p:cBhvr additive="base">
                                        <p:cTn id="13" dur="50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fill="hold"/>
                                        <p:tgtEl>
                                          <p:spTgt spid="79"/>
                                        </p:tgtEl>
                                        <p:attrNameLst>
                                          <p:attrName>ppt_x</p:attrName>
                                        </p:attrNameLst>
                                      </p:cBhvr>
                                      <p:tavLst>
                                        <p:tav tm="0">
                                          <p:val>
                                            <p:strVal val="#ppt_x"/>
                                          </p:val>
                                        </p:tav>
                                        <p:tav tm="100000">
                                          <p:val>
                                            <p:strVal val="#ppt_x"/>
                                          </p:val>
                                        </p:tav>
                                      </p:tavLst>
                                    </p:anim>
                                    <p:anim calcmode="lin" valueType="num">
                                      <p:cBhvr additive="base">
                                        <p:cTn id="18" dur="500" fill="hold"/>
                                        <p:tgtEl>
                                          <p:spTgt spid="7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500" fill="hold"/>
                                        <p:tgtEl>
                                          <p:spTgt spid="80"/>
                                        </p:tgtEl>
                                        <p:attrNameLst>
                                          <p:attrName>ppt_x</p:attrName>
                                        </p:attrNameLst>
                                      </p:cBhvr>
                                      <p:tavLst>
                                        <p:tav tm="0">
                                          <p:val>
                                            <p:strVal val="#ppt_x"/>
                                          </p:val>
                                        </p:tav>
                                        <p:tav tm="100000">
                                          <p:val>
                                            <p:strVal val="#ppt_x"/>
                                          </p:val>
                                        </p:tav>
                                      </p:tavLst>
                                    </p:anim>
                                    <p:anim calcmode="lin" valueType="num">
                                      <p:cBhvr additive="base">
                                        <p:cTn id="33" dur="500" fill="hold"/>
                                        <p:tgtEl>
                                          <p:spTgt spid="8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500" fill="hold"/>
                                        <p:tgtEl>
                                          <p:spTgt spid="72"/>
                                        </p:tgtEl>
                                        <p:attrNameLst>
                                          <p:attrName>ppt_x</p:attrName>
                                        </p:attrNameLst>
                                      </p:cBhvr>
                                      <p:tavLst>
                                        <p:tav tm="0">
                                          <p:val>
                                            <p:strVal val="#ppt_x"/>
                                          </p:val>
                                        </p:tav>
                                        <p:tav tm="100000">
                                          <p:val>
                                            <p:strVal val="#ppt_x"/>
                                          </p:val>
                                        </p:tav>
                                      </p:tavLst>
                                    </p:anim>
                                    <p:anim calcmode="lin" valueType="num">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ppt_x"/>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additive="base">
                                        <p:cTn id="47" dur="500" fill="hold"/>
                                        <p:tgtEl>
                                          <p:spTgt spid="82"/>
                                        </p:tgtEl>
                                        <p:attrNameLst>
                                          <p:attrName>ppt_x</p:attrName>
                                        </p:attrNameLst>
                                      </p:cBhvr>
                                      <p:tavLst>
                                        <p:tav tm="0">
                                          <p:val>
                                            <p:strVal val="#ppt_x"/>
                                          </p:val>
                                        </p:tav>
                                        <p:tav tm="100000">
                                          <p:val>
                                            <p:strVal val="#ppt_x"/>
                                          </p:val>
                                        </p:tav>
                                      </p:tavLst>
                                    </p:anim>
                                    <p:anim calcmode="lin" valueType="num">
                                      <p:cBhvr additive="base">
                                        <p:cTn id="48" dur="500" fill="hold"/>
                                        <p:tgtEl>
                                          <p:spTgt spid="82"/>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additive="base">
                                        <p:cTn id="52" dur="500" fill="hold"/>
                                        <p:tgtEl>
                                          <p:spTgt spid="73"/>
                                        </p:tgtEl>
                                        <p:attrNameLst>
                                          <p:attrName>ppt_x</p:attrName>
                                        </p:attrNameLst>
                                      </p:cBhvr>
                                      <p:tavLst>
                                        <p:tav tm="0">
                                          <p:val>
                                            <p:strVal val="#ppt_x"/>
                                          </p:val>
                                        </p:tav>
                                        <p:tav tm="100000">
                                          <p:val>
                                            <p:strVal val="#ppt_x"/>
                                          </p:val>
                                        </p:tav>
                                      </p:tavLst>
                                    </p:anim>
                                    <p:anim calcmode="lin" valueType="num">
                                      <p:cBhvr additive="base">
                                        <p:cTn id="53" dur="500" fill="hold"/>
                                        <p:tgtEl>
                                          <p:spTgt spid="7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additive="base">
                                        <p:cTn id="62" dur="500" fill="hold"/>
                                        <p:tgtEl>
                                          <p:spTgt spid="83"/>
                                        </p:tgtEl>
                                        <p:attrNameLst>
                                          <p:attrName>ppt_x</p:attrName>
                                        </p:attrNameLst>
                                      </p:cBhvr>
                                      <p:tavLst>
                                        <p:tav tm="0">
                                          <p:val>
                                            <p:strVal val="#ppt_x"/>
                                          </p:val>
                                        </p:tav>
                                        <p:tav tm="100000">
                                          <p:val>
                                            <p:strVal val="#ppt_x"/>
                                          </p:val>
                                        </p:tav>
                                      </p:tavLst>
                                    </p:anim>
                                    <p:anim calcmode="lin" valueType="num">
                                      <p:cBhvr additive="base">
                                        <p:cTn id="63"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animBg="1"/>
      <p:bldP spid="75" grpId="0" animBg="1"/>
      <p:bldP spid="76" grpId="0" animBg="1"/>
      <p:bldP spid="77" grpId="0" animBg="1"/>
      <p:bldP spid="79" grpId="0"/>
      <p:bldP spid="80" grpId="0"/>
      <p:bldP spid="82"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47171" y="1758643"/>
            <a:ext cx="2537064" cy="429216"/>
          </a:xfrm>
          <a:prstGeom prst="rect">
            <a:avLst/>
          </a:prstGeom>
        </p:spPr>
        <p:txBody>
          <a:bodyPr wrap="square" lIns="68559" tIns="34279" rIns="68559" bIns="34279">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165807" y="1548796"/>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4" name="矩形 3"/>
          <p:cNvSpPr/>
          <p:nvPr/>
        </p:nvSpPr>
        <p:spPr>
          <a:xfrm>
            <a:off x="92285" y="3858905"/>
            <a:ext cx="2608085" cy="429216"/>
          </a:xfrm>
          <a:prstGeom prst="rect">
            <a:avLst/>
          </a:prstGeom>
        </p:spPr>
        <p:txBody>
          <a:bodyPr wrap="square" lIns="68559" tIns="34279" rIns="68559" bIns="34279">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517935" y="3649058"/>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6" name="矩形 5"/>
          <p:cNvSpPr/>
          <p:nvPr/>
        </p:nvSpPr>
        <p:spPr>
          <a:xfrm>
            <a:off x="5748026" y="1077946"/>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748025" y="868099"/>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8" name="矩形 7"/>
          <p:cNvSpPr/>
          <p:nvPr/>
        </p:nvSpPr>
        <p:spPr>
          <a:xfrm>
            <a:off x="4959599" y="4113832"/>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959598" y="3903985"/>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10" name="椭圆 9"/>
          <p:cNvSpPr/>
          <p:nvPr/>
        </p:nvSpPr>
        <p:spPr>
          <a:xfrm>
            <a:off x="2852316" y="3135005"/>
            <a:ext cx="1378794" cy="137922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1" name="椭圆 10"/>
          <p:cNvSpPr/>
          <p:nvPr/>
        </p:nvSpPr>
        <p:spPr>
          <a:xfrm>
            <a:off x="4217799" y="2907031"/>
            <a:ext cx="741799" cy="742028"/>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2" name="椭圆 11"/>
          <p:cNvSpPr/>
          <p:nvPr/>
        </p:nvSpPr>
        <p:spPr>
          <a:xfrm>
            <a:off x="4902520" y="1732001"/>
            <a:ext cx="1757127" cy="175767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3" name="椭圆 12"/>
          <p:cNvSpPr/>
          <p:nvPr/>
        </p:nvSpPr>
        <p:spPr>
          <a:xfrm>
            <a:off x="3485264" y="2206229"/>
            <a:ext cx="904627" cy="904905"/>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4" name="椭圆 13"/>
          <p:cNvSpPr/>
          <p:nvPr/>
        </p:nvSpPr>
        <p:spPr>
          <a:xfrm>
            <a:off x="4513486" y="1687296"/>
            <a:ext cx="389035" cy="389155"/>
          </a:xfrm>
          <a:prstGeom prst="ellipse">
            <a:avLst/>
          </a:prstGeom>
          <a:noFill/>
          <a:ln w="38100">
            <a:solidFill>
              <a:srgbClr val="2BBFA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5" name="椭圆 14"/>
          <p:cNvSpPr/>
          <p:nvPr/>
        </p:nvSpPr>
        <p:spPr>
          <a:xfrm>
            <a:off x="4436720" y="2259495"/>
            <a:ext cx="289605" cy="289694"/>
          </a:xfrm>
          <a:prstGeom prst="ellipse">
            <a:avLst/>
          </a:prstGeom>
          <a:noFill/>
          <a:ln w="38100">
            <a:solidFill>
              <a:srgbClr val="2BBFA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6" name="椭圆 15"/>
          <p:cNvSpPr/>
          <p:nvPr/>
        </p:nvSpPr>
        <p:spPr>
          <a:xfrm>
            <a:off x="5033043" y="3431947"/>
            <a:ext cx="289605" cy="289694"/>
          </a:xfrm>
          <a:prstGeom prst="ellipse">
            <a:avLst/>
          </a:prstGeom>
          <a:noFill/>
          <a:ln w="38100">
            <a:solidFill>
              <a:srgbClr val="2BBFA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grpSp>
        <p:nvGrpSpPr>
          <p:cNvPr id="17" name="组合 16"/>
          <p:cNvGrpSpPr/>
          <p:nvPr/>
        </p:nvGrpSpPr>
        <p:grpSpPr>
          <a:xfrm>
            <a:off x="3769723" y="2486984"/>
            <a:ext cx="385634" cy="343395"/>
            <a:chOff x="6699251" y="2735263"/>
            <a:chExt cx="404812" cy="360362"/>
          </a:xfrm>
          <a:solidFill>
            <a:schemeClr val="bg1"/>
          </a:solidFill>
        </p:grpSpPr>
        <p:sp>
          <p:nvSpPr>
            <p:cNvPr id="1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1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grpSp>
      <p:sp>
        <p:nvSpPr>
          <p:cNvPr id="22" name="KSO_Shape"/>
          <p:cNvSpPr/>
          <p:nvPr/>
        </p:nvSpPr>
        <p:spPr>
          <a:xfrm>
            <a:off x="5411045" y="2272352"/>
            <a:ext cx="762203" cy="602323"/>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242925" anchor="ctr"/>
          <a:lstStyle/>
          <a:p>
            <a:pPr algn="ctr">
              <a:defRPr/>
            </a:pPr>
            <a:endParaRPr lang="zh-CN" altLang="en-US" sz="1800" dirty="0">
              <a:solidFill>
                <a:prstClr val="black"/>
              </a:solidFill>
            </a:endParaRPr>
          </a:p>
        </p:txBody>
      </p:sp>
      <p:sp>
        <p:nvSpPr>
          <p:cNvPr id="23" name="KSO_Shape"/>
          <p:cNvSpPr/>
          <p:nvPr/>
        </p:nvSpPr>
        <p:spPr bwMode="auto">
          <a:xfrm>
            <a:off x="4434204" y="3135005"/>
            <a:ext cx="304417" cy="282179"/>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lIns="68559" tIns="34279" rIns="68559" bIns="34279" anchor="ctr">
            <a:scene3d>
              <a:camera prst="orthographicFront"/>
              <a:lightRig rig="threePt" dir="t"/>
            </a:scene3d>
            <a:sp3d>
              <a:contourClr>
                <a:srgbClr val="FFFFFF"/>
              </a:contourClr>
            </a:sp3d>
          </a:bodyPr>
          <a:lstStyle/>
          <a:p>
            <a:pPr algn="ctr">
              <a:defRPr/>
            </a:pPr>
            <a:endParaRPr lang="zh-CN" altLang="en-US" sz="1800">
              <a:solidFill>
                <a:srgbClr val="FFFFFF"/>
              </a:solidFill>
            </a:endParaRPr>
          </a:p>
        </p:txBody>
      </p:sp>
      <p:sp>
        <p:nvSpPr>
          <p:cNvPr id="24" name="KSO_Shape"/>
          <p:cNvSpPr/>
          <p:nvPr/>
        </p:nvSpPr>
        <p:spPr bwMode="auto">
          <a:xfrm>
            <a:off x="3272169" y="3520180"/>
            <a:ext cx="565445" cy="560907"/>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p:spPr>
        <p:txBody>
          <a:bodyPr lIns="68559" tIns="34279" rIns="68559" bIns="34279" anchor="ctr">
            <a:scene3d>
              <a:camera prst="orthographicFront"/>
              <a:lightRig rig="threePt" dir="t"/>
            </a:scene3d>
            <a:sp3d>
              <a:contourClr>
                <a:srgbClr val="FFFFFF"/>
              </a:contourClr>
            </a:sp3d>
          </a:bodyPr>
          <a:lstStyle/>
          <a:p>
            <a:pPr algn="ctr">
              <a:defRPr/>
            </a:pPr>
            <a:endParaRPr lang="zh-CN" altLang="en-US" sz="1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anim calcmode="lin" valueType="num">
                                      <p:cBhvr>
                                        <p:cTn id="10" dur="250" fill="hold"/>
                                        <p:tgtEl>
                                          <p:spTgt spid="13"/>
                                        </p:tgtEl>
                                        <p:attrNameLst>
                                          <p:attrName>ppt_x</p:attrName>
                                        </p:attrNameLst>
                                      </p:cBhvr>
                                      <p:tavLst>
                                        <p:tav tm="0">
                                          <p:val>
                                            <p:fltVal val="0.5"/>
                                          </p:val>
                                        </p:tav>
                                        <p:tav tm="100000">
                                          <p:val>
                                            <p:strVal val="#ppt_x"/>
                                          </p:val>
                                        </p:tav>
                                      </p:tavLst>
                                    </p:anim>
                                    <p:anim calcmode="lin" valueType="num">
                                      <p:cBhvr>
                                        <p:cTn id="11" dur="25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anim calcmode="lin" valueType="num">
                                      <p:cBhvr>
                                        <p:cTn id="17" dur="250" fill="hold"/>
                                        <p:tgtEl>
                                          <p:spTgt spid="10"/>
                                        </p:tgtEl>
                                        <p:attrNameLst>
                                          <p:attrName>ppt_x</p:attrName>
                                        </p:attrNameLst>
                                      </p:cBhvr>
                                      <p:tavLst>
                                        <p:tav tm="0">
                                          <p:val>
                                            <p:fltVal val="0.5"/>
                                          </p:val>
                                        </p:tav>
                                        <p:tav tm="100000">
                                          <p:val>
                                            <p:strVal val="#ppt_x"/>
                                          </p:val>
                                        </p:tav>
                                      </p:tavLst>
                                    </p:anim>
                                    <p:anim calcmode="lin" valueType="num">
                                      <p:cBhvr>
                                        <p:cTn id="18" dur="250" fill="hold"/>
                                        <p:tgtEl>
                                          <p:spTgt spid="1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fltVal val="0.5"/>
                                          </p:val>
                                        </p:tav>
                                        <p:tav tm="100000">
                                          <p:val>
                                            <p:strVal val="#ppt_x"/>
                                          </p:val>
                                        </p:tav>
                                      </p:tavLst>
                                    </p:anim>
                                    <p:anim calcmode="lin" valueType="num">
                                      <p:cBhvr>
                                        <p:cTn id="25" dur="25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fltVal val="0"/>
                                          </p:val>
                                        </p:tav>
                                        <p:tav tm="100000">
                                          <p:val>
                                            <p:strVal val="#ppt_w"/>
                                          </p:val>
                                        </p:tav>
                                      </p:tavLst>
                                    </p:anim>
                                    <p:anim calcmode="lin" valueType="num">
                                      <p:cBhvr>
                                        <p:cTn id="29" dur="250" fill="hold"/>
                                        <p:tgtEl>
                                          <p:spTgt spid="15"/>
                                        </p:tgtEl>
                                        <p:attrNameLst>
                                          <p:attrName>ppt_h</p:attrName>
                                        </p:attrNameLst>
                                      </p:cBhvr>
                                      <p:tavLst>
                                        <p:tav tm="0">
                                          <p:val>
                                            <p:fltVal val="0"/>
                                          </p:val>
                                        </p:tav>
                                        <p:tav tm="100000">
                                          <p:val>
                                            <p:strVal val="#ppt_h"/>
                                          </p:val>
                                        </p:tav>
                                      </p:tavLst>
                                    </p:anim>
                                    <p:animEffect transition="in" filter="fade">
                                      <p:cBhvr>
                                        <p:cTn id="30" dur="250"/>
                                        <p:tgtEl>
                                          <p:spTgt spid="15"/>
                                        </p:tgtEl>
                                      </p:cBhvr>
                                    </p:animEffect>
                                    <p:anim calcmode="lin" valueType="num">
                                      <p:cBhvr>
                                        <p:cTn id="31" dur="250" fill="hold"/>
                                        <p:tgtEl>
                                          <p:spTgt spid="15"/>
                                        </p:tgtEl>
                                        <p:attrNameLst>
                                          <p:attrName>ppt_x</p:attrName>
                                        </p:attrNameLst>
                                      </p:cBhvr>
                                      <p:tavLst>
                                        <p:tav tm="0">
                                          <p:val>
                                            <p:fltVal val="0.5"/>
                                          </p:val>
                                        </p:tav>
                                        <p:tav tm="100000">
                                          <p:val>
                                            <p:strVal val="#ppt_x"/>
                                          </p:val>
                                        </p:tav>
                                      </p:tavLst>
                                    </p:anim>
                                    <p:anim calcmode="lin" valueType="num">
                                      <p:cBhvr>
                                        <p:cTn id="32" dur="25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250" fill="hold"/>
                                        <p:tgtEl>
                                          <p:spTgt spid="14"/>
                                        </p:tgtEl>
                                        <p:attrNameLst>
                                          <p:attrName>ppt_w</p:attrName>
                                        </p:attrNameLst>
                                      </p:cBhvr>
                                      <p:tavLst>
                                        <p:tav tm="0">
                                          <p:val>
                                            <p:fltVal val="0"/>
                                          </p:val>
                                        </p:tav>
                                        <p:tav tm="100000">
                                          <p:val>
                                            <p:strVal val="#ppt_w"/>
                                          </p:val>
                                        </p:tav>
                                      </p:tavLst>
                                    </p:anim>
                                    <p:anim calcmode="lin" valueType="num">
                                      <p:cBhvr>
                                        <p:cTn id="36" dur="250" fill="hold"/>
                                        <p:tgtEl>
                                          <p:spTgt spid="14"/>
                                        </p:tgtEl>
                                        <p:attrNameLst>
                                          <p:attrName>ppt_h</p:attrName>
                                        </p:attrNameLst>
                                      </p:cBhvr>
                                      <p:tavLst>
                                        <p:tav tm="0">
                                          <p:val>
                                            <p:fltVal val="0"/>
                                          </p:val>
                                        </p:tav>
                                        <p:tav tm="100000">
                                          <p:val>
                                            <p:strVal val="#ppt_h"/>
                                          </p:val>
                                        </p:tav>
                                      </p:tavLst>
                                    </p:anim>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fltVal val="0.5"/>
                                          </p:val>
                                        </p:tav>
                                        <p:tav tm="100000">
                                          <p:val>
                                            <p:strVal val="#ppt_x"/>
                                          </p:val>
                                        </p:tav>
                                      </p:tavLst>
                                    </p:anim>
                                    <p:anim calcmode="lin" valueType="num">
                                      <p:cBhvr>
                                        <p:cTn id="39" dur="25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anim calcmode="lin" valueType="num">
                                      <p:cBhvr>
                                        <p:cTn id="45" dur="250" fill="hold"/>
                                        <p:tgtEl>
                                          <p:spTgt spid="12"/>
                                        </p:tgtEl>
                                        <p:attrNameLst>
                                          <p:attrName>ppt_x</p:attrName>
                                        </p:attrNameLst>
                                      </p:cBhvr>
                                      <p:tavLst>
                                        <p:tav tm="0">
                                          <p:val>
                                            <p:fltVal val="0.5"/>
                                          </p:val>
                                        </p:tav>
                                        <p:tav tm="100000">
                                          <p:val>
                                            <p:strVal val="#ppt_x"/>
                                          </p:val>
                                        </p:tav>
                                      </p:tavLst>
                                    </p:anim>
                                    <p:anim calcmode="lin" valueType="num">
                                      <p:cBhvr>
                                        <p:cTn id="46" dur="25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fltVal val="0.5"/>
                                          </p:val>
                                        </p:tav>
                                        <p:tav tm="100000">
                                          <p:val>
                                            <p:strVal val="#ppt_x"/>
                                          </p:val>
                                        </p:tav>
                                      </p:tavLst>
                                    </p:anim>
                                    <p:anim calcmode="lin" valueType="num">
                                      <p:cBhvr>
                                        <p:cTn id="53" dur="250" fill="hold"/>
                                        <p:tgtEl>
                                          <p:spTgt spid="16"/>
                                        </p:tgtEl>
                                        <p:attrNameLst>
                                          <p:attrName>ppt_y</p:attrName>
                                        </p:attrNameLst>
                                      </p:cBhvr>
                                      <p:tavLst>
                                        <p:tav tm="0">
                                          <p:val>
                                            <p:fltVal val="0.5"/>
                                          </p:val>
                                        </p:tav>
                                        <p:tav tm="100000">
                                          <p:val>
                                            <p:strVal val="#ppt_y"/>
                                          </p:val>
                                        </p:tav>
                                      </p:tavLst>
                                    </p:anim>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2"/>
                                        </p:tgtEl>
                                        <p:attrNameLst>
                                          <p:attrName>style.visibility</p:attrName>
                                        </p:attrNameLst>
                                      </p:cBhvr>
                                      <p:to>
                                        <p:strVal val="visible"/>
                                      </p:to>
                                    </p:set>
                                    <p:anim calcmode="lin" valueType="num">
                                      <p:cBhvr>
                                        <p:cTn id="56"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2"/>
                                        </p:tgtEl>
                                        <p:attrNameLst>
                                          <p:attrName>ppt_y</p:attrName>
                                        </p:attrNameLst>
                                      </p:cBhvr>
                                      <p:tavLst>
                                        <p:tav tm="0">
                                          <p:val>
                                            <p:strVal val="#ppt_y"/>
                                          </p:val>
                                        </p:tav>
                                        <p:tav tm="100000">
                                          <p:val>
                                            <p:strVal val="#ppt_y"/>
                                          </p:val>
                                        </p:tav>
                                      </p:tavLst>
                                    </p:anim>
                                    <p:anim calcmode="lin" valueType="num">
                                      <p:cBhvr>
                                        <p:cTn id="58"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2"/>
                                        </p:tgtEl>
                                      </p:cBhvr>
                                    </p:animEffect>
                                  </p:childTnLst>
                                </p:cTn>
                              </p:par>
                              <p:par>
                                <p:cTn id="61" presetID="41" presetClass="entr" presetSubtype="0" fill="hold" grpId="0" nodeType="withEffect">
                                  <p:stCondLst>
                                    <p:cond delay="250"/>
                                  </p:stCondLst>
                                  <p:iterate type="lt">
                                    <p:tmPct val="10000"/>
                                  </p:iterate>
                                  <p:childTnLst>
                                    <p:set>
                                      <p:cBhvr>
                                        <p:cTn id="62" dur="1" fill="hold">
                                          <p:stCondLst>
                                            <p:cond delay="0"/>
                                          </p:stCondLst>
                                        </p:cTn>
                                        <p:tgtEl>
                                          <p:spTgt spid="3"/>
                                        </p:tgtEl>
                                        <p:attrNameLst>
                                          <p:attrName>style.visibility</p:attrName>
                                        </p:attrNameLst>
                                      </p:cBhvr>
                                      <p:to>
                                        <p:strVal val="visible"/>
                                      </p:to>
                                    </p:set>
                                    <p:anim calcmode="lin" valueType="num">
                                      <p:cBhvr>
                                        <p:cTn id="6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
                                        </p:tgtEl>
                                        <p:attrNameLst>
                                          <p:attrName>ppt_y</p:attrName>
                                        </p:attrNameLst>
                                      </p:cBhvr>
                                      <p:tavLst>
                                        <p:tav tm="0">
                                          <p:val>
                                            <p:strVal val="#ppt_y"/>
                                          </p:val>
                                        </p:tav>
                                        <p:tav tm="100000">
                                          <p:val>
                                            <p:strVal val="#ppt_y"/>
                                          </p:val>
                                        </p:tav>
                                      </p:tavLst>
                                    </p:anim>
                                    <p:anim calcmode="lin" valueType="num">
                                      <p:cBhvr>
                                        <p:cTn id="6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
                                        </p:tgtEl>
                                      </p:cBhvr>
                                    </p:animEffect>
                                  </p:childTnLst>
                                </p:cTn>
                              </p:par>
                              <p:par>
                                <p:cTn id="68" presetID="41" presetClass="entr" presetSubtype="0" fill="hold" grpId="0" nodeType="withEffect">
                                  <p:stCondLst>
                                    <p:cond delay="250"/>
                                  </p:stCondLst>
                                  <p:iterate type="lt">
                                    <p:tmPct val="10000"/>
                                  </p:iterate>
                                  <p:childTnLst>
                                    <p:set>
                                      <p:cBhvr>
                                        <p:cTn id="69" dur="1" fill="hold">
                                          <p:stCondLst>
                                            <p:cond delay="0"/>
                                          </p:stCondLst>
                                        </p:cTn>
                                        <p:tgtEl>
                                          <p:spTgt spid="4"/>
                                        </p:tgtEl>
                                        <p:attrNameLst>
                                          <p:attrName>style.visibility</p:attrName>
                                        </p:attrNameLst>
                                      </p:cBhvr>
                                      <p:to>
                                        <p:strVal val="visible"/>
                                      </p:to>
                                    </p:set>
                                    <p:anim calcmode="lin" valueType="num">
                                      <p:cBhvr>
                                        <p:cTn id="70"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4"/>
                                        </p:tgtEl>
                                        <p:attrNameLst>
                                          <p:attrName>ppt_y</p:attrName>
                                        </p:attrNameLst>
                                      </p:cBhvr>
                                      <p:tavLst>
                                        <p:tav tm="0">
                                          <p:val>
                                            <p:strVal val="#ppt_y"/>
                                          </p:val>
                                        </p:tav>
                                        <p:tav tm="100000">
                                          <p:val>
                                            <p:strVal val="#ppt_y"/>
                                          </p:val>
                                        </p:tav>
                                      </p:tavLst>
                                    </p:anim>
                                    <p:anim calcmode="lin" valueType="num">
                                      <p:cBhvr>
                                        <p:cTn id="72"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4"/>
                                        </p:tgtEl>
                                      </p:cBhvr>
                                    </p:animEffect>
                                  </p:childTnLst>
                                </p:cTn>
                              </p:par>
                              <p:par>
                                <p:cTn id="75" presetID="41" presetClass="entr" presetSubtype="0" fill="hold" grpId="0" nodeType="withEffect">
                                  <p:stCondLst>
                                    <p:cond delay="250"/>
                                  </p:stCondLst>
                                  <p:iterate type="lt">
                                    <p:tmPct val="10000"/>
                                  </p:iterate>
                                  <p:childTnLst>
                                    <p:set>
                                      <p:cBhvr>
                                        <p:cTn id="76" dur="1" fill="hold">
                                          <p:stCondLst>
                                            <p:cond delay="0"/>
                                          </p:stCondLst>
                                        </p:cTn>
                                        <p:tgtEl>
                                          <p:spTgt spid="5"/>
                                        </p:tgtEl>
                                        <p:attrNameLst>
                                          <p:attrName>style.visibility</p:attrName>
                                        </p:attrNameLst>
                                      </p:cBhvr>
                                      <p:to>
                                        <p:strVal val="visible"/>
                                      </p:to>
                                    </p:set>
                                    <p:anim calcmode="lin" valueType="num">
                                      <p:cBhvr>
                                        <p:cTn id="7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5"/>
                                        </p:tgtEl>
                                        <p:attrNameLst>
                                          <p:attrName>ppt_y</p:attrName>
                                        </p:attrNameLst>
                                      </p:cBhvr>
                                      <p:tavLst>
                                        <p:tav tm="0">
                                          <p:val>
                                            <p:strVal val="#ppt_y"/>
                                          </p:val>
                                        </p:tav>
                                        <p:tav tm="100000">
                                          <p:val>
                                            <p:strVal val="#ppt_y"/>
                                          </p:val>
                                        </p:tav>
                                      </p:tavLst>
                                    </p:anim>
                                    <p:anim calcmode="lin" valueType="num">
                                      <p:cBhvr>
                                        <p:cTn id="7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5"/>
                                        </p:tgtEl>
                                      </p:cBhvr>
                                    </p:animEffect>
                                  </p:childTnLst>
                                </p:cTn>
                              </p:par>
                              <p:par>
                                <p:cTn id="82" presetID="41" presetClass="entr" presetSubtype="0" fill="hold" grpId="0" nodeType="withEffect">
                                  <p:stCondLst>
                                    <p:cond delay="250"/>
                                  </p:stCondLst>
                                  <p:iterate type="lt">
                                    <p:tmPct val="10000"/>
                                  </p:iterate>
                                  <p:childTnLst>
                                    <p:set>
                                      <p:cBhvr>
                                        <p:cTn id="83" dur="1" fill="hold">
                                          <p:stCondLst>
                                            <p:cond delay="0"/>
                                          </p:stCondLst>
                                        </p:cTn>
                                        <p:tgtEl>
                                          <p:spTgt spid="6"/>
                                        </p:tgtEl>
                                        <p:attrNameLst>
                                          <p:attrName>style.visibility</p:attrName>
                                        </p:attrNameLst>
                                      </p:cBhvr>
                                      <p:to>
                                        <p:strVal val="visible"/>
                                      </p:to>
                                    </p:set>
                                    <p:anim calcmode="lin" valueType="num">
                                      <p:cBhvr>
                                        <p:cTn id="84"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6"/>
                                        </p:tgtEl>
                                        <p:attrNameLst>
                                          <p:attrName>ppt_y</p:attrName>
                                        </p:attrNameLst>
                                      </p:cBhvr>
                                      <p:tavLst>
                                        <p:tav tm="0">
                                          <p:val>
                                            <p:strVal val="#ppt_y"/>
                                          </p:val>
                                        </p:tav>
                                        <p:tav tm="100000">
                                          <p:val>
                                            <p:strVal val="#ppt_y"/>
                                          </p:val>
                                        </p:tav>
                                      </p:tavLst>
                                    </p:anim>
                                    <p:anim calcmode="lin" valueType="num">
                                      <p:cBhvr>
                                        <p:cTn id="86"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6"/>
                                        </p:tgtEl>
                                      </p:cBhvr>
                                    </p:animEffect>
                                  </p:childTnLst>
                                </p:cTn>
                              </p:par>
                              <p:par>
                                <p:cTn id="89" presetID="41" presetClass="entr" presetSubtype="0" fill="hold" grpId="0" nodeType="withEffect">
                                  <p:stCondLst>
                                    <p:cond delay="250"/>
                                  </p:stCondLst>
                                  <p:iterate type="lt">
                                    <p:tmPct val="10000"/>
                                  </p:iterate>
                                  <p:childTnLst>
                                    <p:set>
                                      <p:cBhvr>
                                        <p:cTn id="90" dur="1" fill="hold">
                                          <p:stCondLst>
                                            <p:cond delay="0"/>
                                          </p:stCondLst>
                                        </p:cTn>
                                        <p:tgtEl>
                                          <p:spTgt spid="7"/>
                                        </p:tgtEl>
                                        <p:attrNameLst>
                                          <p:attrName>style.visibility</p:attrName>
                                        </p:attrNameLst>
                                      </p:cBhvr>
                                      <p:to>
                                        <p:strVal val="visible"/>
                                      </p:to>
                                    </p:set>
                                    <p:anim calcmode="lin" valueType="num">
                                      <p:cBhvr>
                                        <p:cTn id="91"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7"/>
                                        </p:tgtEl>
                                        <p:attrNameLst>
                                          <p:attrName>ppt_y</p:attrName>
                                        </p:attrNameLst>
                                      </p:cBhvr>
                                      <p:tavLst>
                                        <p:tav tm="0">
                                          <p:val>
                                            <p:strVal val="#ppt_y"/>
                                          </p:val>
                                        </p:tav>
                                        <p:tav tm="100000">
                                          <p:val>
                                            <p:strVal val="#ppt_y"/>
                                          </p:val>
                                        </p:tav>
                                      </p:tavLst>
                                    </p:anim>
                                    <p:anim calcmode="lin" valueType="num">
                                      <p:cBhvr>
                                        <p:cTn id="93"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7"/>
                                        </p:tgtEl>
                                      </p:cBhvr>
                                    </p:animEffect>
                                  </p:childTnLst>
                                </p:cTn>
                              </p:par>
                              <p:par>
                                <p:cTn id="96" presetID="41" presetClass="entr" presetSubtype="0" fill="hold" grpId="0" nodeType="withEffect">
                                  <p:stCondLst>
                                    <p:cond delay="25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8"/>
                                        </p:tgtEl>
                                        <p:attrNameLst>
                                          <p:attrName>ppt_y</p:attrName>
                                        </p:attrNameLst>
                                      </p:cBhvr>
                                      <p:tavLst>
                                        <p:tav tm="0">
                                          <p:val>
                                            <p:strVal val="#ppt_y"/>
                                          </p:val>
                                        </p:tav>
                                        <p:tav tm="100000">
                                          <p:val>
                                            <p:strVal val="#ppt_y"/>
                                          </p:val>
                                        </p:tav>
                                      </p:tavLst>
                                    </p:anim>
                                    <p:anim calcmode="lin" valueType="num">
                                      <p:cBhvr>
                                        <p:cTn id="100"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8"/>
                                        </p:tgtEl>
                                      </p:cBhvr>
                                    </p:animEffect>
                                  </p:childTnLst>
                                </p:cTn>
                              </p:par>
                              <p:par>
                                <p:cTn id="103" presetID="41" presetClass="entr" presetSubtype="0" fill="hold" grpId="0" nodeType="withEffect">
                                  <p:stCondLst>
                                    <p:cond delay="250"/>
                                  </p:stCondLst>
                                  <p:iterate type="lt">
                                    <p:tmPct val="10000"/>
                                  </p:iterate>
                                  <p:childTnLst>
                                    <p:set>
                                      <p:cBhvr>
                                        <p:cTn id="104" dur="1" fill="hold">
                                          <p:stCondLst>
                                            <p:cond delay="0"/>
                                          </p:stCondLst>
                                        </p:cTn>
                                        <p:tgtEl>
                                          <p:spTgt spid="9"/>
                                        </p:tgtEl>
                                        <p:attrNameLst>
                                          <p:attrName>style.visibility</p:attrName>
                                        </p:attrNameLst>
                                      </p:cBhvr>
                                      <p:to>
                                        <p:strVal val="visible"/>
                                      </p:to>
                                    </p:set>
                                    <p:anim calcmode="lin" valueType="num">
                                      <p:cBhvr>
                                        <p:cTn id="105"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9"/>
                                        </p:tgtEl>
                                        <p:attrNameLst>
                                          <p:attrName>ppt_y</p:attrName>
                                        </p:attrNameLst>
                                      </p:cBhvr>
                                      <p:tavLst>
                                        <p:tav tm="0">
                                          <p:val>
                                            <p:strVal val="#ppt_y"/>
                                          </p:val>
                                        </p:tav>
                                        <p:tav tm="100000">
                                          <p:val>
                                            <p:strVal val="#ppt_y"/>
                                          </p:val>
                                        </p:tav>
                                      </p:tavLst>
                                    </p:anim>
                                    <p:anim calcmode="lin" valueType="num">
                                      <p:cBhvr>
                                        <p:cTn id="107"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51076" y="1545636"/>
            <a:ext cx="1562751" cy="2502021"/>
            <a:chOff x="751076" y="1545636"/>
            <a:chExt cx="1562751" cy="2502021"/>
          </a:xfrm>
        </p:grpSpPr>
        <p:sp>
          <p:nvSpPr>
            <p:cNvPr id="4" name="Freeform: Shape 1"/>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Shape 2"/>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584200">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3"/>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5500">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4"/>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777234" y="1545636"/>
            <a:ext cx="1562752" cy="2502021"/>
            <a:chOff x="2777234" y="1545636"/>
            <a:chExt cx="1562752" cy="2502021"/>
          </a:xfrm>
        </p:grpSpPr>
        <p:sp>
          <p:nvSpPr>
            <p:cNvPr id="8" name="Freeform: Shape 5"/>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Freeform: Shape 6"/>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4200">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Freeform: Shape 7"/>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5500">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Shape 8"/>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804015" y="1545636"/>
            <a:ext cx="1562752" cy="2502021"/>
            <a:chOff x="4804015" y="1545636"/>
            <a:chExt cx="1562752" cy="2502021"/>
          </a:xfrm>
        </p:grpSpPr>
        <p:sp>
          <p:nvSpPr>
            <p:cNvPr id="12" name="Freeform: Shape 9"/>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10"/>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4200">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Shape 11"/>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5500">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12"/>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830174" y="1545636"/>
            <a:ext cx="1562751" cy="2502021"/>
            <a:chOff x="6830174" y="1545636"/>
            <a:chExt cx="1562751" cy="2502021"/>
          </a:xfrm>
        </p:grpSpPr>
        <p:sp>
          <p:nvSpPr>
            <p:cNvPr id="16" name="Freeform: Shape 13"/>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Shape 14"/>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4200">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Shape 15"/>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5500">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16"/>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487" y="1588616"/>
            <a:ext cx="925818" cy="151341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5" name="Rectangle 11"/>
          <p:cNvSpPr/>
          <p:nvPr/>
        </p:nvSpPr>
        <p:spPr>
          <a:xfrm>
            <a:off x="612094" y="3192205"/>
            <a:ext cx="3765210" cy="34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6" name="Rectangle 13"/>
          <p:cNvSpPr/>
          <p:nvPr/>
        </p:nvSpPr>
        <p:spPr>
          <a:xfrm>
            <a:off x="3420029"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7" name="Rectangle 15"/>
          <p:cNvSpPr/>
          <p:nvPr/>
        </p:nvSpPr>
        <p:spPr>
          <a:xfrm>
            <a:off x="7409032" y="1588616"/>
            <a:ext cx="925818" cy="151341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8" name="Rectangle 16"/>
          <p:cNvSpPr/>
          <p:nvPr/>
        </p:nvSpPr>
        <p:spPr>
          <a:xfrm>
            <a:off x="7377574"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9" name="Rectangle 17"/>
          <p:cNvSpPr/>
          <p:nvPr/>
        </p:nvSpPr>
        <p:spPr>
          <a:xfrm>
            <a:off x="4618540" y="3192205"/>
            <a:ext cx="3716311" cy="3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grpSp>
        <p:nvGrpSpPr>
          <p:cNvPr id="2" name="Group 33"/>
          <p:cNvGrpSpPr/>
          <p:nvPr/>
        </p:nvGrpSpPr>
        <p:grpSpPr>
          <a:xfrm>
            <a:off x="1048926" y="3579552"/>
            <a:ext cx="391190" cy="378042"/>
            <a:chOff x="1199456" y="5085184"/>
            <a:chExt cx="576064" cy="576064"/>
          </a:xfrm>
        </p:grpSpPr>
        <p:sp>
          <p:nvSpPr>
            <p:cNvPr id="11" name="Oval 27"/>
            <p:cNvSpPr/>
            <p:nvPr/>
          </p:nvSpPr>
          <p:spPr>
            <a:xfrm>
              <a:off x="1199456" y="5085184"/>
              <a:ext cx="576064" cy="57606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dirty="0"/>
            </a:p>
          </p:txBody>
        </p:sp>
        <p:pic>
          <p:nvPicPr>
            <p:cNvPr id="12"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3" name="Group 32"/>
          <p:cNvGrpSpPr/>
          <p:nvPr/>
        </p:nvGrpSpPr>
        <p:grpSpPr>
          <a:xfrm>
            <a:off x="6232202" y="3579552"/>
            <a:ext cx="391190" cy="378042"/>
            <a:chOff x="2855640" y="5085184"/>
            <a:chExt cx="576064" cy="576064"/>
          </a:xfrm>
        </p:grpSpPr>
        <p:sp>
          <p:nvSpPr>
            <p:cNvPr id="14" name="Oval 28"/>
            <p:cNvSpPr/>
            <p:nvPr/>
          </p:nvSpPr>
          <p:spPr>
            <a:xfrm>
              <a:off x="2855640" y="5085184"/>
              <a:ext cx="576064" cy="57606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dirty="0"/>
            </a:p>
          </p:txBody>
        </p:sp>
        <p:pic>
          <p:nvPicPr>
            <p:cNvPr id="15"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0" name="Group 31"/>
          <p:cNvGrpSpPr/>
          <p:nvPr/>
        </p:nvGrpSpPr>
        <p:grpSpPr>
          <a:xfrm>
            <a:off x="3542766" y="3579552"/>
            <a:ext cx="391190" cy="378042"/>
            <a:chOff x="4627170" y="5013176"/>
            <a:chExt cx="576064" cy="576064"/>
          </a:xfrm>
        </p:grpSpPr>
        <p:sp>
          <p:nvSpPr>
            <p:cNvPr id="17" name="Oval 30"/>
            <p:cNvSpPr/>
            <p:nvPr/>
          </p:nvSpPr>
          <p:spPr>
            <a:xfrm>
              <a:off x="4627170" y="5013176"/>
              <a:ext cx="576064" cy="57606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dirty="0"/>
            </a:p>
          </p:txBody>
        </p:sp>
        <p:pic>
          <p:nvPicPr>
            <p:cNvPr id="1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260654" y="3579552"/>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36"/>
          <p:cNvSpPr/>
          <p:nvPr/>
        </p:nvSpPr>
        <p:spPr>
          <a:xfrm>
            <a:off x="3852142" y="3565248"/>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37"/>
          <p:cNvSpPr/>
          <p:nvPr/>
        </p:nvSpPr>
        <p:spPr>
          <a:xfrm>
            <a:off x="6515616" y="3573131"/>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2288" y="1560333"/>
            <a:ext cx="2391969" cy="1494981"/>
          </a:xfrm>
          <a:prstGeom prst="rect">
            <a:avLst/>
          </a:prstGeom>
        </p:spPr>
      </p:pic>
      <p:pic>
        <p:nvPicPr>
          <p:cNvPr id="46" name="图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381" y="1588614"/>
            <a:ext cx="2391969" cy="1494981"/>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89571" y="1639510"/>
            <a:ext cx="1074451" cy="1241395"/>
            <a:chOff x="8362480" y="3523424"/>
            <a:chExt cx="3600797" cy="4158988"/>
          </a:xfrm>
        </p:grpSpPr>
        <p:sp>
          <p:nvSpPr>
            <p:cNvPr id="3"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200">
                <a:solidFill>
                  <a:schemeClr val="bg1"/>
                </a:solidFill>
                <a:latin typeface="微软雅黑" panose="020B0503020204020204" pitchFamily="34" charset="-122"/>
                <a:ea typeface="微软雅黑" panose="020B0503020204020204" pitchFamily="34" charset="-122"/>
              </a:endParaRPr>
            </a:p>
          </p:txBody>
        </p:sp>
        <p:sp>
          <p:nvSpPr>
            <p:cNvPr id="4" name="TextBox 73"/>
            <p:cNvSpPr txBox="1"/>
            <p:nvPr/>
          </p:nvSpPr>
          <p:spPr>
            <a:xfrm>
              <a:off x="9193330" y="4074843"/>
              <a:ext cx="1904312" cy="2783192"/>
            </a:xfrm>
            <a:prstGeom prst="rect">
              <a:avLst/>
            </a:prstGeom>
            <a:noFill/>
          </p:spPr>
          <p:txBody>
            <a:bodyPr wrap="square" rtlCol="0">
              <a:spAutoFit/>
            </a:bodyPr>
            <a:lstStyle/>
            <a:p>
              <a:pPr algn="ctr"/>
              <a:r>
                <a:rPr lang="en-US" sz="4800" b="1" dirty="0">
                  <a:solidFill>
                    <a:schemeClr val="bg1"/>
                  </a:solidFill>
                  <a:latin typeface="微软雅黑" panose="020B0503020204020204" pitchFamily="34" charset="-122"/>
                  <a:ea typeface="微软雅黑" panose="020B0503020204020204" pitchFamily="34" charset="-122"/>
                  <a:cs typeface="Lato Regular"/>
                </a:rPr>
                <a:t>S</a:t>
              </a:r>
              <a:endParaRPr lang="en-US" sz="48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组合 4"/>
          <p:cNvGrpSpPr/>
          <p:nvPr/>
        </p:nvGrpSpPr>
        <p:grpSpPr>
          <a:xfrm>
            <a:off x="4505350" y="1639510"/>
            <a:ext cx="1074451" cy="1241395"/>
            <a:chOff x="12110219" y="3523424"/>
            <a:chExt cx="3600797" cy="4158988"/>
          </a:xfrm>
        </p:grpSpPr>
        <p:sp>
          <p:nvSpPr>
            <p:cNvPr id="6"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2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7" name="TextBox 74"/>
            <p:cNvSpPr txBox="1"/>
            <p:nvPr/>
          </p:nvSpPr>
          <p:spPr>
            <a:xfrm>
              <a:off x="12597882" y="4148111"/>
              <a:ext cx="2569743" cy="2783192"/>
            </a:xfrm>
            <a:prstGeom prst="rect">
              <a:avLst/>
            </a:prstGeom>
            <a:noFill/>
          </p:spPr>
          <p:txBody>
            <a:bodyPr wrap="square" rtlCol="0">
              <a:spAutoFit/>
            </a:bodyPr>
            <a:lstStyle/>
            <a:p>
              <a:pPr algn="ctr"/>
              <a:r>
                <a:rPr lang="en-US" sz="4800" b="1" dirty="0">
                  <a:solidFill>
                    <a:schemeClr val="bg1"/>
                  </a:solidFill>
                  <a:latin typeface="微软雅黑" panose="020B0503020204020204" pitchFamily="34" charset="-122"/>
                  <a:ea typeface="微软雅黑" panose="020B0503020204020204" pitchFamily="34" charset="-122"/>
                  <a:cs typeface="Lato Regular"/>
                </a:rPr>
                <a:t>W</a:t>
              </a:r>
              <a:endParaRPr lang="en-US" sz="48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3384235" y="2895686"/>
            <a:ext cx="1074451" cy="1241395"/>
            <a:chOff x="8362480" y="7682412"/>
            <a:chExt cx="3600797" cy="4158988"/>
          </a:xfrm>
        </p:grpSpPr>
        <p:sp>
          <p:nvSpPr>
            <p:cNvPr id="9"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200">
                <a:solidFill>
                  <a:schemeClr val="bg1"/>
                </a:solidFill>
                <a:latin typeface="微软雅黑" panose="020B0503020204020204" pitchFamily="34" charset="-122"/>
                <a:ea typeface="微软雅黑" panose="020B0503020204020204" pitchFamily="34" charset="-122"/>
              </a:endParaRPr>
            </a:p>
          </p:txBody>
        </p:sp>
        <p:sp>
          <p:nvSpPr>
            <p:cNvPr id="10" name="TextBox 75"/>
            <p:cNvSpPr txBox="1"/>
            <p:nvPr/>
          </p:nvSpPr>
          <p:spPr>
            <a:xfrm>
              <a:off x="9219881" y="8284143"/>
              <a:ext cx="1904312" cy="2783192"/>
            </a:xfrm>
            <a:prstGeom prst="rect">
              <a:avLst/>
            </a:prstGeom>
            <a:noFill/>
          </p:spPr>
          <p:txBody>
            <a:bodyPr wrap="square" rtlCol="0">
              <a:spAutoFit/>
            </a:bodyPr>
            <a:lstStyle/>
            <a:p>
              <a:pPr algn="ctr"/>
              <a:r>
                <a:rPr lang="en-US" sz="4800" b="1" dirty="0">
                  <a:solidFill>
                    <a:schemeClr val="bg1"/>
                  </a:solidFill>
                  <a:latin typeface="微软雅黑" panose="020B0503020204020204" pitchFamily="34" charset="-122"/>
                  <a:ea typeface="微软雅黑" panose="020B0503020204020204" pitchFamily="34" charset="-122"/>
                  <a:cs typeface="Lato Regular"/>
                </a:rPr>
                <a:t>O</a:t>
              </a:r>
              <a:endParaRPr lang="en-US" sz="48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1" name="组合 10"/>
          <p:cNvGrpSpPr/>
          <p:nvPr/>
        </p:nvGrpSpPr>
        <p:grpSpPr>
          <a:xfrm>
            <a:off x="4500015" y="2895686"/>
            <a:ext cx="1074451" cy="1241395"/>
            <a:chOff x="12110219" y="7682412"/>
            <a:chExt cx="3600797" cy="4158988"/>
          </a:xfrm>
        </p:grpSpPr>
        <p:sp>
          <p:nvSpPr>
            <p:cNvPr id="12"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13" name="TextBox 76"/>
            <p:cNvSpPr txBox="1"/>
            <p:nvPr/>
          </p:nvSpPr>
          <p:spPr>
            <a:xfrm>
              <a:off x="12907670" y="8282003"/>
              <a:ext cx="1904312" cy="2783192"/>
            </a:xfrm>
            <a:prstGeom prst="rect">
              <a:avLst/>
            </a:prstGeom>
            <a:noFill/>
          </p:spPr>
          <p:txBody>
            <a:bodyPr wrap="square" rtlCol="0">
              <a:spAutoFit/>
            </a:bodyPr>
            <a:lstStyle/>
            <a:p>
              <a:pPr algn="ctr"/>
              <a:r>
                <a:rPr lang="en-US" sz="4800" b="1" dirty="0">
                  <a:solidFill>
                    <a:schemeClr val="bg1"/>
                  </a:solidFill>
                  <a:latin typeface="微软雅黑" panose="020B0503020204020204" pitchFamily="34" charset="-122"/>
                  <a:ea typeface="微软雅黑" panose="020B0503020204020204" pitchFamily="34" charset="-122"/>
                  <a:cs typeface="Lato Regular"/>
                </a:rPr>
                <a:t>T</a:t>
              </a:r>
              <a:endParaRPr lang="en-US" sz="48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4" name="组合 6"/>
          <p:cNvGrpSpPr/>
          <p:nvPr/>
        </p:nvGrpSpPr>
        <p:grpSpPr>
          <a:xfrm>
            <a:off x="885611" y="2931679"/>
            <a:ext cx="3038517" cy="1435798"/>
            <a:chOff x="2062553" y="8701599"/>
            <a:chExt cx="8105213" cy="3828794"/>
          </a:xfrm>
        </p:grpSpPr>
        <p:sp>
          <p:nvSpPr>
            <p:cNvPr id="15"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6" name="TextBox 51"/>
            <p:cNvSpPr txBox="1"/>
            <p:nvPr/>
          </p:nvSpPr>
          <p:spPr>
            <a:xfrm>
              <a:off x="3543030" y="8701599"/>
              <a:ext cx="2544285" cy="738436"/>
            </a:xfrm>
            <a:prstGeom prst="rect">
              <a:avLst/>
            </a:prstGeom>
            <a:noFill/>
          </p:spPr>
          <p:txBody>
            <a:bodyPr wrap="none" rtlCol="0">
              <a:spAutoFit/>
            </a:bodyPr>
            <a:lstStyle/>
            <a:p>
              <a:pPr defTabSz="91313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52"/>
            <p:cNvSpPr txBox="1"/>
            <p:nvPr/>
          </p:nvSpPr>
          <p:spPr>
            <a:xfrm>
              <a:off x="3552649" y="9605104"/>
              <a:ext cx="3929648" cy="2092234"/>
            </a:xfrm>
            <a:prstGeom prst="rect">
              <a:avLst/>
            </a:prstGeom>
            <a:noFill/>
          </p:spPr>
          <p:txBody>
            <a:bodyPr wrap="squar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18" name="Group 45"/>
            <p:cNvGrpSpPr/>
            <p:nvPr/>
          </p:nvGrpSpPr>
          <p:grpSpPr>
            <a:xfrm flipV="1">
              <a:off x="2595320" y="10730503"/>
              <a:ext cx="7572446" cy="1799890"/>
              <a:chOff x="2751796" y="2924341"/>
              <a:chExt cx="7572446" cy="1550438"/>
            </a:xfrm>
          </p:grpSpPr>
          <p:cxnSp>
            <p:nvCxnSpPr>
              <p:cNvPr id="20"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47"/>
              <p:cNvCxnSpPr>
                <a:stCxn id="15"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19"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ln>
          </p:spPr>
          <p:txBody>
            <a:bodyPr vert="horz" wrap="square" lIns="91412" tIns="45706" rIns="91412" bIns="45706" numCol="1" anchor="t" anchorCtr="0" compatLnSpc="1"/>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39908" y="2967672"/>
            <a:ext cx="3141704" cy="1392935"/>
            <a:chOff x="13879972" y="8815899"/>
            <a:chExt cx="8380464" cy="3714494"/>
          </a:xfrm>
        </p:grpSpPr>
        <p:sp>
          <p:nvSpPr>
            <p:cNvPr id="24"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8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25" name="TextBox 55"/>
            <p:cNvSpPr txBox="1"/>
            <p:nvPr/>
          </p:nvSpPr>
          <p:spPr>
            <a:xfrm>
              <a:off x="17432367" y="8815899"/>
              <a:ext cx="2544285" cy="738436"/>
            </a:xfrm>
            <a:prstGeom prst="rect">
              <a:avLst/>
            </a:prstGeom>
            <a:noFill/>
          </p:spPr>
          <p:txBody>
            <a:bodyPr wrap="none" rtlCol="0">
              <a:spAutoFit/>
            </a:bodyPr>
            <a:lstStyle/>
            <a:p>
              <a:pPr defTabSz="91313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56"/>
            <p:cNvSpPr txBox="1"/>
            <p:nvPr/>
          </p:nvSpPr>
          <p:spPr>
            <a:xfrm>
              <a:off x="16754380" y="9662257"/>
              <a:ext cx="3928693" cy="2092235"/>
            </a:xfrm>
            <a:prstGeom prst="rect">
              <a:avLst/>
            </a:prstGeom>
            <a:noFill/>
          </p:spPr>
          <p:txBody>
            <a:bodyPr wrap="square" rtlCol="0">
              <a:spAutoFit/>
            </a:bodyPr>
            <a:lstStyle/>
            <a:p>
              <a:pPr algn="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27" name="Group 51"/>
            <p:cNvGrpSpPr/>
            <p:nvPr/>
          </p:nvGrpSpPr>
          <p:grpSpPr>
            <a:xfrm flipH="1" flipV="1">
              <a:off x="13879972" y="10730503"/>
              <a:ext cx="7715545" cy="1799890"/>
              <a:chOff x="2913160" y="2924341"/>
              <a:chExt cx="7411082" cy="1550438"/>
            </a:xfrm>
          </p:grpSpPr>
          <p:cxnSp>
            <p:nvCxnSpPr>
              <p:cNvPr id="29"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8"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ln>
          </p:spPr>
          <p:txBody>
            <a:bodyPr vert="horz" wrap="square" lIns="91412" tIns="45706" rIns="91412" bIns="45706" numCol="1" anchor="t" anchorCtr="0" compatLnSpc="1"/>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32" name="组合 8"/>
          <p:cNvGrpSpPr/>
          <p:nvPr/>
        </p:nvGrpSpPr>
        <p:grpSpPr>
          <a:xfrm>
            <a:off x="5039908" y="1383985"/>
            <a:ext cx="3141704" cy="1626326"/>
            <a:chOff x="13879972" y="2924342"/>
            <a:chExt cx="8380464" cy="4336869"/>
          </a:xfrm>
        </p:grpSpPr>
        <p:sp>
          <p:nvSpPr>
            <p:cNvPr id="33"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34" name="TextBox 53"/>
            <p:cNvSpPr txBox="1"/>
            <p:nvPr/>
          </p:nvSpPr>
          <p:spPr>
            <a:xfrm>
              <a:off x="17249409" y="4265472"/>
              <a:ext cx="2544285" cy="738436"/>
            </a:xfrm>
            <a:prstGeom prst="rect">
              <a:avLst/>
            </a:prstGeom>
            <a:noFill/>
          </p:spPr>
          <p:txBody>
            <a:bodyPr wrap="none" rtlCol="0">
              <a:spAutoFit/>
            </a:bodyPr>
            <a:lstStyle/>
            <a:p>
              <a:pPr defTabSz="91313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54"/>
            <p:cNvSpPr txBox="1"/>
            <p:nvPr/>
          </p:nvSpPr>
          <p:spPr>
            <a:xfrm>
              <a:off x="16754380" y="5168977"/>
              <a:ext cx="3929648" cy="2092234"/>
            </a:xfrm>
            <a:prstGeom prst="rect">
              <a:avLst/>
            </a:prstGeom>
            <a:noFill/>
          </p:spPr>
          <p:txBody>
            <a:bodyPr wrap="square" rtlCol="0">
              <a:spAutoFit/>
            </a:bodyPr>
            <a:lstStyle/>
            <a:p>
              <a:pPr algn="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36" name="Group 64"/>
            <p:cNvGrpSpPr/>
            <p:nvPr/>
          </p:nvGrpSpPr>
          <p:grpSpPr>
            <a:xfrm flipH="1">
              <a:off x="13879972" y="2924342"/>
              <a:ext cx="7715545" cy="1757177"/>
              <a:chOff x="2918048" y="2924341"/>
              <a:chExt cx="7406194" cy="1757177"/>
            </a:xfrm>
          </p:grpSpPr>
          <p:cxnSp>
            <p:nvCxnSpPr>
              <p:cNvPr id="38"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7"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ln>
          </p:spPr>
          <p:txBody>
            <a:bodyPr vert="horz" wrap="square" lIns="91412" tIns="45706" rIns="91412" bIns="45706" numCol="1" anchor="t" anchorCtr="0" compatLnSpc="1"/>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41" name="组合 5"/>
          <p:cNvGrpSpPr/>
          <p:nvPr/>
        </p:nvGrpSpPr>
        <p:grpSpPr>
          <a:xfrm>
            <a:off x="774631" y="1341346"/>
            <a:ext cx="3152166" cy="1626326"/>
            <a:chOff x="2062553" y="2924342"/>
            <a:chExt cx="8408371" cy="4336869"/>
          </a:xfrm>
        </p:grpSpPr>
        <p:sp>
          <p:nvSpPr>
            <p:cNvPr id="42"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endParaRPr lang="en-US" sz="18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43" name="TextBox 49"/>
            <p:cNvSpPr txBox="1"/>
            <p:nvPr/>
          </p:nvSpPr>
          <p:spPr>
            <a:xfrm>
              <a:off x="3503030" y="4294047"/>
              <a:ext cx="2544285" cy="738436"/>
            </a:xfrm>
            <a:prstGeom prst="rect">
              <a:avLst/>
            </a:prstGeom>
            <a:noFill/>
          </p:spPr>
          <p:txBody>
            <a:bodyPr wrap="none" rtlCol="0">
              <a:spAutoFit/>
            </a:bodyPr>
            <a:lstStyle/>
            <a:p>
              <a:pPr defTabSz="91313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50"/>
            <p:cNvSpPr txBox="1"/>
            <p:nvPr/>
          </p:nvSpPr>
          <p:spPr>
            <a:xfrm>
              <a:off x="3552649" y="5168977"/>
              <a:ext cx="3929648" cy="2092234"/>
            </a:xfrm>
            <a:prstGeom prst="rect">
              <a:avLst/>
            </a:prstGeom>
            <a:noFill/>
          </p:spPr>
          <p:txBody>
            <a:bodyPr wrap="squar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45" name="Group 55"/>
            <p:cNvGrpSpPr/>
            <p:nvPr/>
          </p:nvGrpSpPr>
          <p:grpSpPr>
            <a:xfrm>
              <a:off x="2570063" y="2924342"/>
              <a:ext cx="7900861" cy="1757177"/>
              <a:chOff x="2731427" y="2924341"/>
              <a:chExt cx="7900861" cy="1757177"/>
            </a:xfrm>
          </p:grpSpPr>
          <p:cxnSp>
            <p:nvCxnSpPr>
              <p:cNvPr id="47" name="Straight Connector 7"/>
              <p:cNvCxnSpPr/>
              <p:nvPr/>
            </p:nvCxnSpPr>
            <p:spPr>
              <a:xfrm flipH="1">
                <a:off x="2731427" y="2924341"/>
                <a:ext cx="79008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4"/>
              <p:cNvCxnSpPr>
                <a:stCxn id="42"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56"/>
              <p:cNvCxnSpPr/>
              <p:nvPr/>
            </p:nvCxnSpPr>
            <p:spPr>
              <a:xfrm flipV="1">
                <a:off x="10632288" y="2932531"/>
                <a:ext cx="0" cy="6814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46"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ln>
          </p:spPr>
          <p:txBody>
            <a:bodyPr vert="horz" wrap="square" lIns="91412" tIns="45706" rIns="91412" bIns="45706" numCol="1" anchor="t" anchorCtr="0" compatLnSpc="1"/>
            <a:lstStyle/>
            <a:p>
              <a:endParaRPr lang="en-US" sz="18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1"/>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126424">
            <a:off x="-2393353" y="2719606"/>
            <a:ext cx="5143500" cy="5143500"/>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9117" y="614852"/>
            <a:ext cx="3039543" cy="4201828"/>
          </a:xfrm>
          <a:prstGeom prst="rect">
            <a:avLst/>
          </a:prstGeom>
        </p:spPr>
      </p:pic>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939935">
            <a:off x="6696618" y="-1935131"/>
            <a:ext cx="5143500" cy="51435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13511">
            <a:off x="7748598" y="-969324"/>
            <a:ext cx="3039543" cy="4201828"/>
          </a:xfrm>
          <a:prstGeom prst="rect">
            <a:avLst/>
          </a:prstGeom>
        </p:spPr>
      </p:pic>
      <p:sp>
        <p:nvSpPr>
          <p:cNvPr id="30" name="矩形 259"/>
          <p:cNvSpPr>
            <a:spLocks noChangeArrowheads="1"/>
          </p:cNvSpPr>
          <p:nvPr/>
        </p:nvSpPr>
        <p:spPr bwMode="auto">
          <a:xfrm>
            <a:off x="2094213" y="2168372"/>
            <a:ext cx="5070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200" b="1" cap="all" dirty="0">
                <a:solidFill>
                  <a:schemeClr val="tx1">
                    <a:lumMod val="65000"/>
                    <a:lumOff val="35000"/>
                  </a:schemeClr>
                </a:solidFill>
                <a:cs typeface="Arial" panose="020B0604020202020204" pitchFamily="34" charset="0"/>
              </a:rPr>
              <a:t>演讲完毕，谢谢观看</a:t>
            </a:r>
            <a:endParaRPr lang="zh-CN" altLang="en-US" sz="4200" b="1" cap="all" dirty="0">
              <a:solidFill>
                <a:schemeClr val="tx1">
                  <a:lumMod val="65000"/>
                  <a:lumOff val="35000"/>
                </a:schemeClr>
              </a:solidFill>
              <a:cs typeface="Arial" panose="020B0604020202020204" pitchFamily="34" charset="0"/>
            </a:endParaRPr>
          </a:p>
        </p:txBody>
      </p:sp>
      <p:sp>
        <p:nvSpPr>
          <p:cNvPr id="31" name="矩形 259"/>
          <p:cNvSpPr>
            <a:spLocks noChangeArrowheads="1"/>
          </p:cNvSpPr>
          <p:nvPr/>
        </p:nvSpPr>
        <p:spPr bwMode="auto">
          <a:xfrm>
            <a:off x="2195736" y="2715766"/>
            <a:ext cx="4844765" cy="21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矩形 259"/>
          <p:cNvSpPr>
            <a:spLocks noChangeArrowheads="1"/>
          </p:cNvSpPr>
          <p:nvPr/>
        </p:nvSpPr>
        <p:spPr bwMode="auto">
          <a:xfrm>
            <a:off x="3059832" y="1131590"/>
            <a:ext cx="3024336"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rgbClr val="2BBFAD"/>
                </a:solidFill>
                <a:latin typeface="Agency FB" panose="020B0503020202020204" pitchFamily="34" charset="0"/>
                <a:ea typeface="Dotum" panose="020B0600000101010101" pitchFamily="34" charset="-127"/>
                <a:cs typeface="Arial" panose="020B0604020202020204" pitchFamily="34" charset="0"/>
              </a:rPr>
              <a:t>2 </a:t>
            </a:r>
            <a:r>
              <a:rPr lang="en-US" altLang="zh-CN" sz="7200" b="1" cap="all">
                <a:solidFill>
                  <a:srgbClr val="2BBFAD"/>
                </a:solidFill>
                <a:latin typeface="Agency FB" panose="020B0503020202020204" pitchFamily="34" charset="0"/>
                <a:ea typeface="Dotum" panose="020B0600000101010101" pitchFamily="34" charset="-127"/>
                <a:cs typeface="Arial" panose="020B0604020202020204" pitchFamily="34" charset="0"/>
              </a:rPr>
              <a:t>0 </a:t>
            </a:r>
            <a:r>
              <a:rPr lang="en-US" altLang="zh-CN" sz="7200" b="1" cap="all" smtClean="0">
                <a:solidFill>
                  <a:srgbClr val="2BBFAD"/>
                </a:solidFill>
                <a:latin typeface="Agency FB" panose="020B0503020202020204" pitchFamily="34" charset="0"/>
                <a:ea typeface="Dotum" panose="020B0600000101010101" pitchFamily="34" charset="-127"/>
                <a:cs typeface="Arial" panose="020B0604020202020204" pitchFamily="34" charset="0"/>
              </a:rPr>
              <a:t>X X</a:t>
            </a:r>
            <a:endParaRPr lang="zh-CN" altLang="en-US" sz="7200" b="1" cap="all" dirty="0">
              <a:solidFill>
                <a:srgbClr val="2BBFAD"/>
              </a:solidFill>
              <a:latin typeface="Agency FB" panose="020B0503020202020204" pitchFamily="34" charset="0"/>
              <a:ea typeface="Dotum" panose="020B0600000101010101" pitchFamily="34" charset="-127"/>
              <a:cs typeface="Arial" panose="020B0604020202020204" pitchFamily="34" charset="0"/>
            </a:endParaRPr>
          </a:p>
        </p:txBody>
      </p:sp>
      <p:sp>
        <p:nvSpPr>
          <p:cNvPr id="36" name="矩形 35"/>
          <p:cNvSpPr/>
          <p:nvPr/>
        </p:nvSpPr>
        <p:spPr>
          <a:xfrm>
            <a:off x="2201939" y="3144031"/>
            <a:ext cx="4572794" cy="507839"/>
          </a:xfrm>
          <a:prstGeom prst="rect">
            <a:avLst/>
          </a:prstGeom>
        </p:spPr>
        <p:txBody>
          <a:bodyPr lIns="91448" tIns="45724" rIns="91448" bIns="45724">
            <a:spAutoFit/>
          </a:bodyPr>
          <a:lstStyle/>
          <a:p>
            <a:pPr algn="ctr"/>
            <a:r>
              <a:rPr lang="en-US" altLang="zh-CN" sz="900" dirty="0">
                <a:solidFill>
                  <a:schemeClr val="tx1">
                    <a:lumMod val="65000"/>
                    <a:lumOff val="35000"/>
                  </a:schemeClr>
                </a:solidFill>
              </a:rPr>
              <a:t>Chinese  companies  will no longer remain in the hard stage and they are also promoting a culture Chinese  companies  will no longer remain </a:t>
            </a:r>
            <a:endParaRPr lang="en-US" altLang="zh-CN" sz="900" dirty="0">
              <a:solidFill>
                <a:schemeClr val="tx1">
                  <a:lumMod val="65000"/>
                  <a:lumOff val="35000"/>
                </a:schemeClr>
              </a:solidFill>
            </a:endParaRPr>
          </a:p>
          <a:p>
            <a:pPr algn="ctr"/>
            <a:r>
              <a:rPr lang="en-US" altLang="zh-CN" sz="900" dirty="0">
                <a:solidFill>
                  <a:schemeClr val="tx1">
                    <a:lumMod val="65000"/>
                    <a:lumOff val="35000"/>
                  </a:schemeClr>
                </a:solidFill>
              </a:rPr>
              <a:t>in the hard stage and they are also promoting a culture</a:t>
            </a:r>
            <a:endParaRPr lang="en-US" altLang="zh-CN" sz="9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3"/>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3"/>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par>
                          <p:cTn id="25" fill="hold">
                            <p:stCondLst>
                              <p:cond delay="1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2"/>
                                        </p:tgtEl>
                                        <p:attrNameLst>
                                          <p:attrName>ppt_y</p:attrName>
                                        </p:attrNameLst>
                                      </p:cBhvr>
                                      <p:tavLst>
                                        <p:tav tm="0">
                                          <p:val>
                                            <p:strVal val="#ppt_y"/>
                                          </p:val>
                                        </p:tav>
                                        <p:tav tm="100000">
                                          <p:val>
                                            <p:strVal val="#ppt_y"/>
                                          </p:val>
                                        </p:tav>
                                      </p:tavLst>
                                    </p:anim>
                                    <p:anim calcmode="lin" valueType="num">
                                      <p:cBhvr>
                                        <p:cTn id="30"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2"/>
                                        </p:tgtEl>
                                      </p:cBhvr>
                                    </p:animEffect>
                                  </p:childTnLst>
                                </p:cTn>
                              </p:par>
                            </p:childTnLst>
                          </p:cTn>
                        </p:par>
                        <p:par>
                          <p:cTn id="33" fill="hold">
                            <p:stCondLst>
                              <p:cond delay="17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32"/>
                                        </p:tgtEl>
                                      </p:cBhvr>
                                    </p:animEffect>
                                    <p:animScale>
                                      <p:cBhvr>
                                        <p:cTn id="36" dur="250" autoRev="1" fill="hold"/>
                                        <p:tgtEl>
                                          <p:spTgt spid="32"/>
                                        </p:tgtEl>
                                      </p:cBhvr>
                                      <p:by x="105000" y="105000"/>
                                    </p:animScale>
                                  </p:childTnLst>
                                </p:cTn>
                              </p:par>
                            </p:childTnLst>
                          </p:cTn>
                        </p:par>
                        <p:par>
                          <p:cTn id="37" fill="hold">
                            <p:stCondLst>
                              <p:cond delay="2299"/>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0"/>
                                        </p:tgtEl>
                                        <p:attrNameLst>
                                          <p:attrName>ppt_y</p:attrName>
                                        </p:attrNameLst>
                                      </p:cBhvr>
                                      <p:tavLst>
                                        <p:tav tm="0">
                                          <p:val>
                                            <p:strVal val="#ppt_y"/>
                                          </p:val>
                                        </p:tav>
                                        <p:tav tm="100000">
                                          <p:val>
                                            <p:strVal val="#ppt_y"/>
                                          </p:val>
                                        </p:tav>
                                      </p:tavLst>
                                    </p:anim>
                                    <p:anim calcmode="lin" valueType="num">
                                      <p:cBhvr>
                                        <p:cTn id="42"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0"/>
                                        </p:tgtEl>
                                      </p:cBhvr>
                                    </p:animEffect>
                                  </p:childTnLst>
                                </p:cTn>
                              </p:par>
                            </p:childTnLst>
                          </p:cTn>
                        </p:par>
                        <p:par>
                          <p:cTn id="45" fill="hold">
                            <p:stCondLst>
                              <p:cond delay="32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30"/>
                                        </p:tgtEl>
                                      </p:cBhvr>
                                    </p:animEffect>
                                    <p:animScale>
                                      <p:cBhvr>
                                        <p:cTn id="48" dur="250" autoRev="1" fill="hold"/>
                                        <p:tgtEl>
                                          <p:spTgt spid="30"/>
                                        </p:tgtEl>
                                      </p:cBhvr>
                                      <p:by x="105000" y="105000"/>
                                    </p:animScale>
                                  </p:childTnLst>
                                </p:cTn>
                              </p:par>
                            </p:childTnLst>
                          </p:cTn>
                        </p:par>
                        <p:par>
                          <p:cTn id="49" fill="hold">
                            <p:stCondLst>
                              <p:cond delay="37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1"/>
                                        </p:tgtEl>
                                        <p:attrNameLst>
                                          <p:attrName>ppt_y</p:attrName>
                                        </p:attrNameLst>
                                      </p:cBhvr>
                                      <p:tavLst>
                                        <p:tav tm="0">
                                          <p:val>
                                            <p:strVal val="#ppt_y"/>
                                          </p:val>
                                        </p:tav>
                                        <p:tav tm="100000">
                                          <p:val>
                                            <p:strVal val="#ppt_y"/>
                                          </p:val>
                                        </p:tav>
                                      </p:tavLst>
                                    </p:anim>
                                    <p:anim calcmode="lin" valueType="num">
                                      <p:cBhvr>
                                        <p:cTn id="54"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1"/>
                                        </p:tgtEl>
                                      </p:cBhvr>
                                    </p:animEffect>
                                  </p:childTnLst>
                                </p:cTn>
                              </p:par>
                            </p:childTnLst>
                          </p:cTn>
                        </p:par>
                        <p:par>
                          <p:cTn id="57" fill="hold">
                            <p:stCondLst>
                              <p:cond delay="7000"/>
                            </p:stCondLst>
                            <p:childTnLst>
                              <p:par>
                                <p:cTn id="58" presetID="26" presetClass="emph" presetSubtype="0" fill="hold" grpId="1" nodeType="afterEffect">
                                  <p:stCondLst>
                                    <p:cond delay="0"/>
                                  </p:stCondLst>
                                  <p:iterate type="lt">
                                    <p:tmPct val="0"/>
                                  </p:iterate>
                                  <p:childTnLst>
                                    <p:animEffect transition="out" filter="fade">
                                      <p:cBhvr>
                                        <p:cTn id="59" dur="500" tmFilter="0, 0; .2, .5; .8, .5; 1, 0"/>
                                        <p:tgtEl>
                                          <p:spTgt spid="31"/>
                                        </p:tgtEl>
                                      </p:cBhvr>
                                    </p:animEffect>
                                    <p:animScale>
                                      <p:cBhvr>
                                        <p:cTn id="60" dur="250" autoRev="1" fill="hold"/>
                                        <p:tgtEl>
                                          <p:spTgt spid="31"/>
                                        </p:tgtEl>
                                      </p:cBhvr>
                                      <p:by x="105000" y="105000"/>
                                    </p:animScale>
                                  </p:childTnLst>
                                </p:cTn>
                              </p:par>
                            </p:childTnLst>
                          </p:cTn>
                        </p:par>
                        <p:par>
                          <p:cTn id="61" fill="hold">
                            <p:stCondLst>
                              <p:cond delay="7500"/>
                            </p:stCondLst>
                            <p:childTnLst>
                              <p:par>
                                <p:cTn id="62" presetID="42"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1000"/>
                                        <p:tgtEl>
                                          <p:spTgt spid="36"/>
                                        </p:tgtEl>
                                      </p:cBhvr>
                                    </p:animEffect>
                                    <p:anim calcmode="lin" valueType="num">
                                      <p:cBhvr>
                                        <p:cTn id="65" dur="1000" fill="hold"/>
                                        <p:tgtEl>
                                          <p:spTgt spid="36"/>
                                        </p:tgtEl>
                                        <p:attrNameLst>
                                          <p:attrName>ppt_x</p:attrName>
                                        </p:attrNameLst>
                                      </p:cBhvr>
                                      <p:tavLst>
                                        <p:tav tm="0">
                                          <p:val>
                                            <p:strVal val="#ppt_x"/>
                                          </p:val>
                                        </p:tav>
                                        <p:tav tm="100000">
                                          <p:val>
                                            <p:strVal val="#ppt_x"/>
                                          </p:val>
                                        </p:tav>
                                      </p:tavLst>
                                    </p:anim>
                                    <p:anim calcmode="lin" valueType="num">
                                      <p:cBhvr>
                                        <p:cTn id="6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1" grpId="0"/>
      <p:bldP spid="31" grpId="1"/>
      <p:bldP spid="32" grpId="0"/>
      <p:bldP spid="32" grpId="1"/>
      <p:bldP spid="36" grpId="0"/>
    </p:bldLst>
  </p:timing>
</p:sld>
</file>

<file path=ppt/tags/tag1.xml><?xml version="1.0" encoding="utf-8"?>
<p:tagLst xmlns:p="http://schemas.openxmlformats.org/presentationml/2006/main">
  <p:tag name="MH" val="20161022192725"/>
  <p:tag name="MH_LIBRARY" val="GRAPHIC"/>
  <p:tag name="MH_TYPE" val="SubTitle"/>
  <p:tag name="MH_ORDER" val="1"/>
</p:tagLst>
</file>

<file path=ppt/tags/tag2.xml><?xml version="1.0" encoding="utf-8"?>
<p:tagLst xmlns:p="http://schemas.openxmlformats.org/presentationml/2006/main">
  <p:tag name="MH" val="20161022192725"/>
  <p:tag name="MH_LIBRARY" val="GRAPHIC"/>
  <p:tag name="MH_TYPE" val="Other"/>
  <p:tag name="MH_ORDER" val="1"/>
</p:tagLst>
</file>

<file path=ppt/tags/tag3.xml><?xml version="1.0" encoding="utf-8"?>
<p:tagLst xmlns:p="http://schemas.openxmlformats.org/presentationml/2006/main">
  <p:tag name="MH" val="20161022192725"/>
  <p:tag name="MH_LIBRARY" val="GRAPHIC"/>
  <p:tag name="MH_TYPE" val="Other"/>
  <p:tag name="MH_ORDER" val="2"/>
</p:tagLst>
</file>

<file path=ppt/tags/tag4.xml><?xml version="1.0" encoding="utf-8"?>
<p:tagLst xmlns:p="http://schemas.openxmlformats.org/presentationml/2006/main">
  <p:tag name="MH" val="20161022192725"/>
  <p:tag name="MH_LIBRARY" val="GRAPHIC"/>
  <p:tag name="MH_TYPE" val="Other"/>
  <p:tag name="MH_ORDER" val="3"/>
</p:tagLst>
</file>

<file path=ppt/tags/tag5.xml><?xml version="1.0" encoding="utf-8"?>
<p:tagLst xmlns:p="http://schemas.openxmlformats.org/presentationml/2006/main">
  <p:tag name="MH" val="20161022192725"/>
  <p:tag name="MH_LIBRARY" val="GRAPHIC"/>
  <p:tag name="MH_TYPE" val="SubTitle"/>
  <p:tag name="MH_ORDER" val="2"/>
</p:tagLst>
</file>

<file path=ppt/tags/tag6.xml><?xml version="1.0" encoding="utf-8"?>
<p:tagLst xmlns:p="http://schemas.openxmlformats.org/presentationml/2006/main">
  <p:tag name="MH" val="20161022192725"/>
  <p:tag name="MH_LIBRARY" val="GRAPHIC"/>
  <p:tag name="MH_TYPE" val="Other"/>
  <p:tag name="MH_ORDER" val="4"/>
</p:tagLst>
</file>

<file path=ppt/tags/tag7.xml><?xml version="1.0" encoding="utf-8"?>
<p:tagLst xmlns:p="http://schemas.openxmlformats.org/presentationml/2006/main">
  <p:tag name="MH" val="20161022192725"/>
  <p:tag name="MH_LIBRARY" val="GRAPHIC"/>
  <p:tag name="MH_TYPE" val="Other"/>
  <p:tag name="MH_ORDER" val="5"/>
</p:tagLst>
</file>

<file path=ppt/tags/tag8.xml><?xml version="1.0" encoding="utf-8"?>
<p:tagLst xmlns:p="http://schemas.openxmlformats.org/presentationml/2006/main">
  <p:tag name="MH" val="20161022192725"/>
  <p:tag name="MH_LIBRARY" val="GRAPHIC"/>
  <p:tag name="MH_TYPE" val="Other"/>
  <p:tag name="MH_ORDER" val="6"/>
</p:tagLst>
</file>

<file path=ppt/tags/tag9.xml><?xml version="1.0" encoding="utf-8"?>
<p:tagLst xmlns:p="http://schemas.openxmlformats.org/presentationml/2006/main">
  <p:tag name="MH" val="20161022192725"/>
  <p:tag name="MH_LIBRARY" val="GRAPHIC"/>
  <p:tag name="MH_TYPE" val="SubTitle"/>
  <p:tag name="MH_ORDER" val="3"/>
</p:tagLst>
</file>

<file path=ppt/tags/tag10.xml><?xml version="1.0" encoding="utf-8"?>
<p:tagLst xmlns:p="http://schemas.openxmlformats.org/presentationml/2006/main">
  <p:tag name="MH" val="20161022192725"/>
  <p:tag name="MH_LIBRARY" val="GRAPHIC"/>
  <p:tag name="MH_TYPE" val="Other"/>
  <p:tag name="MH_ORDER" val="7"/>
</p:tagLst>
</file>

<file path=ppt/tags/tag11.xml><?xml version="1.0" encoding="utf-8"?>
<p:tagLst xmlns:p="http://schemas.openxmlformats.org/presentationml/2006/main">
  <p:tag name="MH" val="20161022192725"/>
  <p:tag name="MH_LIBRARY" val="GRAPHIC"/>
  <p:tag name="MH_TYPE" val="Other"/>
  <p:tag name="MH_ORDER" val="8"/>
</p:tagLst>
</file>

<file path=ppt/tags/tag12.xml><?xml version="1.0" encoding="utf-8"?>
<p:tagLst xmlns:p="http://schemas.openxmlformats.org/presentationml/2006/main">
  <p:tag name="MH" val="20161022192725"/>
  <p:tag name="MH_LIBRARY" val="GRAPHIC"/>
  <p:tag name="MH_TYPE" val="Other"/>
  <p:tag name="MH_ORDER" val="9"/>
</p:tagLst>
</file>

<file path=ppt/tags/tag13.xml><?xml version="1.0" encoding="utf-8"?>
<p:tagLst xmlns:p="http://schemas.openxmlformats.org/presentationml/2006/main">
  <p:tag name="MH" val="20161022192725"/>
  <p:tag name="MH_LIBRARY" val="GRAPHIC"/>
  <p:tag name="MH_TYPE" val="SubTitle"/>
  <p:tag name="MH_ORDER" val="4"/>
</p:tagLst>
</file>

<file path=ppt/tags/tag14.xml><?xml version="1.0" encoding="utf-8"?>
<p:tagLst xmlns:p="http://schemas.openxmlformats.org/presentationml/2006/main">
  <p:tag name="MH" val="20161022192725"/>
  <p:tag name="MH_LIBRARY" val="GRAPHIC"/>
  <p:tag name="MH_TYPE" val="Other"/>
  <p:tag name="MH_ORDER" val="10"/>
</p:tagLst>
</file>

<file path=ppt/tags/tag15.xml><?xml version="1.0" encoding="utf-8"?>
<p:tagLst xmlns:p="http://schemas.openxmlformats.org/presentationml/2006/main">
  <p:tag name="MH" val="20161022192725"/>
  <p:tag name="MH_LIBRARY" val="GRAPHIC"/>
  <p:tag name="MH_TYPE" val="Other"/>
  <p:tag name="MH_ORDER" val="11"/>
</p:tagLst>
</file>

<file path=ppt/tags/tag16.xml><?xml version="1.0" encoding="utf-8"?>
<p:tagLst xmlns:p="http://schemas.openxmlformats.org/presentationml/2006/main">
  <p:tag name="MH" val="20161022192725"/>
  <p:tag name="MH_LIBRARY" val="GRAPHIC"/>
  <p:tag name="MH_TYPE" val="Other"/>
  <p:tag name="MH_ORDER" val="12"/>
</p:tagLst>
</file>

<file path=ppt/tags/tag17.xml><?xml version="1.0" encoding="utf-8"?>
<p:tagLst xmlns:p="http://schemas.openxmlformats.org/presentationml/2006/main">
  <p:tag name="MH" val="20160830110146"/>
  <p:tag name="MH_LIBRARY" val="CONTENTS"/>
  <p:tag name="MH_TYPE" val="OTHERS"/>
  <p:tag name="ID" val="553512"/>
</p:tagLst>
</file>

<file path=ppt/tags/tag18.xml><?xml version="1.0" encoding="utf-8"?>
<p:tagLst xmlns:p="http://schemas.openxmlformats.org/presentationml/2006/main">
  <p:tag name="MH" val="20160830110146"/>
  <p:tag name="MH_LIBRARY" val="CONTENTS"/>
  <p:tag name="MH_TYPE" val="OTHERS"/>
  <p:tag name="ID" val="553512"/>
</p:tagLst>
</file>

<file path=ppt/tags/tag19.xml><?xml version="1.0" encoding="utf-8"?>
<p:tagLst xmlns:p="http://schemas.openxmlformats.org/presentationml/2006/main">
  <p:tag name="ISPRING_PRESENTATION_TITLE" val="8"/>
  <p:tag name="COMMONDATA" val="eyJoZGlkIjoiNDM3OGM2MDdkNDJjZmQ0ZWE5YTM5M2QyZmZmMTlkMTAifQ=="/>
</p:tagLst>
</file>

<file path=ppt/theme/theme1.xml><?xml version="1.0" encoding="utf-8"?>
<a:theme xmlns:a="http://schemas.openxmlformats.org/drawingml/2006/main" name="Office 主题​​">
  <a:themeElements>
    <a:clrScheme name="自定义 144">
      <a:dk1>
        <a:sysClr val="windowText" lastClr="000000"/>
      </a:dk1>
      <a:lt1>
        <a:sysClr val="window" lastClr="FFFFFF"/>
      </a:lt1>
      <a:dk2>
        <a:srgbClr val="04617B"/>
      </a:dk2>
      <a:lt2>
        <a:srgbClr val="DBF5F9"/>
      </a:lt2>
      <a:accent1>
        <a:srgbClr val="3ECCB4"/>
      </a:accent1>
      <a:accent2>
        <a:srgbClr val="3ECCB4"/>
      </a:accent2>
      <a:accent3>
        <a:srgbClr val="3ECCB4"/>
      </a:accent3>
      <a:accent4>
        <a:srgbClr val="3ECCB4"/>
      </a:accent4>
      <a:accent5>
        <a:srgbClr val="3ECCB4"/>
      </a:accent5>
      <a:accent6>
        <a:srgbClr val="3ECCB4"/>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4579</Words>
  <Application>WPS 演示</Application>
  <PresentationFormat>全屏显示(16:9)</PresentationFormat>
  <Paragraphs>370</Paragraphs>
  <Slides>24</Slides>
  <Notes>19</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24</vt:i4>
      </vt:variant>
    </vt:vector>
  </HeadingPairs>
  <TitlesOfParts>
    <vt:vector size="53" baseType="lpstr">
      <vt:lpstr>Arial</vt:lpstr>
      <vt:lpstr>宋体</vt:lpstr>
      <vt:lpstr>Wingdings</vt:lpstr>
      <vt:lpstr>Open Sans</vt:lpstr>
      <vt:lpstr>Segoe Print</vt:lpstr>
      <vt:lpstr>冬青黑体简体中文 W3</vt:lpstr>
      <vt:lpstr>黑体</vt:lpstr>
      <vt:lpstr>微软雅黑</vt:lpstr>
      <vt:lpstr>Calibri</vt:lpstr>
      <vt:lpstr>Agency FB</vt:lpstr>
      <vt:lpstr>Trebuchet MS</vt:lpstr>
      <vt:lpstr>Dotum</vt:lpstr>
      <vt:lpstr>等线</vt:lpstr>
      <vt:lpstr>方正兰亭纤黑简体</vt:lpstr>
      <vt:lpstr>方正兰亭中粗黑_GBK</vt:lpstr>
      <vt:lpstr>Arial</vt:lpstr>
      <vt:lpstr>Segoe UI</vt:lpstr>
      <vt:lpstr>Segoe UI</vt:lpstr>
      <vt:lpstr>Bebas Neue</vt:lpstr>
      <vt:lpstr>Arial Unicode MS</vt:lpstr>
      <vt:lpstr>方正兰亭黑_GBK</vt:lpstr>
      <vt:lpstr>Roboto</vt:lpstr>
      <vt:lpstr>Verdana</vt:lpstr>
      <vt:lpstr>Lato Light</vt:lpstr>
      <vt:lpstr>Calibri Light</vt:lpstr>
      <vt:lpstr>Microsoft JhengHei</vt:lpstr>
      <vt:lpstr>Lato Regular</vt:lpstr>
      <vt:lpstr>Lato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EndTo</cp:lastModifiedBy>
  <cp:revision>4</cp:revision>
  <dcterms:created xsi:type="dcterms:W3CDTF">2014-11-09T01:07:00Z</dcterms:created>
  <dcterms:modified xsi:type="dcterms:W3CDTF">2022-11-28T00:12:32Z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C30902B2D6F342C991170D406886DE57</vt:lpwstr>
  </property>
</Properties>
</file>