
<file path=[Content_Types].xml><?xml version="1.0" encoding="utf-8"?>
<Types xmlns="http://schemas.openxmlformats.org/package/2006/content-types">
  <Default Extension="jpeg" ContentType="image/jpeg"/>
  <Default Extension="JPG" ContentType="image/.jpg"/>
  <Default Extension="vml" ContentType="application/vnd.openxmlformats-officedocument.vmlDrawing"/>
  <Default Extension="xlsx" ContentType="application/vnd.openxmlformats-officedocument.spreadsheetml.sheet"/>
  <Default Extension="bin" ContentType="application/vnd.openxmlformats-officedocument.oleObject"/>
  <Default Extension="png" ContentType="image/png"/>
  <Default Extension="emf" ContentType="image/x-emf"/>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olors1.xml" ContentType="application/vnd.ms-office.chartcolorstyle+xml"/>
  <Override PartName="/ppt/charts/colors2.xml" ContentType="application/vnd.ms-office.chartcolorstyle+xml"/>
  <Override PartName="/ppt/charts/colors3.xml" ContentType="application/vnd.ms-office.chartcolorstyle+xml"/>
  <Override PartName="/ppt/charts/style1.xml" ContentType="application/vnd.ms-office.chartstyle+xml"/>
  <Override PartName="/ppt/charts/style2.xml" ContentType="application/vnd.ms-office.chartstyle+xml"/>
  <Override PartName="/ppt/charts/style3.xml" ContentType="application/vnd.ms-office.chartstyle+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2.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2" r:id="rId3"/>
  </p:sldMasterIdLst>
  <p:notesMasterIdLst>
    <p:notesMasterId r:id="rId7"/>
  </p:notesMasterIdLst>
  <p:sldIdLst>
    <p:sldId id="276" r:id="rId4"/>
    <p:sldId id="274" r:id="rId5"/>
    <p:sldId id="324" r:id="rId6"/>
    <p:sldId id="260" r:id="rId8"/>
    <p:sldId id="347" r:id="rId9"/>
    <p:sldId id="300" r:id="rId10"/>
    <p:sldId id="348" r:id="rId11"/>
    <p:sldId id="349" r:id="rId12"/>
    <p:sldId id="301" r:id="rId13"/>
    <p:sldId id="325" r:id="rId14"/>
    <p:sldId id="350" r:id="rId15"/>
    <p:sldId id="263" r:id="rId16"/>
    <p:sldId id="352" r:id="rId17"/>
    <p:sldId id="326" r:id="rId18"/>
    <p:sldId id="353" r:id="rId19"/>
    <p:sldId id="354" r:id="rId20"/>
    <p:sldId id="271" r:id="rId21"/>
    <p:sldId id="265"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EDBE3"/>
    <a:srgbClr val="101A33"/>
    <a:srgbClr val="090E21"/>
    <a:srgbClr val="DBDFD3"/>
    <a:srgbClr val="515941"/>
    <a:srgbClr val="FFE38B"/>
    <a:srgbClr val="585E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50" d="100"/>
          <a:sy n="50" d="100"/>
        </p:scale>
        <p:origin x="852" y="546"/>
      </p:cViewPr>
      <p:guideLst/>
    </p:cSldViewPr>
  </p:slideViewPr>
  <p:notesTextViewPr>
    <p:cViewPr>
      <p:scale>
        <a:sx n="1" d="1"/>
        <a:sy n="1" d="1"/>
      </p:scale>
      <p:origin x="0" y="0"/>
    </p:cViewPr>
  </p:notesTextViewPr>
  <p:sorterViewPr>
    <p:cViewPr>
      <p:scale>
        <a:sx n="100" d="100"/>
        <a:sy n="100" d="100"/>
      </p:scale>
      <p:origin x="0" y="-3828"/>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notesMaster" Target="notesMasters/notesMaster1.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 Type="http://schemas.openxmlformats.org/officeDocument/2006/relationships/slideMaster" Target="slideMasters/slideMaster2.xml"/><Relationship Id="rId25" Type="http://schemas.openxmlformats.org/officeDocument/2006/relationships/tableStyles" Target="tableStyles.xml"/><Relationship Id="rId24" Type="http://schemas.openxmlformats.org/officeDocument/2006/relationships/viewProps" Target="viewProps.xml"/><Relationship Id="rId23" Type="http://schemas.openxmlformats.org/officeDocument/2006/relationships/presProps" Target="presProps.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3" Type="http://schemas.microsoft.com/office/2011/relationships/chartColorStyle" Target="colors1.xml"/><Relationship Id="rId2" Type="http://schemas.microsoft.com/office/2011/relationships/chartStyle" Target="style1.xml"/><Relationship Id="rId1" Type="http://schemas.openxmlformats.org/officeDocument/2006/relationships/package" Target="../embeddings/Workbook1.xlsx"/></Relationships>
</file>

<file path=ppt/charts/_rels/chart2.xml.rels><?xml version="1.0" encoding="UTF-8" standalone="yes"?>
<Relationships xmlns="http://schemas.openxmlformats.org/package/2006/relationships"><Relationship Id="rId3" Type="http://schemas.microsoft.com/office/2011/relationships/chartColorStyle" Target="colors2.xml"/><Relationship Id="rId2" Type="http://schemas.microsoft.com/office/2011/relationships/chartStyle" Target="style2.xml"/><Relationship Id="rId1" Type="http://schemas.openxmlformats.org/officeDocument/2006/relationships/package" Target="../embeddings/Workbook2.xlsx"/></Relationships>
</file>

<file path=ppt/charts/_rels/chart3.xml.rels><?xml version="1.0" encoding="UTF-8" standalone="yes"?>
<Relationships xmlns="http://schemas.openxmlformats.org/package/2006/relationships"><Relationship Id="rId3" Type="http://schemas.microsoft.com/office/2011/relationships/chartColorStyle" Target="colors3.xml"/><Relationship Id="rId2" Type="http://schemas.microsoft.com/office/2011/relationships/chartStyle" Target="style3.xml"/><Relationship Id="rId1" Type="http://schemas.openxmlformats.org/officeDocument/2006/relationships/package" Target="../embeddings/Workbook3.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列1</c:v>
                </c:pt>
              </c:strCache>
            </c:strRef>
          </c:tx>
          <c:spPr/>
          <c:explosion val="0"/>
          <c:dPt>
            <c:idx val="0"/>
            <c:bubble3D val="0"/>
            <c:spPr>
              <a:solidFill>
                <a:srgbClr val="DEDBE3"/>
              </a:solidFill>
              <a:ln w="19050">
                <a:solidFill>
                  <a:schemeClr val="lt1"/>
                </a:solidFill>
              </a:ln>
              <a:effectLst/>
            </c:spPr>
          </c:dPt>
          <c:dPt>
            <c:idx val="1"/>
            <c:bubble3D val="0"/>
            <c:spPr>
              <a:solidFill>
                <a:schemeClr val="tx2">
                  <a:lumMod val="75000"/>
                </a:schemeClr>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tx1">
                  <a:lumMod val="50000"/>
                  <a:lumOff val="50000"/>
                </a:schemeClr>
              </a:solidFill>
              <a:ln w="19050">
                <a:solidFill>
                  <a:schemeClr val="lt1"/>
                </a:solidFill>
              </a:ln>
              <a:effectLst/>
            </c:spPr>
          </c:dPt>
          <c:dLbls>
            <c:delete val="1"/>
          </c:dLbls>
          <c:cat>
            <c:numRef>
              <c:f>Sheet1!$A$2:$A$5</c:f>
              <c:numCache>
                <c:formatCode>General</c:formatCode>
                <c:ptCount val="4"/>
              </c:numCache>
            </c:numRef>
          </c:cat>
          <c:val>
            <c:numRef>
              <c:f>Sheet1!$B$2:$B$5</c:f>
              <c:numCache>
                <c:formatCode>General</c:formatCode>
                <c:ptCount val="4"/>
                <c:pt idx="0">
                  <c:v>8.2</c:v>
                </c:pt>
                <c:pt idx="1">
                  <c:v>3.2</c:v>
                </c:pt>
                <c:pt idx="2">
                  <c:v>1.4</c:v>
                </c:pt>
                <c:pt idx="3">
                  <c:v>1.2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列1</c:v>
                </c:pt>
              </c:strCache>
            </c:strRef>
          </c:tx>
          <c:spPr/>
          <c:explosion val="0"/>
          <c:dPt>
            <c:idx val="0"/>
            <c:bubble3D val="0"/>
            <c:spPr>
              <a:solidFill>
                <a:srgbClr val="DEDBE3"/>
              </a:solidFill>
              <a:ln w="19050">
                <a:solidFill>
                  <a:schemeClr val="lt1"/>
                </a:solidFill>
              </a:ln>
              <a:effectLst/>
            </c:spPr>
          </c:dPt>
          <c:dPt>
            <c:idx val="1"/>
            <c:bubble3D val="0"/>
            <c:spPr>
              <a:solidFill>
                <a:schemeClr val="tx2">
                  <a:lumMod val="75000"/>
                </a:schemeClr>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tx1">
                  <a:lumMod val="50000"/>
                  <a:lumOff val="50000"/>
                </a:schemeClr>
              </a:solidFill>
              <a:ln w="19050">
                <a:solidFill>
                  <a:schemeClr val="lt1"/>
                </a:solidFill>
              </a:ln>
              <a:effectLst/>
            </c:spPr>
          </c:dPt>
          <c:dLbls>
            <c:delete val="1"/>
          </c:dLbls>
          <c:cat>
            <c:numRef>
              <c:f>Sheet1!$A$2:$A$5</c:f>
              <c:numCache>
                <c:formatCode>General</c:formatCode>
                <c:ptCount val="4"/>
              </c:numCache>
            </c:numRef>
          </c:cat>
          <c:val>
            <c:numRef>
              <c:f>Sheet1!$B$2:$B$5</c:f>
              <c:numCache>
                <c:formatCode>General</c:formatCode>
                <c:ptCount val="4"/>
                <c:pt idx="0">
                  <c:v>8.2</c:v>
                </c:pt>
                <c:pt idx="1">
                  <c:v>5.2</c:v>
                </c:pt>
                <c:pt idx="2">
                  <c:v>1.4</c:v>
                </c:pt>
                <c:pt idx="3">
                  <c:v>1.2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列1</c:v>
                </c:pt>
              </c:strCache>
            </c:strRef>
          </c:tx>
          <c:spPr/>
          <c:explosion val="0"/>
          <c:dPt>
            <c:idx val="0"/>
            <c:bubble3D val="0"/>
            <c:spPr>
              <a:solidFill>
                <a:srgbClr val="DEDBE3"/>
              </a:solidFill>
              <a:ln w="19050">
                <a:solidFill>
                  <a:schemeClr val="lt1"/>
                </a:solidFill>
              </a:ln>
              <a:effectLst/>
            </c:spPr>
          </c:dPt>
          <c:dPt>
            <c:idx val="1"/>
            <c:bubble3D val="0"/>
            <c:spPr>
              <a:solidFill>
                <a:schemeClr val="tx2">
                  <a:lumMod val="75000"/>
                </a:schemeClr>
              </a:solidFill>
              <a:ln w="19050">
                <a:solidFill>
                  <a:schemeClr val="lt1"/>
                </a:solidFill>
              </a:ln>
              <a:effectLst/>
            </c:spPr>
          </c:dPt>
          <c:dPt>
            <c:idx val="2"/>
            <c:bubble3D val="0"/>
            <c:spPr>
              <a:solidFill>
                <a:schemeClr val="accent3"/>
              </a:solidFill>
              <a:ln w="19050">
                <a:solidFill>
                  <a:schemeClr val="lt1"/>
                </a:solidFill>
              </a:ln>
              <a:effectLst/>
            </c:spPr>
          </c:dPt>
          <c:dPt>
            <c:idx val="3"/>
            <c:bubble3D val="0"/>
            <c:spPr>
              <a:solidFill>
                <a:schemeClr val="tx1">
                  <a:lumMod val="50000"/>
                  <a:lumOff val="50000"/>
                </a:schemeClr>
              </a:solidFill>
              <a:ln w="19050">
                <a:solidFill>
                  <a:schemeClr val="lt1"/>
                </a:solidFill>
              </a:ln>
              <a:effectLst/>
            </c:spPr>
          </c:dPt>
          <c:dLbls>
            <c:delete val="1"/>
          </c:dLbls>
          <c:cat>
            <c:numRef>
              <c:f>Sheet1!$A$2:$A$5</c:f>
              <c:numCache>
                <c:formatCode>General</c:formatCode>
                <c:ptCount val="4"/>
              </c:numCache>
            </c:numRef>
          </c:cat>
          <c:val>
            <c:numRef>
              <c:f>Sheet1!$B$2:$B$5</c:f>
              <c:numCache>
                <c:formatCode>General</c:formatCode>
                <c:ptCount val="4"/>
                <c:pt idx="0">
                  <c:v>8.2</c:v>
                </c:pt>
                <c:pt idx="1">
                  <c:v>3.2</c:v>
                </c:pt>
                <c:pt idx="2">
                  <c:v>9.6</c:v>
                </c:pt>
                <c:pt idx="3">
                  <c:v>1.2</c:v>
                </c:pt>
              </c:numCache>
            </c:numRef>
          </c:val>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lang="zh-CN"/>
      </a:pPr>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5"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drawings/_rels/vmlDrawing1.vml.rels><?xml version="1.0" encoding="UTF-8" standalone="yes"?>
<Relationships xmlns="http://schemas.openxmlformats.org/package/2006/relationships"><Relationship Id="rId1" Type="http://schemas.openxmlformats.org/officeDocument/2006/relationships/image" Target="../media/image7.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670695-F67A-40FB-8F9E-6FBC89EC045D}"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E306DFE-6AC3-472C-8E08-35133DD8CA9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79AAFA4-29C7-45D9-9D3F-30338E48D267}"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41" name="矩形 40"/>
          <p:cNvSpPr/>
          <p:nvPr userDrawn="1"/>
        </p:nvSpPr>
        <p:spPr>
          <a:xfrm>
            <a:off x="0" y="0"/>
            <a:ext cx="12192000" cy="6858000"/>
          </a:xfrm>
          <a:prstGeom prst="rect">
            <a:avLst/>
          </a:prstGeom>
          <a:blipFill dpi="0" rotWithShape="1">
            <a:blip r:embed="rId2">
              <a:alphaModFix amt="43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userDrawn="1"/>
        </p:nvSpPr>
        <p:spPr>
          <a:xfrm>
            <a:off x="238125" y="250190"/>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3_空白">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654053" y="-23404"/>
            <a:ext cx="6751415" cy="8253003"/>
          </a:xfrm>
          <a:prstGeom prst="rect">
            <a:avLst/>
          </a:prstGeom>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09947" y="3048546"/>
            <a:ext cx="767988" cy="2109101"/>
          </a:xfrm>
          <a:prstGeom prst="rect">
            <a:avLst/>
          </a:prstGeom>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9_空白">
    <p:spTree>
      <p:nvGrpSpPr>
        <p:cNvPr id="1" name=""/>
        <p:cNvGrpSpPr/>
        <p:nvPr/>
      </p:nvGrpSpPr>
      <p:grpSpPr>
        <a:xfrm>
          <a:off x="0" y="0"/>
          <a:ext cx="0" cy="0"/>
          <a:chOff x="0" y="0"/>
          <a:chExt cx="0" cy="0"/>
        </a:xfrm>
      </p:grpSpPr>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10_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1_空白">
    <p:spTree>
      <p:nvGrpSpPr>
        <p:cNvPr id="1" name=""/>
        <p:cNvGrpSpPr/>
        <p:nvPr/>
      </p:nvGrpSpPr>
      <p:grpSpPr>
        <a:xfrm>
          <a:off x="0" y="0"/>
          <a:ext cx="0" cy="0"/>
          <a:chOff x="0" y="0"/>
          <a:chExt cx="0" cy="0"/>
        </a:xfrm>
      </p:grpSpPr>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12_空白">
    <p:spTree>
      <p:nvGrpSpPr>
        <p:cNvPr id="1" name=""/>
        <p:cNvGrpSpPr/>
        <p:nvPr/>
      </p:nvGrpSpPr>
      <p:grpSpPr>
        <a:xfrm>
          <a:off x="0" y="0"/>
          <a:ext cx="0" cy="0"/>
          <a:chOff x="0" y="0"/>
          <a:chExt cx="0" cy="0"/>
        </a:xfrm>
      </p:grpSpPr>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41" name="矩形 40"/>
          <p:cNvSpPr/>
          <p:nvPr userDrawn="1"/>
        </p:nvSpPr>
        <p:spPr>
          <a:xfrm>
            <a:off x="0" y="0"/>
            <a:ext cx="12192000" cy="6858000"/>
          </a:xfrm>
          <a:prstGeom prst="rect">
            <a:avLst/>
          </a:prstGeom>
          <a:blipFill dpi="0" rotWithShape="1">
            <a:blip r:embed="rId2">
              <a:alphaModFix amt="43000"/>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userDrawn="1"/>
        </p:nvSpPr>
        <p:spPr>
          <a:xfrm>
            <a:off x="238125" y="250190"/>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13_空白">
    <p:spTree>
      <p:nvGrpSpPr>
        <p:cNvPr id="1" name=""/>
        <p:cNvGrpSpPr/>
        <p:nvPr/>
      </p:nvGrpSpPr>
      <p:grpSpPr>
        <a:xfrm>
          <a:off x="0" y="0"/>
          <a:ext cx="0" cy="0"/>
          <a:chOff x="0" y="0"/>
          <a:chExt cx="0" cy="0"/>
        </a:xfrm>
      </p:grpSpPr>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7_空白">
    <p:spTree>
      <p:nvGrpSpPr>
        <p:cNvPr id="1" name=""/>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8_空白">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654053" y="-23404"/>
            <a:ext cx="6751415" cy="8253003"/>
          </a:xfrm>
          <a:prstGeom prst="rect">
            <a:avLst/>
          </a:prstGeom>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209947" y="3048546"/>
            <a:ext cx="767988" cy="2109101"/>
          </a:xfrm>
          <a:prstGeom prst="rect">
            <a:avLst/>
          </a:prstGeom>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9_空白">
    <p:spTree>
      <p:nvGrpSpPr>
        <p:cNvPr id="1" name=""/>
        <p:cNvGrpSpPr/>
        <p:nvPr/>
      </p:nvGrpSpPr>
      <p:grpSpPr>
        <a:xfrm>
          <a:off x="0" y="0"/>
          <a:ext cx="0" cy="0"/>
          <a:chOff x="0" y="0"/>
          <a:chExt cx="0" cy="0"/>
        </a:xfrm>
      </p:grpSpPr>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10_空白">
    <p:spTree>
      <p:nvGrpSpPr>
        <p:cNvPr id="1" name=""/>
        <p:cNvGrpSpPr/>
        <p:nvPr/>
      </p:nvGrpSpPr>
      <p:grpSpPr>
        <a:xfrm>
          <a:off x="0" y="0"/>
          <a:ext cx="0" cy="0"/>
          <a:chOff x="0" y="0"/>
          <a:chExt cx="0" cy="0"/>
        </a:xfrm>
      </p:grpSpPr>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11_空白">
    <p:spTree>
      <p:nvGrpSpPr>
        <p:cNvPr id="1" name=""/>
        <p:cNvGrpSpPr/>
        <p:nvPr/>
      </p:nvGrpSpPr>
      <p:grpSpPr>
        <a:xfrm>
          <a:off x="0" y="0"/>
          <a:ext cx="0" cy="0"/>
          <a:chOff x="0" y="0"/>
          <a:chExt cx="0" cy="0"/>
        </a:xfrm>
      </p:grpSpPr>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12_空白">
    <p:spTree>
      <p:nvGrpSpPr>
        <p:cNvPr id="1" name=""/>
        <p:cNvGrpSpPr/>
        <p:nvPr/>
      </p:nvGrpSpPr>
      <p:grpSpPr>
        <a:xfrm>
          <a:off x="0" y="0"/>
          <a:ext cx="0" cy="0"/>
          <a:chOff x="0" y="0"/>
          <a:chExt cx="0" cy="0"/>
        </a:xfrm>
      </p:grpSpPr>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5_空白">
    <p:spTree>
      <p:nvGrpSpPr>
        <p:cNvPr id="1" name=""/>
        <p:cNvGrpSpPr/>
        <p:nvPr/>
      </p:nvGrpSpPr>
      <p:grpSpPr>
        <a:xfrm>
          <a:off x="0" y="0"/>
          <a:ext cx="0" cy="0"/>
          <a:chOff x="0" y="0"/>
          <a:chExt cx="0" cy="0"/>
        </a:xfrm>
      </p:grpSpPr>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6_空白">
    <p:spTree>
      <p:nvGrpSpPr>
        <p:cNvPr id="1" name=""/>
        <p:cNvGrpSpPr/>
        <p:nvPr/>
      </p:nvGrpSpPr>
      <p:grpSpPr>
        <a:xfrm>
          <a:off x="0" y="0"/>
          <a:ext cx="0" cy="0"/>
          <a:chOff x="0" y="0"/>
          <a:chExt cx="0" cy="0"/>
        </a:xfrm>
      </p:grpSpPr>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5" Type="http://schemas.openxmlformats.org/officeDocument/2006/relationships/theme" Target="../theme/theme1.xml"/><Relationship Id="rId14" Type="http://schemas.openxmlformats.org/officeDocument/2006/relationships/image" Target="../media/image4.jpeg"/><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2.xml"/><Relationship Id="rId8" Type="http://schemas.openxmlformats.org/officeDocument/2006/relationships/slideLayout" Target="../slideLayouts/slideLayout21.xml"/><Relationship Id="rId7" Type="http://schemas.openxmlformats.org/officeDocument/2006/relationships/slideLayout" Target="../slideLayouts/slideLayout20.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3" Type="http://schemas.openxmlformats.org/officeDocument/2006/relationships/slideLayout" Target="../slideLayouts/slideLayout16.xml"/><Relationship Id="rId2" Type="http://schemas.openxmlformats.org/officeDocument/2006/relationships/slideLayout" Target="../slideLayouts/slideLayout15.xml"/><Relationship Id="rId15" Type="http://schemas.openxmlformats.org/officeDocument/2006/relationships/theme" Target="../theme/theme2.xml"/><Relationship Id="rId14" Type="http://schemas.openxmlformats.org/officeDocument/2006/relationships/image" Target="../media/image4.jpeg"/><Relationship Id="rId13" Type="http://schemas.openxmlformats.org/officeDocument/2006/relationships/slideLayout" Target="../slideLayouts/slideLayout26.xml"/><Relationship Id="rId12" Type="http://schemas.openxmlformats.org/officeDocument/2006/relationships/slideLayout" Target="../slideLayouts/slideLayout25.xml"/><Relationship Id="rId11" Type="http://schemas.openxmlformats.org/officeDocument/2006/relationships/slideLayout" Target="../slideLayouts/slideLayout24.xml"/><Relationship Id="rId10" Type="http://schemas.openxmlformats.org/officeDocument/2006/relationships/slideLayout" Target="../slideLayouts/slideLayout23.xml"/><Relationship Id="rId1"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01A3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lt1">
                    <a:lumMod val="100000"/>
                    <a:tint val="75000"/>
                  </a:schemeClr>
                </a:solidFill>
              </a:defRPr>
            </a:lvl1pPr>
          </a:lstStyle>
          <a:p>
            <a:fld id="{74742F3E-182A-4E42-99A7-A84D607325D2}"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lt1">
                    <a:lumMod val="100000"/>
                    <a:tint val="75000"/>
                  </a:schemeClr>
                </a:solidFill>
              </a:defRPr>
            </a:lvl1pPr>
          </a:lstStyle>
          <a:p>
            <a:fld id="{121F91D6-B666-4B05-8BB0-A162590E5748}" type="slidenum">
              <a:rPr lang="zh-CN" altLang="en-US" smtClean="0"/>
            </a:fld>
            <a:endParaRPr lang="zh-CN" altLang="en-US"/>
          </a:p>
        </p:txBody>
      </p:sp>
      <p:pic>
        <p:nvPicPr>
          <p:cNvPr id="8" name="图片 7" descr="微信图片_20201015132116"/>
          <p:cNvPicPr>
            <a:picLocks noChangeAspect="1"/>
          </p:cNvPicPr>
          <p:nvPr userDrawn="1"/>
        </p:nvPicPr>
        <p:blipFill>
          <a:blip r:embed="rId14"/>
          <a:srcRect l="13050" r="55221"/>
          <a:stretch>
            <a:fillRect/>
          </a:stretch>
        </p:blipFill>
        <p:spPr>
          <a:xfrm rot="5400000">
            <a:off x="2659380" y="-2659380"/>
            <a:ext cx="6873240" cy="12192000"/>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lt1">
              <a:lumMod val="10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lumMod val="10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lumMod val="10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lumMod val="10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lumMod val="10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lumMod val="10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101A33"/>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二级</a:t>
            </a:r>
            <a:endParaRPr lang="zh-CN" altLang="en-US"/>
          </a:p>
          <a:p>
            <a:pPr lvl="2"/>
            <a:r>
              <a:rPr lang="zh-CN" altLang="en-US"/>
              <a:t>三级</a:t>
            </a:r>
            <a:endParaRPr lang="zh-CN" altLang="en-US"/>
          </a:p>
          <a:p>
            <a:pPr lvl="3"/>
            <a:r>
              <a:rPr lang="zh-CN" altLang="en-US"/>
              <a:t>四级</a:t>
            </a:r>
            <a:endParaRPr lang="zh-CN" altLang="en-US"/>
          </a:p>
          <a:p>
            <a:pPr lvl="4"/>
            <a:r>
              <a:rPr lang="zh-CN" altLang="en-US"/>
              <a:t>五级</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lt1">
                    <a:lumMod val="100000"/>
                    <a:tint val="75000"/>
                  </a:schemeClr>
                </a:solidFill>
              </a:defRPr>
            </a:lvl1pPr>
          </a:lstStyle>
          <a:p>
            <a:fld id="{74742F3E-182A-4E42-99A7-A84D607325D2}" type="datetimeFigureOut">
              <a:rPr lang="zh-CN" altLang="en-US" smtClean="0"/>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lt1">
                    <a:lumMod val="100000"/>
                    <a:tint val="75000"/>
                  </a:schemeClr>
                </a:solidFill>
              </a:defRPr>
            </a:lvl1pPr>
          </a:lstStyle>
          <a:p>
            <a:fld id="{121F91D6-B666-4B05-8BB0-A162590E5748}" type="slidenum">
              <a:rPr lang="zh-CN" altLang="en-US" smtClean="0"/>
            </a:fld>
            <a:endParaRPr lang="zh-CN" altLang="en-US"/>
          </a:p>
        </p:txBody>
      </p:sp>
      <p:pic>
        <p:nvPicPr>
          <p:cNvPr id="8" name="图片 7" descr="微信图片_20201015132116"/>
          <p:cNvPicPr>
            <a:picLocks noChangeAspect="1"/>
          </p:cNvPicPr>
          <p:nvPr userDrawn="1"/>
        </p:nvPicPr>
        <p:blipFill>
          <a:blip r:embed="rId14"/>
          <a:srcRect l="13050" r="55221"/>
          <a:stretch>
            <a:fillRect/>
          </a:stretch>
        </p:blipFill>
        <p:spPr>
          <a:xfrm rot="5400000">
            <a:off x="2659380" y="-2659380"/>
            <a:ext cx="6873240" cy="12192000"/>
          </a:xfrm>
          <a:prstGeom prst="rect">
            <a:avLst/>
          </a:prstGeom>
        </p:spPr>
      </p:pic>
    </p:spTree>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 id="2147483674" r:id="rId12"/>
    <p:sldLayoutId id="2147483675" r:id="rId13"/>
  </p:sldLayoutIdLst>
  <p:txStyles>
    <p:titleStyle>
      <a:lvl1pPr algn="l" defTabSz="914400" rtl="0" eaLnBrk="1" latinLnBrk="0" hangingPunct="1">
        <a:lnSpc>
          <a:spcPct val="90000"/>
        </a:lnSpc>
        <a:spcBef>
          <a:spcPct val="0"/>
        </a:spcBef>
        <a:buNone/>
        <a:defRPr sz="4400" kern="1200">
          <a:solidFill>
            <a:schemeClr val="lt1">
              <a:lumMod val="100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lumMod val="100000"/>
            </a:schemeClr>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lumMod val="100000"/>
            </a:schemeClr>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lumMod val="100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lumMod val="100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lumMod val="100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6" Type="http://schemas.openxmlformats.org/officeDocument/2006/relationships/slideLayout" Target="../slideLayouts/slideLayout10.xml"/><Relationship Id="rId5" Type="http://schemas.openxmlformats.org/officeDocument/2006/relationships/image" Target="../media/image6.emf"/><Relationship Id="rId4" Type="http://schemas.openxmlformats.org/officeDocument/2006/relationships/image" Target="../media/image5.png"/><Relationship Id="rId3" Type="http://schemas.microsoft.com/office/2007/relationships/media" Target="../media/media1.mp3"/><Relationship Id="rId2" Type="http://schemas.openxmlformats.org/officeDocument/2006/relationships/audio" Target="../media/media1.mp3"/><Relationship Id="rId1" Type="http://schemas.openxmlformats.org/officeDocument/2006/relationships/image" Target="../media/image4.jpeg"/></Relationships>
</file>

<file path=ppt/slides/_rels/slide2.xml.rels><?xml version="1.0" encoding="UTF-8" standalone="yes"?>
<Relationships xmlns="http://schemas.openxmlformats.org/package/2006/relationships"><Relationship Id="rId6" Type="http://schemas.openxmlformats.org/officeDocument/2006/relationships/vmlDrawing" Target="../drawings/vmlDrawing1.vml"/><Relationship Id="rId5" Type="http://schemas.openxmlformats.org/officeDocument/2006/relationships/slideLayout" Target="../slideLayouts/slideLayout10.xml"/><Relationship Id="rId4" Type="http://schemas.openxmlformats.org/officeDocument/2006/relationships/tags" Target="../tags/tag2.xml"/><Relationship Id="rId3" Type="http://schemas.openxmlformats.org/officeDocument/2006/relationships/image" Target="../media/image7.emf"/><Relationship Id="rId2" Type="http://schemas.openxmlformats.org/officeDocument/2006/relationships/oleObject" Target="../embeddings/oleObject1.bin"/><Relationship Id="rId1" Type="http://schemas.openxmlformats.org/officeDocument/2006/relationships/tags" Target="../tags/tag1.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14.xml"/><Relationship Id="rId2" Type="http://schemas.openxmlformats.org/officeDocument/2006/relationships/image" Target="../media/image8.png"/><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6.xml"/><Relationship Id="rId4" Type="http://schemas.openxmlformats.org/officeDocument/2006/relationships/slideLayout" Target="../slideLayouts/slideLayout15.xml"/><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chart" Target="../charts/char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14.xml"/><Relationship Id="rId2" Type="http://schemas.openxmlformats.org/officeDocument/2006/relationships/image" Target="../media/image8.png"/><Relationship Id="rId1" Type="http://schemas.openxmlformats.org/officeDocument/2006/relationships/image" Target="../media/image4.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5.xml"/><Relationship Id="rId1" Type="http://schemas.openxmlformats.org/officeDocument/2006/relationships/image" Target="../media/image10.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5" Type="http://schemas.openxmlformats.org/officeDocument/2006/relationships/notesSlide" Target="../notesSlides/notesSlide13.xml"/><Relationship Id="rId4" Type="http://schemas.openxmlformats.org/officeDocument/2006/relationships/slideLayout" Target="../slideLayouts/slideLayout14.xml"/><Relationship Id="rId3" Type="http://schemas.openxmlformats.org/officeDocument/2006/relationships/image" Target="../media/image8.png"/><Relationship Id="rId2" Type="http://schemas.openxmlformats.org/officeDocument/2006/relationships/image" Target="../media/image11.png"/><Relationship Id="rId1" Type="http://schemas.openxmlformats.org/officeDocument/2006/relationships/image" Target="../media/image4.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微信图片_20201015132116"/>
          <p:cNvPicPr>
            <a:picLocks noChangeAspect="1"/>
          </p:cNvPicPr>
          <p:nvPr/>
        </p:nvPicPr>
        <p:blipFill>
          <a:blip r:embed="rId1"/>
          <a:stretch>
            <a:fillRect/>
          </a:stretch>
        </p:blipFill>
        <p:spPr>
          <a:xfrm>
            <a:off x="0" y="0"/>
            <a:ext cx="12192000" cy="6861810"/>
          </a:xfrm>
          <a:prstGeom prst="rect">
            <a:avLst/>
          </a:prstGeom>
        </p:spPr>
      </p:pic>
      <p:pic>
        <p:nvPicPr>
          <p:cNvPr id="3" name="06-商务企业励志人物宣传管弦无打击乐配乐音频_千图网_编号34678871">
            <a:hlinkClick r:id="" action="ppaction://media"/>
          </p:cNvPr>
          <p:cNvPicPr>
            <a:picLocks noChangeAspect="1"/>
          </p:cNvPicPr>
          <p:nvPr>
            <a:audioFile r:link="rId2"/>
            <p:extLst>
              <p:ext uri="{DAA4B4D4-6D71-4841-9C94-3DE7FCFB9230}">
                <p14:media xmlns:p14="http://schemas.microsoft.com/office/powerpoint/2010/main" r:embed="rId3">
                  <p14:fade in="250.000000" out="250.000000"/>
                </p14:media>
              </p:ext>
            </p:extLst>
          </p:nvPr>
        </p:nvPicPr>
        <p:blipFill>
          <a:blip r:embed="rId4"/>
          <a:stretch>
            <a:fillRect/>
          </a:stretch>
        </p:blipFill>
        <p:spPr>
          <a:xfrm>
            <a:off x="359391" y="-2073303"/>
            <a:ext cx="609600" cy="609600"/>
          </a:xfrm>
          <a:prstGeom prst="rect">
            <a:avLst/>
          </a:prstGeom>
        </p:spPr>
      </p:pic>
      <p:grpSp>
        <p:nvGrpSpPr>
          <p:cNvPr id="5" name="组合 4"/>
          <p:cNvGrpSpPr/>
          <p:nvPr/>
        </p:nvGrpSpPr>
        <p:grpSpPr>
          <a:xfrm>
            <a:off x="904502" y="-211044"/>
            <a:ext cx="4457041" cy="5935173"/>
            <a:chOff x="797" y="-1462"/>
            <a:chExt cx="8913" cy="11869"/>
          </a:xfrm>
        </p:grpSpPr>
        <p:sp>
          <p:nvSpPr>
            <p:cNvPr id="29" name="矩形 28"/>
            <p:cNvSpPr/>
            <p:nvPr/>
          </p:nvSpPr>
          <p:spPr>
            <a:xfrm>
              <a:off x="797" y="9733"/>
              <a:ext cx="8913" cy="674"/>
            </a:xfrm>
            <a:prstGeom prst="rect">
              <a:avLst/>
            </a:prstGeom>
          </p:spPr>
          <p:txBody>
            <a:bodyPr wrap="square">
              <a:spAutoFit/>
            </a:bodyPr>
            <a:lstStyle/>
            <a:p>
              <a:pPr algn="ctr"/>
              <a:r>
                <a:rPr lang="zh-CN" altLang="en-US"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思源黑体" panose="020B0400000000000000" pitchFamily="34" charset="-122"/>
                </a:rPr>
                <a:t>汇报时间：</a:t>
              </a:r>
              <a:r>
                <a:rPr lang="en-US" altLang="zh-CN" sz="1600" dirty="0" err="1">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思源黑体" panose="020B0400000000000000" pitchFamily="34" charset="-122"/>
                </a:rPr>
                <a:t>xxxx</a:t>
              </a:r>
              <a:r>
                <a:rPr lang="zh-CN" altLang="en-US"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思源黑体" panose="020B0400000000000000" pitchFamily="34" charset="-122"/>
                </a:rPr>
                <a:t>年</a:t>
              </a:r>
              <a:r>
                <a:rPr lang="en-US" altLang="zh-CN"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思源黑体" panose="020B0400000000000000" pitchFamily="34" charset="-122"/>
                </a:rPr>
                <a:t>xxx</a:t>
              </a:r>
              <a:r>
                <a:rPr lang="zh-CN" altLang="en-US"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思源黑体" panose="020B0400000000000000" pitchFamily="34" charset="-122"/>
                </a:rPr>
                <a:t>月   汇报人：</a:t>
              </a:r>
              <a:r>
                <a:rPr lang="zh-CN" altLang="en-US"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思源黑体" panose="020B0400000000000000" pitchFamily="34" charset="-122"/>
                </a:rPr>
                <a:t>轻松办公</a:t>
              </a:r>
              <a:endParaRPr lang="zh-CN" altLang="en-US" sz="1600" dirty="0">
                <a:solidFill>
                  <a:schemeClr val="bg1"/>
                </a:solidFill>
                <a:latin typeface="微软雅黑" panose="020B0503020204020204" pitchFamily="34" charset="-122"/>
                <a:ea typeface="微软雅黑" panose="020B0503020204020204" pitchFamily="34" charset="-122"/>
                <a:cs typeface="微软雅黑" panose="020B0503020204020204" pitchFamily="34" charset="-122"/>
                <a:sym typeface="思源黑体" panose="020B0400000000000000" pitchFamily="34" charset="-122"/>
              </a:endParaRPr>
            </a:p>
          </p:txBody>
        </p:sp>
        <p:pic>
          <p:nvPicPr>
            <p:cNvPr id="32" name="图片 31"/>
            <p:cNvPicPr>
              <a:picLocks noChangeAspect="1"/>
            </p:cNvPicPr>
            <p:nvPr/>
          </p:nvPicPr>
          <p:blipFill>
            <a:blip r:embed="rId5"/>
            <a:stretch>
              <a:fillRect/>
            </a:stretch>
          </p:blipFill>
          <p:spPr>
            <a:xfrm>
              <a:off x="926" y="-1462"/>
              <a:ext cx="8654" cy="10800"/>
            </a:xfrm>
            <a:prstGeom prst="rect">
              <a:avLst/>
            </a:prstGeom>
            <a:effectLst>
              <a:outerShdw blurRad="596900" sx="122000" sy="122000" algn="ctr" rotWithShape="0">
                <a:prstClr val="black">
                  <a:alpha val="40000"/>
                </a:prstClr>
              </a:outerShdw>
            </a:effectLst>
          </p:spPr>
        </p:pic>
      </p:grpSp>
      <p:sp>
        <p:nvSpPr>
          <p:cNvPr id="33" name="矩形 32"/>
          <p:cNvSpPr/>
          <p:nvPr/>
        </p:nvSpPr>
        <p:spPr>
          <a:xfrm>
            <a:off x="257175" y="231140"/>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p:cTn id="7" repeatCount="indefinite" fill="remove"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对象 2" hidden="1"/>
          <p:cNvGraphicFramePr>
            <a:graphicFrameLocks noChangeAspect="1"/>
          </p:cNvGraphicFramePr>
          <p:nvPr>
            <p:custDataLst>
              <p:tags r:id="rId1"/>
            </p:custDataLst>
          </p:nvPr>
        </p:nvGraphicFramePr>
        <p:xfrm>
          <a:off x="1588" y="1588"/>
          <a:ext cx="1588" cy="1588"/>
        </p:xfrm>
        <a:graphic>
          <a:graphicData uri="http://schemas.openxmlformats.org/presentationml/2006/ole">
            <mc:AlternateContent xmlns:mc="http://schemas.openxmlformats.org/markup-compatibility/2006">
              <mc:Choice xmlns:v="urn:schemas-microsoft-com:vml" Requires="v">
                <p:oleObj spid="_x0000_s1088" name="think-cell Slide" r:id="rId2" imgW="0" imgH="0" progId="TCLayout.ActiveDocument.1">
                  <p:embed/>
                </p:oleObj>
              </mc:Choice>
              <mc:Fallback>
                <p:oleObj name="think-cell Slide" r:id="rId2" imgW="0" imgH="0" progId="TCLayout.ActiveDocument.1">
                  <p:embed/>
                  <p:pic>
                    <p:nvPicPr>
                      <p:cNvPr id="0" name="对象 2" hidden="1"/>
                      <p:cNvPicPr/>
                      <p:nvPr/>
                    </p:nvPicPr>
                    <p:blipFill>
                      <a:blip r:embed="rId3"/>
                      <a:stretch>
                        <a:fillRect/>
                      </a:stretch>
                    </p:blipFill>
                    <p:spPr>
                      <a:xfrm>
                        <a:off x="1588" y="1588"/>
                        <a:ext cx="1588" cy="1588"/>
                      </a:xfrm>
                      <a:prstGeom prst="rect">
                        <a:avLst/>
                      </a:prstGeom>
                    </p:spPr>
                  </p:pic>
                </p:oleObj>
              </mc:Fallback>
            </mc:AlternateContent>
          </a:graphicData>
        </a:graphic>
      </p:graphicFrame>
      <p:sp>
        <p:nvSpPr>
          <p:cNvPr id="2" name="矩形 1" hidden="1"/>
          <p:cNvSpPr/>
          <p:nvPr>
            <p:custDataLst>
              <p:tags r:id="rId4"/>
            </p:custDataLst>
          </p:nvPr>
        </p:nvSpPr>
        <p:spPr>
          <a:xfrm>
            <a:off x="0" y="0"/>
            <a:ext cx="158750" cy="1587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vert="horz" wrap="none" lIns="0" tIns="0" rIns="0" bIns="0" numCol="1" spcCol="0" rtlCol="0" anchor="ctr" anchorCtr="0">
            <a:noAutofit/>
          </a:bodyPr>
          <a:lstStyle/>
          <a:p>
            <a:pPr algn="ctr">
              <a:lnSpc>
                <a:spcPct val="90000"/>
              </a:lnSpc>
              <a:spcBef>
                <a:spcPct val="0"/>
              </a:spcBef>
              <a:spcAft>
                <a:spcPct val="0"/>
              </a:spcAft>
            </a:pPr>
            <a:endParaRPr lang="en-US" altLang="zh-CN" sz="4000" b="1" dirty="0">
              <a:latin typeface="思源黑体" panose="020B0400000000000000" pitchFamily="34" charset="-122"/>
              <a:ea typeface="思源黑体" panose="020B0400000000000000" pitchFamily="34" charset="-122"/>
              <a:cs typeface="+mj-cs"/>
              <a:sym typeface="思源黑体" panose="020B0400000000000000" pitchFamily="34" charset="-122"/>
            </a:endParaRPr>
          </a:p>
        </p:txBody>
      </p:sp>
      <p:sp>
        <p:nvSpPr>
          <p:cNvPr id="17" name="矩形 16"/>
          <p:cNvSpPr/>
          <p:nvPr/>
        </p:nvSpPr>
        <p:spPr>
          <a:xfrm>
            <a:off x="257175" y="231140"/>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7" name="Rectangle 26"/>
          <p:cNvSpPr/>
          <p:nvPr/>
        </p:nvSpPr>
        <p:spPr>
          <a:xfrm>
            <a:off x="633037" y="548640"/>
            <a:ext cx="4754889" cy="5753686"/>
          </a:xfrm>
          <a:prstGeom prst="rect">
            <a:avLst/>
          </a:prstGeom>
          <a:noFill/>
          <a:ln w="25400">
            <a:solidFill>
              <a:srgbClr val="DEDB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TextBox 25"/>
          <p:cNvSpPr txBox="1"/>
          <p:nvPr/>
        </p:nvSpPr>
        <p:spPr>
          <a:xfrm>
            <a:off x="1062106" y="3752807"/>
            <a:ext cx="3608368" cy="1938992"/>
          </a:xfrm>
          <a:prstGeom prst="rect">
            <a:avLst/>
          </a:prstGeom>
          <a:noFill/>
        </p:spPr>
        <p:txBody>
          <a:bodyPr wrap="square" rtlCol="0">
            <a:spAutoFit/>
          </a:bodyPr>
          <a:p>
            <a:pPr marL="0" marR="0" lvl="0" indent="0" algn="l" defTabSz="914400" rtl="0" eaLnBrk="1" fontAlgn="auto" latinLnBrk="0" hangingPunct="1">
              <a:lnSpc>
                <a:spcPct val="150000"/>
              </a:lnSpc>
              <a:spcBef>
                <a:spcPts val="0"/>
              </a:spcBef>
              <a:spcAft>
                <a:spcPts val="0"/>
              </a:spcAft>
              <a:buClrTx/>
              <a:buSzTx/>
              <a:buFontTx/>
              <a:buNone/>
              <a:defRPr/>
            </a:pPr>
            <a:r>
              <a:rPr kumimoji="0" lang="id-ID" sz="1000" b="0" i="0" u="none" strike="noStrike" kern="1200" cap="none" spc="150" normalizeH="0" baseline="0" noProof="0" dirty="0">
                <a:ln>
                  <a:noFill/>
                </a:ln>
                <a:solidFill>
                  <a:prstClr val="white"/>
                </a:solidFill>
                <a:effectLst/>
                <a:uLnTx/>
                <a:uFillTx/>
                <a:latin typeface="Arial" panose="020B0604020202020204" pitchFamily="34" charset="0"/>
                <a:ea typeface="+mn-ea"/>
                <a:cs typeface="+mn-cs"/>
              </a:rPr>
              <a:t>Lorem ipsum dolor sit amet, id congue sententiae mea, bonorum eruditi nominavi ut cum, has lucilius platonem ocurreret no. Ea duo probatus assentior, dolorem consectetuer in vix. Ne noster possim sed, nihil fastidii reformidans sea cu, odio audiam commodo et eum. Suas epicurei ius eu, ei probo praesent nam</a:t>
            </a:r>
            <a:endParaRPr kumimoji="0" lang="id-ID" sz="1000" b="0" i="0" u="none" strike="noStrike" kern="1200" cap="none" spc="150" normalizeH="0" baseline="0" noProof="0" dirty="0">
              <a:ln>
                <a:noFill/>
              </a:ln>
              <a:solidFill>
                <a:prstClr val="white"/>
              </a:solidFill>
              <a:effectLst/>
              <a:uLnTx/>
              <a:uFillTx/>
              <a:latin typeface="Arial" panose="020B0604020202020204" pitchFamily="34" charset="0"/>
              <a:ea typeface="+mn-ea"/>
              <a:cs typeface="+mn-cs"/>
            </a:endParaRPr>
          </a:p>
        </p:txBody>
      </p:sp>
      <p:sp>
        <p:nvSpPr>
          <p:cNvPr id="8" name="Oval 7"/>
          <p:cNvSpPr/>
          <p:nvPr/>
        </p:nvSpPr>
        <p:spPr>
          <a:xfrm>
            <a:off x="1062106" y="1086965"/>
            <a:ext cx="714051" cy="714051"/>
          </a:xfrm>
          <a:prstGeom prst="ellipse">
            <a:avLst/>
          </a:prstGeom>
          <a:solidFill>
            <a:srgbClr val="DEDB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8"/>
          <p:cNvSpPr txBox="1"/>
          <p:nvPr/>
        </p:nvSpPr>
        <p:spPr>
          <a:xfrm>
            <a:off x="1178081" y="1166201"/>
            <a:ext cx="3449983" cy="769441"/>
          </a:xfrm>
          <a:prstGeom prst="rect">
            <a:avLst/>
          </a:prstGeom>
          <a:noFill/>
        </p:spPr>
        <p:txBody>
          <a:bodyPr vert="horz" wrap="none" rtlCol="0" anchor="ctr">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en-US" sz="4400" b="0" i="0" u="none" strike="noStrike" kern="1200" cap="none" spc="600" normalizeH="0" baseline="0" noProof="0" dirty="0">
                <a:ln>
                  <a:noFill/>
                </a:ln>
                <a:solidFill>
                  <a:prstClr val="white"/>
                </a:solidFill>
                <a:effectLst/>
                <a:uLnTx/>
                <a:uFillTx/>
                <a:latin typeface="Arial" panose="020B0604020202020204" pitchFamily="34" charset="0"/>
                <a:ea typeface="Open Sans" panose="020B0806030504020204" pitchFamily="34" charset="0"/>
                <a:cs typeface="Open Sans" panose="020B0806030504020204" pitchFamily="34" charset="0"/>
              </a:rPr>
              <a:t>CONTENT</a:t>
            </a:r>
            <a:endParaRPr kumimoji="0" lang="id-ID" sz="4400" b="0" i="0" u="none" strike="noStrike" kern="1200" cap="none" spc="600" normalizeH="0" baseline="0" noProof="0" dirty="0">
              <a:ln>
                <a:noFill/>
              </a:ln>
              <a:solidFill>
                <a:prstClr val="white"/>
              </a:solidFill>
              <a:effectLst/>
              <a:uLnTx/>
              <a:uFillTx/>
              <a:latin typeface="Arial" panose="020B0604020202020204" pitchFamily="34" charset="0"/>
              <a:ea typeface="Open Sans" panose="020B0806030504020204" pitchFamily="34" charset="0"/>
              <a:cs typeface="Open Sans" panose="020B0806030504020204" pitchFamily="34" charset="0"/>
            </a:endParaRPr>
          </a:p>
        </p:txBody>
      </p:sp>
      <p:sp>
        <p:nvSpPr>
          <p:cNvPr id="10" name="TextBox 9"/>
          <p:cNvSpPr txBox="1"/>
          <p:nvPr/>
        </p:nvSpPr>
        <p:spPr>
          <a:xfrm>
            <a:off x="6214754" y="2519060"/>
            <a:ext cx="612668" cy="1015663"/>
          </a:xfrm>
          <a:prstGeom prst="rect">
            <a:avLst/>
          </a:prstGeom>
          <a:noFill/>
        </p:spPr>
        <p:txBody>
          <a:bodyPr wrap="non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id-ID" sz="60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1</a:t>
            </a:r>
            <a:endParaRPr kumimoji="0" lang="id-ID" sz="60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sp>
        <p:nvSpPr>
          <p:cNvPr id="6" name="TextBox 10"/>
          <p:cNvSpPr txBox="1"/>
          <p:nvPr/>
        </p:nvSpPr>
        <p:spPr>
          <a:xfrm>
            <a:off x="8278660" y="2518952"/>
            <a:ext cx="612668" cy="1015663"/>
          </a:xfrm>
          <a:prstGeom prst="rect">
            <a:avLst/>
          </a:prstGeom>
          <a:noFill/>
        </p:spPr>
        <p:txBody>
          <a:bodyPr wrap="non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id-ID" sz="60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2</a:t>
            </a:r>
            <a:endParaRPr kumimoji="0" lang="id-ID" sz="60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sp>
        <p:nvSpPr>
          <p:cNvPr id="7" name="TextBox 13"/>
          <p:cNvSpPr txBox="1"/>
          <p:nvPr/>
        </p:nvSpPr>
        <p:spPr>
          <a:xfrm>
            <a:off x="10493346" y="2550712"/>
            <a:ext cx="612668" cy="1015663"/>
          </a:xfrm>
          <a:prstGeom prst="rect">
            <a:avLst/>
          </a:prstGeom>
          <a:noFill/>
        </p:spPr>
        <p:txBody>
          <a:bodyPr wrap="none" rtlCol="0">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id-ID" sz="6000" b="0" i="0" u="none" strike="noStrike" kern="1200" cap="none" spc="0" normalizeH="0" baseline="0" noProof="0" dirty="0">
                <a:ln>
                  <a:noFill/>
                </a:ln>
                <a:solidFill>
                  <a:prstClr val="white"/>
                </a:solidFill>
                <a:effectLst/>
                <a:uLnTx/>
                <a:uFillTx/>
                <a:latin typeface="Arial" panose="020B0604020202020204" pitchFamily="34" charset="0"/>
                <a:ea typeface="+mn-ea"/>
                <a:cs typeface="+mn-cs"/>
              </a:rPr>
              <a:t>3</a:t>
            </a:r>
            <a:endParaRPr kumimoji="0" lang="id-ID" sz="6000" b="0"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sp>
        <p:nvSpPr>
          <p:cNvPr id="18" name="TextBox 14"/>
          <p:cNvSpPr txBox="1"/>
          <p:nvPr/>
        </p:nvSpPr>
        <p:spPr>
          <a:xfrm>
            <a:off x="6265471" y="3532307"/>
            <a:ext cx="844978" cy="2603854"/>
          </a:xfrm>
          <a:prstGeom prst="rect">
            <a:avLst/>
          </a:prstGeom>
          <a:noFill/>
        </p:spPr>
        <p:txBody>
          <a:bodyPr wrap="square" rtlCol="0">
            <a:spAutoFit/>
          </a:bodyPr>
          <a:p>
            <a:pPr marL="0" marR="0" lvl="0" indent="0" defTabSz="914400" rtl="0" eaLnBrk="1" fontAlgn="auto" latinLnBrk="0" hangingPunct="1">
              <a:lnSpc>
                <a:spcPct val="150000"/>
              </a:lnSpc>
              <a:spcBef>
                <a:spcPts val="0"/>
              </a:spcBef>
              <a:spcAft>
                <a:spcPts val="0"/>
              </a:spcAft>
              <a:buClrTx/>
              <a:buSzTx/>
              <a:buFontTx/>
              <a:buNone/>
              <a:defRPr/>
            </a:pPr>
            <a:r>
              <a:rPr kumimoji="0" lang="zh-CN" altLang="en-US" sz="2800" b="0" i="0" u="none" strike="noStrike" kern="1200" cap="none" spc="15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教学目标</a:t>
            </a:r>
            <a:endParaRPr kumimoji="0" lang="id-ID" sz="2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21" name="TextBox 15"/>
          <p:cNvSpPr txBox="1"/>
          <p:nvPr/>
        </p:nvSpPr>
        <p:spPr>
          <a:xfrm>
            <a:off x="8351933" y="3566375"/>
            <a:ext cx="745717" cy="2601546"/>
          </a:xfrm>
          <a:prstGeom prst="rect">
            <a:avLst/>
          </a:prstGeom>
          <a:noFill/>
        </p:spPr>
        <p:txBody>
          <a:bodyPr wrap="square" rtlCol="0">
            <a:spAutoFit/>
          </a:bodyPr>
          <a:p>
            <a:pPr marL="0" marR="0" lvl="0" indent="0" defTabSz="914400" rtl="0" eaLnBrk="1" fontAlgn="auto" latinLnBrk="0" hangingPunct="1">
              <a:lnSpc>
                <a:spcPct val="150000"/>
              </a:lnSpc>
              <a:spcBef>
                <a:spcPts val="0"/>
              </a:spcBef>
              <a:spcAft>
                <a:spcPts val="0"/>
              </a:spcAft>
              <a:buClrTx/>
              <a:buSzTx/>
              <a:buFontTx/>
              <a:buNone/>
              <a:defRPr/>
            </a:pPr>
            <a:r>
              <a:rPr kumimoji="0" lang="zh-CN" altLang="en-US" sz="2800" b="0" i="0" u="none" strike="noStrike" kern="1200" cap="none" spc="15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教学过程</a:t>
            </a:r>
            <a:endParaRPr kumimoji="0" lang="id-ID" sz="2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sp>
        <p:nvSpPr>
          <p:cNvPr id="23" name="TextBox 16"/>
          <p:cNvSpPr txBox="1"/>
          <p:nvPr/>
        </p:nvSpPr>
        <p:spPr>
          <a:xfrm>
            <a:off x="10579679" y="3566375"/>
            <a:ext cx="828196" cy="2601546"/>
          </a:xfrm>
          <a:prstGeom prst="rect">
            <a:avLst/>
          </a:prstGeom>
          <a:noFill/>
        </p:spPr>
        <p:txBody>
          <a:bodyPr wrap="square" rtlCol="0">
            <a:spAutoFit/>
          </a:bodyPr>
          <a:p>
            <a:pPr marL="0" marR="0" lvl="0" indent="0" defTabSz="914400" rtl="0" eaLnBrk="1" fontAlgn="auto" latinLnBrk="0" hangingPunct="1">
              <a:lnSpc>
                <a:spcPct val="150000"/>
              </a:lnSpc>
              <a:spcBef>
                <a:spcPts val="0"/>
              </a:spcBef>
              <a:spcAft>
                <a:spcPts val="0"/>
              </a:spcAft>
              <a:buClrTx/>
              <a:buSzTx/>
              <a:buFontTx/>
              <a:buNone/>
              <a:defRPr/>
            </a:pPr>
            <a:r>
              <a:rPr kumimoji="0" lang="zh-CN" altLang="en-US" sz="2800" b="0" i="0" u="none" strike="noStrike" kern="1200" cap="none" spc="15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rPr>
              <a:t>教学反思</a:t>
            </a:r>
            <a:endParaRPr kumimoji="0" lang="id-ID" sz="2800" b="0" i="0" u="none" strike="noStrike" kern="1200" cap="none" spc="0" normalizeH="0" baseline="0" noProof="0" dirty="0">
              <a:ln>
                <a:noFill/>
              </a:ln>
              <a:solidFill>
                <a:prstClr val="black"/>
              </a:solidFill>
              <a:effectLst/>
              <a:uLnTx/>
              <a:uFillTx/>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Tm="2000">
        <p:fade/>
      </p:transition>
    </mc:Choice>
    <mc:Fallback>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par>
                                <p:cTn id="11" presetID="37" presetClass="entr" presetSubtype="0" fill="hold" grpId="0" nodeType="withEffect">
                                  <p:stCondLst>
                                    <p:cond delay="0"/>
                                  </p:stCondLst>
                                  <p:childTnLst>
                                    <p:set>
                                      <p:cBhvr>
                                        <p:cTn id="12" dur="1" fill="hold">
                                          <p:stCondLst>
                                            <p:cond delay="0"/>
                                          </p:stCondLst>
                                        </p:cTn>
                                        <p:tgtEl>
                                          <p:spTgt spid="18"/>
                                        </p:tgtEl>
                                        <p:attrNameLst>
                                          <p:attrName>style.visibility</p:attrName>
                                        </p:attrNameLst>
                                      </p:cBhvr>
                                      <p:to>
                                        <p:strVal val="visible"/>
                                      </p:to>
                                    </p:set>
                                    <p:animEffect transition="in" filter="fade">
                                      <p:cBhvr>
                                        <p:cTn id="13" dur="1000"/>
                                        <p:tgtEl>
                                          <p:spTgt spid="18"/>
                                        </p:tgtEl>
                                      </p:cBhvr>
                                    </p:animEffect>
                                    <p:anim calcmode="lin" valueType="num">
                                      <p:cBhvr>
                                        <p:cTn id="14" dur="1000" fill="hold"/>
                                        <p:tgtEl>
                                          <p:spTgt spid="18"/>
                                        </p:tgtEl>
                                        <p:attrNameLst>
                                          <p:attrName>ppt_x</p:attrName>
                                        </p:attrNameLst>
                                      </p:cBhvr>
                                      <p:tavLst>
                                        <p:tav tm="0">
                                          <p:val>
                                            <p:strVal val="#ppt_x"/>
                                          </p:val>
                                        </p:tav>
                                        <p:tav tm="100000">
                                          <p:val>
                                            <p:strVal val="#ppt_x"/>
                                          </p:val>
                                        </p:tav>
                                      </p:tavLst>
                                    </p:anim>
                                    <p:anim calcmode="lin" valueType="num">
                                      <p:cBhvr>
                                        <p:cTn id="15" dur="900" decel="100000" fill="hold"/>
                                        <p:tgtEl>
                                          <p:spTgt spid="18"/>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8"/>
                                        </p:tgtEl>
                                        <p:attrNameLst>
                                          <p:attrName>ppt_y</p:attrName>
                                        </p:attrNameLst>
                                      </p:cBhvr>
                                      <p:tavLst>
                                        <p:tav tm="0">
                                          <p:val>
                                            <p:strVal val="#ppt_y-.03"/>
                                          </p:val>
                                        </p:tav>
                                        <p:tav tm="100000">
                                          <p:val>
                                            <p:strVal val="#ppt_y"/>
                                          </p:val>
                                        </p:tav>
                                      </p:tavLst>
                                    </p:anim>
                                  </p:childTnLst>
                                </p:cTn>
                              </p:par>
                            </p:childTnLst>
                          </p:cTn>
                        </p:par>
                        <p:par>
                          <p:cTn id="17" fill="hold">
                            <p:stCondLst>
                              <p:cond delay="1000"/>
                            </p:stCondLst>
                            <p:childTnLst>
                              <p:par>
                                <p:cTn id="18" presetID="37" presetClass="entr" presetSubtype="0" fill="hold" grpId="0" nodeType="afterEffect">
                                  <p:stCondLst>
                                    <p:cond delay="0"/>
                                  </p:stCondLst>
                                  <p:childTnLst>
                                    <p:set>
                                      <p:cBhvr>
                                        <p:cTn id="19" dur="1" fill="hold">
                                          <p:stCondLst>
                                            <p:cond delay="0"/>
                                          </p:stCondLst>
                                        </p:cTn>
                                        <p:tgtEl>
                                          <p:spTgt spid="6"/>
                                        </p:tgtEl>
                                        <p:attrNameLst>
                                          <p:attrName>style.visibility</p:attrName>
                                        </p:attrNameLst>
                                      </p:cBhvr>
                                      <p:to>
                                        <p:strVal val="visible"/>
                                      </p:to>
                                    </p:set>
                                    <p:animEffect transition="in" filter="fade">
                                      <p:cBhvr>
                                        <p:cTn id="20" dur="1000"/>
                                        <p:tgtEl>
                                          <p:spTgt spid="6"/>
                                        </p:tgtEl>
                                      </p:cBhvr>
                                    </p:animEffect>
                                    <p:anim calcmode="lin" valueType="num">
                                      <p:cBhvr>
                                        <p:cTn id="21" dur="1000" fill="hold"/>
                                        <p:tgtEl>
                                          <p:spTgt spid="6"/>
                                        </p:tgtEl>
                                        <p:attrNameLst>
                                          <p:attrName>ppt_x</p:attrName>
                                        </p:attrNameLst>
                                      </p:cBhvr>
                                      <p:tavLst>
                                        <p:tav tm="0">
                                          <p:val>
                                            <p:strVal val="#ppt_x"/>
                                          </p:val>
                                        </p:tav>
                                        <p:tav tm="100000">
                                          <p:val>
                                            <p:strVal val="#ppt_x"/>
                                          </p:val>
                                        </p:tav>
                                      </p:tavLst>
                                    </p:anim>
                                    <p:anim calcmode="lin" valueType="num">
                                      <p:cBhvr>
                                        <p:cTn id="22" dur="900" decel="100000" fill="hold"/>
                                        <p:tgtEl>
                                          <p:spTgt spid="6"/>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6"/>
                                        </p:tgtEl>
                                        <p:attrNameLst>
                                          <p:attrName>ppt_y</p:attrName>
                                        </p:attrNameLst>
                                      </p:cBhvr>
                                      <p:tavLst>
                                        <p:tav tm="0">
                                          <p:val>
                                            <p:strVal val="#ppt_y-.03"/>
                                          </p:val>
                                        </p:tav>
                                        <p:tav tm="100000">
                                          <p:val>
                                            <p:strVal val="#ppt_y"/>
                                          </p:val>
                                        </p:tav>
                                      </p:tavLst>
                                    </p:anim>
                                  </p:childTnLst>
                                </p:cTn>
                              </p:par>
                              <p:par>
                                <p:cTn id="24" presetID="37" presetClass="entr" presetSubtype="0"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Effect transition="in" filter="fade">
                                      <p:cBhvr>
                                        <p:cTn id="26" dur="1000"/>
                                        <p:tgtEl>
                                          <p:spTgt spid="21"/>
                                        </p:tgtEl>
                                      </p:cBhvr>
                                    </p:animEffect>
                                    <p:anim calcmode="lin" valueType="num">
                                      <p:cBhvr>
                                        <p:cTn id="27" dur="1000" fill="hold"/>
                                        <p:tgtEl>
                                          <p:spTgt spid="21"/>
                                        </p:tgtEl>
                                        <p:attrNameLst>
                                          <p:attrName>ppt_x</p:attrName>
                                        </p:attrNameLst>
                                      </p:cBhvr>
                                      <p:tavLst>
                                        <p:tav tm="0">
                                          <p:val>
                                            <p:strVal val="#ppt_x"/>
                                          </p:val>
                                        </p:tav>
                                        <p:tav tm="100000">
                                          <p:val>
                                            <p:strVal val="#ppt_x"/>
                                          </p:val>
                                        </p:tav>
                                      </p:tavLst>
                                    </p:anim>
                                    <p:anim calcmode="lin" valueType="num">
                                      <p:cBhvr>
                                        <p:cTn id="28" dur="900" decel="100000" fill="hold"/>
                                        <p:tgtEl>
                                          <p:spTgt spid="21"/>
                                        </p:tgtEl>
                                        <p:attrNameLst>
                                          <p:attrName>ppt_y</p:attrName>
                                        </p:attrNameLst>
                                      </p:cBhvr>
                                      <p:tavLst>
                                        <p:tav tm="0">
                                          <p:val>
                                            <p:strVal val="#ppt_y+1"/>
                                          </p:val>
                                        </p:tav>
                                        <p:tav tm="100000">
                                          <p:val>
                                            <p:strVal val="#ppt_y-.03"/>
                                          </p:val>
                                        </p:tav>
                                      </p:tavLst>
                                    </p:anim>
                                    <p:anim calcmode="lin" valueType="num">
                                      <p:cBhvr>
                                        <p:cTn id="29" dur="100" accel="100000" fill="hold">
                                          <p:stCondLst>
                                            <p:cond delay="900"/>
                                          </p:stCondLst>
                                        </p:cTn>
                                        <p:tgtEl>
                                          <p:spTgt spid="21"/>
                                        </p:tgtEl>
                                        <p:attrNameLst>
                                          <p:attrName>ppt_y</p:attrName>
                                        </p:attrNameLst>
                                      </p:cBhvr>
                                      <p:tavLst>
                                        <p:tav tm="0">
                                          <p:val>
                                            <p:strVal val="#ppt_y-.03"/>
                                          </p:val>
                                        </p:tav>
                                        <p:tav tm="100000">
                                          <p:val>
                                            <p:strVal val="#ppt_y"/>
                                          </p:val>
                                        </p:tav>
                                      </p:tavLst>
                                    </p:anim>
                                  </p:childTnLst>
                                </p:cTn>
                              </p:par>
                            </p:childTnLst>
                          </p:cTn>
                        </p:par>
                        <p:par>
                          <p:cTn id="30" fill="hold">
                            <p:stCondLst>
                              <p:cond delay="2000"/>
                            </p:stCondLst>
                            <p:childTnLst>
                              <p:par>
                                <p:cTn id="31" presetID="37" presetClass="entr" presetSubtype="0"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fade">
                                      <p:cBhvr>
                                        <p:cTn id="33" dur="1000"/>
                                        <p:tgtEl>
                                          <p:spTgt spid="7"/>
                                        </p:tgtEl>
                                      </p:cBhvr>
                                    </p:animEffect>
                                    <p:anim calcmode="lin" valueType="num">
                                      <p:cBhvr>
                                        <p:cTn id="34" dur="1000" fill="hold"/>
                                        <p:tgtEl>
                                          <p:spTgt spid="7"/>
                                        </p:tgtEl>
                                        <p:attrNameLst>
                                          <p:attrName>ppt_x</p:attrName>
                                        </p:attrNameLst>
                                      </p:cBhvr>
                                      <p:tavLst>
                                        <p:tav tm="0">
                                          <p:val>
                                            <p:strVal val="#ppt_x"/>
                                          </p:val>
                                        </p:tav>
                                        <p:tav tm="100000">
                                          <p:val>
                                            <p:strVal val="#ppt_x"/>
                                          </p:val>
                                        </p:tav>
                                      </p:tavLst>
                                    </p:anim>
                                    <p:anim calcmode="lin" valueType="num">
                                      <p:cBhvr>
                                        <p:cTn id="35" dur="900" decel="100000" fill="hold"/>
                                        <p:tgtEl>
                                          <p:spTgt spid="7"/>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7"/>
                                        </p:tgtEl>
                                        <p:attrNameLst>
                                          <p:attrName>ppt_y</p:attrName>
                                        </p:attrNameLst>
                                      </p:cBhvr>
                                      <p:tavLst>
                                        <p:tav tm="0">
                                          <p:val>
                                            <p:strVal val="#ppt_y-.03"/>
                                          </p:val>
                                        </p:tav>
                                        <p:tav tm="100000">
                                          <p:val>
                                            <p:strVal val="#ppt_y"/>
                                          </p:val>
                                        </p:tav>
                                      </p:tavLst>
                                    </p:anim>
                                  </p:childTnLst>
                                </p:cTn>
                              </p:par>
                              <p:par>
                                <p:cTn id="37" presetID="37" presetClass="entr" presetSubtype="0"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1000"/>
                                        <p:tgtEl>
                                          <p:spTgt spid="23"/>
                                        </p:tgtEl>
                                      </p:cBhvr>
                                    </p:animEffect>
                                    <p:anim calcmode="lin" valueType="num">
                                      <p:cBhvr>
                                        <p:cTn id="40" dur="1000" fill="hold"/>
                                        <p:tgtEl>
                                          <p:spTgt spid="23"/>
                                        </p:tgtEl>
                                        <p:attrNameLst>
                                          <p:attrName>ppt_x</p:attrName>
                                        </p:attrNameLst>
                                      </p:cBhvr>
                                      <p:tavLst>
                                        <p:tav tm="0">
                                          <p:val>
                                            <p:strVal val="#ppt_x"/>
                                          </p:val>
                                        </p:tav>
                                        <p:tav tm="100000">
                                          <p:val>
                                            <p:strVal val="#ppt_x"/>
                                          </p:val>
                                        </p:tav>
                                      </p:tavLst>
                                    </p:anim>
                                    <p:anim calcmode="lin" valueType="num">
                                      <p:cBhvr>
                                        <p:cTn id="41" dur="900" decel="100000" fill="hold"/>
                                        <p:tgtEl>
                                          <p:spTgt spid="23"/>
                                        </p:tgtEl>
                                        <p:attrNameLst>
                                          <p:attrName>ppt_y</p:attrName>
                                        </p:attrNameLst>
                                      </p:cBhvr>
                                      <p:tavLst>
                                        <p:tav tm="0">
                                          <p:val>
                                            <p:strVal val="#ppt_y+1"/>
                                          </p:val>
                                        </p:tav>
                                        <p:tav tm="100000">
                                          <p:val>
                                            <p:strVal val="#ppt_y-.03"/>
                                          </p:val>
                                        </p:tav>
                                      </p:tavLst>
                                    </p:anim>
                                    <p:anim calcmode="lin" valueType="num">
                                      <p:cBhvr>
                                        <p:cTn id="42" dur="100" accel="100000" fill="hold">
                                          <p:stCondLst>
                                            <p:cond delay="900"/>
                                          </p:stCondLst>
                                        </p:cTn>
                                        <p:tgtEl>
                                          <p:spTgt spid="23"/>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6" grpId="0"/>
      <p:bldP spid="7" grpId="0"/>
      <p:bldP spid="18" grpId="0"/>
      <p:bldP spid="21" grpId="0"/>
      <p:bldP spid="23"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4195240" y="1762121"/>
            <a:ext cx="3810000" cy="1176020"/>
          </a:xfrm>
          <a:prstGeom prst="roundRect">
            <a:avLst/>
          </a:prstGeom>
          <a:solidFill>
            <a:srgbClr val="DEDB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 name="文本框 15"/>
          <p:cNvSpPr txBox="1"/>
          <p:nvPr/>
        </p:nvSpPr>
        <p:spPr>
          <a:xfrm>
            <a:off x="4490515" y="1829823"/>
            <a:ext cx="3982720" cy="1106805"/>
          </a:xfrm>
          <a:prstGeom prst="rect">
            <a:avLst/>
          </a:prstGeom>
          <a:noFill/>
        </p:spPr>
        <p:txBody>
          <a:bodyPr wrap="square" rtlCol="0">
            <a:spAutoFit/>
          </a:bodyPr>
          <a:lstStyle/>
          <a:p>
            <a:pPr algn="l"/>
            <a:r>
              <a:rPr lang="en-US" altLang="zh-CN" sz="6600" dirty="0">
                <a:solidFill>
                  <a:schemeClr val="tx1">
                    <a:lumMod val="75000"/>
                    <a:lumOff val="25000"/>
                  </a:schemeClr>
                </a:solidFill>
                <a:latin typeface="思源黑体" panose="020B0400000000000000" pitchFamily="34" charset="-122"/>
                <a:ea typeface="思源黑体" panose="020B0400000000000000" pitchFamily="34" charset="-122"/>
                <a:sym typeface="思源黑体" panose="020B0400000000000000" pitchFamily="34" charset="-122"/>
              </a:rPr>
              <a:t>PART01</a:t>
            </a:r>
            <a:endParaRPr lang="en-US" altLang="zh-CN" sz="6600" dirty="0">
              <a:solidFill>
                <a:schemeClr val="tx1">
                  <a:lumMod val="75000"/>
                  <a:lumOff val="2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4" name="文本框 13"/>
          <p:cNvSpPr txBox="1"/>
          <p:nvPr/>
        </p:nvSpPr>
        <p:spPr>
          <a:xfrm>
            <a:off x="3255440" y="3128641"/>
            <a:ext cx="5669280" cy="922020"/>
          </a:xfrm>
          <a:prstGeom prst="rect">
            <a:avLst/>
          </a:prstGeom>
          <a:noFill/>
        </p:spPr>
        <p:txBody>
          <a:bodyPr wrap="none" rtlCol="0">
            <a:spAutoFit/>
          </a:bodyPr>
          <a:lstStyle/>
          <a:p>
            <a:pPr algn="r"/>
            <a:r>
              <a:rPr lang="zh-CN" altLang="en-US" sz="5400"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在此输入您的题目</a:t>
            </a:r>
            <a:endParaRPr lang="zh-CN" altLang="en-US" sz="5400"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5" name="文本框 14"/>
          <p:cNvSpPr txBox="1"/>
          <p:nvPr/>
        </p:nvSpPr>
        <p:spPr>
          <a:xfrm>
            <a:off x="2360090" y="4148451"/>
            <a:ext cx="6445250" cy="1138773"/>
          </a:xfrm>
          <a:prstGeom prst="rect">
            <a:avLst/>
          </a:prstGeom>
          <a:noFill/>
        </p:spPr>
        <p:txBody>
          <a:bodyPr wrap="square" rtlCol="0">
            <a:spAutoFit/>
          </a:bodyPr>
          <a:lstStyle/>
          <a:p>
            <a:pPr algn="r"/>
            <a:r>
              <a:rPr lang="zh-CN" altLang="en-US" sz="16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rPr>
              <a:t>Loem ipsum dolor sameman tanam casectetur adipiscing elit tamam dalam qoue sampe. dolor sameman tanam casectetur adipiscing</a:t>
            </a:r>
            <a:endParaRPr lang="zh-CN" altLang="en-US" sz="20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endParaRPr>
          </a:p>
          <a:p>
            <a:endParaRPr lang="zh-CN" altLang="en-US" sz="20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endParaRPr>
          </a:p>
        </p:txBody>
      </p:sp>
      <p:sp>
        <p:nvSpPr>
          <p:cNvPr id="17" name="矩形 16"/>
          <p:cNvSpPr/>
          <p:nvPr/>
        </p:nvSpPr>
        <p:spPr>
          <a:xfrm>
            <a:off x="257175" y="231140"/>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21" name="图片 20"/>
          <p:cNvPicPr>
            <a:picLocks noChangeAspect="1"/>
          </p:cNvPicPr>
          <p:nvPr/>
        </p:nvPicPr>
        <p:blipFill rotWithShape="1">
          <a:blip r:embed="rId1">
            <a:extLst>
              <a:ext uri="{28A0092B-C50C-407E-A947-70E740481C1C}">
                <a14:useLocalDpi xmlns:a14="http://schemas.microsoft.com/office/drawing/2010/main" val="0"/>
              </a:ext>
            </a:extLst>
          </a:blip>
          <a:srcRect t="-13673" b="-1"/>
          <a:stretch>
            <a:fillRect/>
          </a:stretch>
        </p:blipFill>
        <p:spPr>
          <a:xfrm rot="3115226" flipH="1">
            <a:off x="2707653" y="151646"/>
            <a:ext cx="1590597" cy="3010212"/>
          </a:xfrm>
          <a:prstGeom prst="rect">
            <a:avLst/>
          </a:prstGeom>
        </p:spPr>
      </p:pic>
      <p:pic>
        <p:nvPicPr>
          <p:cNvPr id="22" name="图片 21"/>
          <p:cNvPicPr>
            <a:picLocks noChangeAspect="1"/>
          </p:cNvPicPr>
          <p:nvPr/>
        </p:nvPicPr>
        <p:blipFill rotWithShape="1">
          <a:blip r:embed="rId1">
            <a:extLst>
              <a:ext uri="{28A0092B-C50C-407E-A947-70E740481C1C}">
                <a14:useLocalDpi xmlns:a14="http://schemas.microsoft.com/office/drawing/2010/main" val="0"/>
              </a:ext>
            </a:extLst>
          </a:blip>
          <a:srcRect t="-13673" b="-1"/>
          <a:stretch>
            <a:fillRect/>
          </a:stretch>
        </p:blipFill>
        <p:spPr>
          <a:xfrm rot="18203777">
            <a:off x="7721323" y="64653"/>
            <a:ext cx="1967427" cy="37233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Tm="2000">
        <p:fade/>
      </p:transition>
    </mc:Choice>
    <mc:Fallback>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05790" y="610870"/>
            <a:ext cx="4025900" cy="828040"/>
            <a:chOff x="954" y="962"/>
            <a:chExt cx="6340" cy="1304"/>
          </a:xfrm>
        </p:grpSpPr>
        <p:sp>
          <p:nvSpPr>
            <p:cNvPr id="14"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15" name="1"/>
            <p:cNvSpPr txBox="1"/>
            <p:nvPr/>
          </p:nvSpPr>
          <p:spPr>
            <a:xfrm>
              <a:off x="954" y="962"/>
              <a:ext cx="4853" cy="420"/>
            </a:xfrm>
            <a:prstGeom prst="rect">
              <a:avLst/>
            </a:prstGeom>
            <a:noFill/>
          </p:spPr>
          <p:txBody>
            <a:bodyPr wrap="none" lIns="91440" tIns="45720" rIns="91440" bIns="45720" anchor="ctr">
              <a:noAutofit/>
            </a:bodyPr>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添加第一章标题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sp>
        <p:nvSpPr>
          <p:cNvPr id="22" name="矩形: 圆角 1"/>
          <p:cNvSpPr/>
          <p:nvPr/>
        </p:nvSpPr>
        <p:spPr>
          <a:xfrm>
            <a:off x="1323821" y="3073275"/>
            <a:ext cx="2479040" cy="2479040"/>
          </a:xfrm>
          <a:prstGeom prst="roundRect">
            <a:avLst>
              <a:gd name="adj" fmla="val 10110"/>
            </a:avLst>
          </a:prstGeom>
          <a:solidFill>
            <a:srgbClr val="DEDB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23" name="矩形: 圆角 2"/>
          <p:cNvSpPr/>
          <p:nvPr/>
        </p:nvSpPr>
        <p:spPr>
          <a:xfrm>
            <a:off x="4886581" y="3073275"/>
            <a:ext cx="2479040" cy="2479040"/>
          </a:xfrm>
          <a:prstGeom prst="roundRect">
            <a:avLst>
              <a:gd name="adj" fmla="val 10110"/>
            </a:avLst>
          </a:prstGeom>
          <a:solidFill>
            <a:srgbClr val="DEDB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8" name="矩形: 圆角 3"/>
          <p:cNvSpPr/>
          <p:nvPr/>
        </p:nvSpPr>
        <p:spPr>
          <a:xfrm>
            <a:off x="8494241" y="3073275"/>
            <a:ext cx="2479040" cy="2479040"/>
          </a:xfrm>
          <a:prstGeom prst="roundRect">
            <a:avLst>
              <a:gd name="adj" fmla="val 10110"/>
            </a:avLst>
          </a:prstGeom>
          <a:solidFill>
            <a:srgbClr val="DEDB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39" name="文本框 38"/>
          <p:cNvSpPr txBox="1"/>
          <p:nvPr/>
        </p:nvSpPr>
        <p:spPr>
          <a:xfrm>
            <a:off x="1633701" y="4754834"/>
            <a:ext cx="1788160" cy="369332"/>
          </a:xfrm>
          <a:prstGeom prst="rect">
            <a:avLst/>
          </a:prstGeom>
          <a:noFill/>
        </p:spPr>
        <p:txBody>
          <a:bodyPr wrap="square" rtlCol="0">
            <a:spAutoFit/>
          </a:bodyPr>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Text here</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0" name="文本框 39"/>
          <p:cNvSpPr txBox="1"/>
          <p:nvPr/>
        </p:nvSpPr>
        <p:spPr>
          <a:xfrm>
            <a:off x="5196461" y="4754834"/>
            <a:ext cx="1788160" cy="369332"/>
          </a:xfrm>
          <a:prstGeom prst="rect">
            <a:avLst/>
          </a:prstGeom>
          <a:noFill/>
        </p:spPr>
        <p:txBody>
          <a:bodyPr wrap="square" rtlCol="0">
            <a:spAutoFit/>
          </a:bodyPr>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Text here</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1" name="文本框 40"/>
          <p:cNvSpPr txBox="1"/>
          <p:nvPr/>
        </p:nvSpPr>
        <p:spPr>
          <a:xfrm>
            <a:off x="8803261" y="4754834"/>
            <a:ext cx="1788160" cy="369332"/>
          </a:xfrm>
          <a:prstGeom prst="rect">
            <a:avLst/>
          </a:prstGeom>
          <a:noFill/>
        </p:spPr>
        <p:txBody>
          <a:bodyPr wrap="square" rtlCol="0">
            <a:spAutoFit/>
          </a:bodyPr>
          <a:p>
            <a:pPr algn="ctr"/>
            <a:r>
              <a:rPr lang="en-US" altLang="zh-CN" dirty="0">
                <a:solidFill>
                  <a:schemeClr val="tx1">
                    <a:lumMod val="75000"/>
                    <a:lumOff val="25000"/>
                  </a:schemeClr>
                </a:solidFill>
                <a:latin typeface="微软雅黑" panose="020B0503020204020204" pitchFamily="34" charset="-122"/>
                <a:ea typeface="微软雅黑" panose="020B0503020204020204" pitchFamily="34" charset="-122"/>
              </a:rPr>
              <a:t>Text here</a:t>
            </a:r>
            <a:endParaRPr lang="en-US" altLang="zh-CN" dirty="0">
              <a:solidFill>
                <a:schemeClr val="tx1">
                  <a:lumMod val="75000"/>
                  <a:lumOff val="25000"/>
                </a:schemeClr>
              </a:solidFill>
              <a:latin typeface="微软雅黑" panose="020B0503020204020204" pitchFamily="34" charset="-122"/>
              <a:ea typeface="微软雅黑" panose="020B0503020204020204" pitchFamily="34" charset="-122"/>
            </a:endParaRPr>
          </a:p>
        </p:txBody>
      </p:sp>
      <p:sp>
        <p:nvSpPr>
          <p:cNvPr id="42" name="文本框 41"/>
          <p:cNvSpPr txBox="1"/>
          <p:nvPr/>
        </p:nvSpPr>
        <p:spPr>
          <a:xfrm>
            <a:off x="1463296" y="1931224"/>
            <a:ext cx="9325610" cy="830997"/>
          </a:xfrm>
          <a:prstGeom prst="rect">
            <a:avLst/>
          </a:prstGeom>
          <a:noFill/>
        </p:spPr>
        <p:txBody>
          <a:bodyPr wrap="square" rtlCol="0">
            <a:spAutoFit/>
          </a:bodyPr>
          <a:p>
            <a:pPr algn="just">
              <a:lnSpc>
                <a:spcPct val="150000"/>
              </a:lnSpc>
            </a:pPr>
            <a:r>
              <a:rPr lang="en-US" altLang="zh-CN" sz="1600" dirty="0">
                <a:solidFill>
                  <a:schemeClr val="bg1"/>
                </a:solidFill>
                <a:latin typeface="微软雅黑" panose="020B0503020204020204" pitchFamily="34" charset="-122"/>
                <a:ea typeface="微软雅黑" panose="020B0503020204020204" pitchFamily="34" charset="-122"/>
              </a:rPr>
              <a:t>Lorem ipsum dolor sit </a:t>
            </a:r>
            <a:r>
              <a:rPr lang="en-US" altLang="zh-CN" sz="1600" dirty="0" err="1">
                <a:solidFill>
                  <a:schemeClr val="bg1"/>
                </a:solidFill>
                <a:latin typeface="微软雅黑" panose="020B0503020204020204" pitchFamily="34" charset="-122"/>
                <a:ea typeface="微软雅黑" panose="020B0503020204020204" pitchFamily="34" charset="-122"/>
              </a:rPr>
              <a:t>amet</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consectetur</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adipisicing</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elit</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sed</a:t>
            </a:r>
            <a:r>
              <a:rPr lang="en-US" altLang="zh-CN" sz="1600" dirty="0">
                <a:solidFill>
                  <a:schemeClr val="bg1"/>
                </a:solidFill>
                <a:latin typeface="微软雅黑" panose="020B0503020204020204" pitchFamily="34" charset="-122"/>
                <a:ea typeface="微软雅黑" panose="020B0503020204020204" pitchFamily="34" charset="-122"/>
              </a:rPr>
              <a:t> do </a:t>
            </a:r>
            <a:r>
              <a:rPr lang="en-US" altLang="zh-CN" sz="1600" dirty="0" err="1">
                <a:solidFill>
                  <a:schemeClr val="bg1"/>
                </a:solidFill>
                <a:latin typeface="微软雅黑" panose="020B0503020204020204" pitchFamily="34" charset="-122"/>
                <a:ea typeface="微软雅黑" panose="020B0503020204020204" pitchFamily="34" charset="-122"/>
              </a:rPr>
              <a:t>eiusmod</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tempor</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incididunt</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ut</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labore</a:t>
            </a:r>
            <a:r>
              <a:rPr lang="en-US" altLang="zh-CN" sz="1600" dirty="0">
                <a:solidFill>
                  <a:schemeClr val="bg1"/>
                </a:solidFill>
                <a:latin typeface="微软雅黑" panose="020B0503020204020204" pitchFamily="34" charset="-122"/>
                <a:ea typeface="微软雅黑" panose="020B0503020204020204" pitchFamily="34" charset="-122"/>
              </a:rPr>
              <a:t> et dolore magna </a:t>
            </a:r>
            <a:r>
              <a:rPr lang="en-US" altLang="zh-CN" sz="1600" dirty="0" err="1">
                <a:solidFill>
                  <a:schemeClr val="bg1"/>
                </a:solidFill>
                <a:latin typeface="微软雅黑" panose="020B0503020204020204" pitchFamily="34" charset="-122"/>
                <a:ea typeface="微软雅黑" panose="020B0503020204020204" pitchFamily="34" charset="-122"/>
              </a:rPr>
              <a:t>aliqua</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Ut</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enim</a:t>
            </a:r>
            <a:r>
              <a:rPr lang="en-US" altLang="zh-CN" sz="1600" dirty="0">
                <a:solidFill>
                  <a:schemeClr val="bg1"/>
                </a:solidFill>
                <a:latin typeface="微软雅黑" panose="020B0503020204020204" pitchFamily="34" charset="-122"/>
                <a:ea typeface="微软雅黑" panose="020B0503020204020204" pitchFamily="34" charset="-122"/>
              </a:rPr>
              <a:t> ad minim </a:t>
            </a:r>
            <a:r>
              <a:rPr lang="en-US" altLang="zh-CN" sz="1600" dirty="0" err="1">
                <a:solidFill>
                  <a:schemeClr val="bg1"/>
                </a:solidFill>
                <a:latin typeface="微软雅黑" panose="020B0503020204020204" pitchFamily="34" charset="-122"/>
                <a:ea typeface="微软雅黑" panose="020B0503020204020204" pitchFamily="34" charset="-122"/>
              </a:rPr>
              <a:t>veniam</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quis</a:t>
            </a:r>
            <a:r>
              <a:rPr lang="en-US" altLang="zh-CN" sz="1600" dirty="0">
                <a:solidFill>
                  <a:schemeClr val="bg1"/>
                </a:solidFill>
                <a:latin typeface="微软雅黑" panose="020B0503020204020204" pitchFamily="34" charset="-122"/>
                <a:ea typeface="微软雅黑" panose="020B0503020204020204" pitchFamily="34" charset="-122"/>
              </a:rPr>
              <a:t> </a:t>
            </a:r>
            <a:r>
              <a:rPr lang="en-US" altLang="zh-CN" sz="1600" dirty="0" err="1">
                <a:solidFill>
                  <a:schemeClr val="bg1"/>
                </a:solidFill>
                <a:latin typeface="微软雅黑" panose="020B0503020204020204" pitchFamily="34" charset="-122"/>
                <a:ea typeface="微软雅黑" panose="020B0503020204020204" pitchFamily="34" charset="-122"/>
              </a:rPr>
              <a:t>nostrud</a:t>
            </a:r>
            <a:r>
              <a:rPr lang="en-US" altLang="zh-CN" sz="1600" dirty="0">
                <a:solidFill>
                  <a:schemeClr val="bg1"/>
                </a:solidFill>
                <a:latin typeface="微软雅黑" panose="020B0503020204020204" pitchFamily="34" charset="-122"/>
                <a:ea typeface="微软雅黑" panose="020B0503020204020204" pitchFamily="34" charset="-122"/>
              </a:rPr>
              <a:t> exercitation </a:t>
            </a:r>
            <a:r>
              <a:rPr lang="en-US" altLang="zh-CN" sz="1600" dirty="0" err="1">
                <a:solidFill>
                  <a:schemeClr val="bg1"/>
                </a:solidFill>
                <a:latin typeface="微软雅黑" panose="020B0503020204020204" pitchFamily="34" charset="-122"/>
                <a:ea typeface="微软雅黑" panose="020B0503020204020204" pitchFamily="34" charset="-122"/>
              </a:rPr>
              <a:t>ullamco</a:t>
            </a:r>
            <a:endParaRPr lang="en-US" altLang="zh-CN" sz="1600" dirty="0" err="1">
              <a:solidFill>
                <a:schemeClr val="bg1"/>
              </a:solidFill>
              <a:latin typeface="微软雅黑" panose="020B0503020204020204" pitchFamily="34" charset="-122"/>
              <a:ea typeface="微软雅黑" panose="020B0503020204020204" pitchFamily="34" charset="-122"/>
            </a:endParaRPr>
          </a:p>
        </p:txBody>
      </p:sp>
      <p:sp>
        <p:nvSpPr>
          <p:cNvPr id="43" name="1"/>
          <p:cNvSpPr>
            <a:spLocks noChangeAspect="1"/>
          </p:cNvSpPr>
          <p:nvPr/>
        </p:nvSpPr>
        <p:spPr bwMode="auto">
          <a:xfrm>
            <a:off x="2204341" y="3674647"/>
            <a:ext cx="728428" cy="763897"/>
          </a:xfrm>
          <a:custGeom>
            <a:avLst/>
            <a:gdLst>
              <a:gd name="T0" fmla="*/ 383 w 398"/>
              <a:gd name="T1" fmla="*/ 167 h 418"/>
              <a:gd name="T2" fmla="*/ 335 w 398"/>
              <a:gd name="T3" fmla="*/ 168 h 418"/>
              <a:gd name="T4" fmla="*/ 337 w 398"/>
              <a:gd name="T5" fmla="*/ 216 h 418"/>
              <a:gd name="T6" fmla="*/ 349 w 398"/>
              <a:gd name="T7" fmla="*/ 224 h 418"/>
              <a:gd name="T8" fmla="*/ 196 w 398"/>
              <a:gd name="T9" fmla="*/ 320 h 418"/>
              <a:gd name="T10" fmla="*/ 196 w 398"/>
              <a:gd name="T11" fmla="*/ 310 h 418"/>
              <a:gd name="T12" fmla="*/ 316 w 398"/>
              <a:gd name="T13" fmla="*/ 158 h 418"/>
              <a:gd name="T14" fmla="*/ 158 w 398"/>
              <a:gd name="T15" fmla="*/ 0 h 418"/>
              <a:gd name="T16" fmla="*/ 0 w 398"/>
              <a:gd name="T17" fmla="*/ 158 h 418"/>
              <a:gd name="T18" fmla="*/ 130 w 398"/>
              <a:gd name="T19" fmla="*/ 313 h 418"/>
              <a:gd name="T20" fmla="*/ 130 w 398"/>
              <a:gd name="T21" fmla="*/ 341 h 418"/>
              <a:gd name="T22" fmla="*/ 78 w 398"/>
              <a:gd name="T23" fmla="*/ 341 h 418"/>
              <a:gd name="T24" fmla="*/ 78 w 398"/>
              <a:gd name="T25" fmla="*/ 362 h 418"/>
              <a:gd name="T26" fmla="*/ 33 w 398"/>
              <a:gd name="T27" fmla="*/ 362 h 418"/>
              <a:gd name="T28" fmla="*/ 33 w 398"/>
              <a:gd name="T29" fmla="*/ 418 h 418"/>
              <a:gd name="T30" fmla="*/ 276 w 398"/>
              <a:gd name="T31" fmla="*/ 418 h 418"/>
              <a:gd name="T32" fmla="*/ 276 w 398"/>
              <a:gd name="T33" fmla="*/ 362 h 418"/>
              <a:gd name="T34" fmla="*/ 244 w 398"/>
              <a:gd name="T35" fmla="*/ 362 h 418"/>
              <a:gd name="T36" fmla="*/ 244 w 398"/>
              <a:gd name="T37" fmla="*/ 341 h 418"/>
              <a:gd name="T38" fmla="*/ 196 w 398"/>
              <a:gd name="T39" fmla="*/ 341 h 418"/>
              <a:gd name="T40" fmla="*/ 196 w 398"/>
              <a:gd name="T41" fmla="*/ 338 h 418"/>
              <a:gd name="T42" fmla="*/ 366 w 398"/>
              <a:gd name="T43" fmla="*/ 225 h 418"/>
              <a:gd name="T44" fmla="*/ 385 w 398"/>
              <a:gd name="T45" fmla="*/ 215 h 418"/>
              <a:gd name="T46" fmla="*/ 383 w 398"/>
              <a:gd name="T47" fmla="*/ 167 h 418"/>
              <a:gd name="T48" fmla="*/ 117 w 398"/>
              <a:gd name="T49" fmla="*/ 158 h 418"/>
              <a:gd name="T50" fmla="*/ 161 w 398"/>
              <a:gd name="T51" fmla="*/ 114 h 418"/>
              <a:gd name="T52" fmla="*/ 204 w 398"/>
              <a:gd name="T53" fmla="*/ 158 h 418"/>
              <a:gd name="T54" fmla="*/ 161 w 398"/>
              <a:gd name="T55" fmla="*/ 201 h 418"/>
              <a:gd name="T56" fmla="*/ 117 w 398"/>
              <a:gd name="T57" fmla="*/ 15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98" h="418">
                <a:moveTo>
                  <a:pt x="383" y="167"/>
                </a:moveTo>
                <a:cubicBezTo>
                  <a:pt x="370" y="154"/>
                  <a:pt x="348" y="155"/>
                  <a:pt x="335" y="168"/>
                </a:cubicBezTo>
                <a:cubicBezTo>
                  <a:pt x="322" y="182"/>
                  <a:pt x="323" y="203"/>
                  <a:pt x="337" y="216"/>
                </a:cubicBezTo>
                <a:cubicBezTo>
                  <a:pt x="340" y="220"/>
                  <a:pt x="345" y="222"/>
                  <a:pt x="349" y="224"/>
                </a:cubicBezTo>
                <a:cubicBezTo>
                  <a:pt x="341" y="256"/>
                  <a:pt x="310" y="304"/>
                  <a:pt x="196" y="320"/>
                </a:cubicBezTo>
                <a:lnTo>
                  <a:pt x="196" y="310"/>
                </a:lnTo>
                <a:cubicBezTo>
                  <a:pt x="265" y="293"/>
                  <a:pt x="316" y="232"/>
                  <a:pt x="316" y="158"/>
                </a:cubicBezTo>
                <a:cubicBezTo>
                  <a:pt x="316" y="71"/>
                  <a:pt x="245" y="0"/>
                  <a:pt x="158" y="0"/>
                </a:cubicBezTo>
                <a:cubicBezTo>
                  <a:pt x="71" y="0"/>
                  <a:pt x="0" y="71"/>
                  <a:pt x="0" y="158"/>
                </a:cubicBezTo>
                <a:cubicBezTo>
                  <a:pt x="0" y="235"/>
                  <a:pt x="57" y="300"/>
                  <a:pt x="130" y="313"/>
                </a:cubicBezTo>
                <a:lnTo>
                  <a:pt x="130" y="341"/>
                </a:lnTo>
                <a:lnTo>
                  <a:pt x="78" y="341"/>
                </a:lnTo>
                <a:lnTo>
                  <a:pt x="78" y="362"/>
                </a:lnTo>
                <a:lnTo>
                  <a:pt x="33" y="362"/>
                </a:lnTo>
                <a:lnTo>
                  <a:pt x="33" y="418"/>
                </a:lnTo>
                <a:lnTo>
                  <a:pt x="276" y="418"/>
                </a:lnTo>
                <a:lnTo>
                  <a:pt x="276" y="362"/>
                </a:lnTo>
                <a:lnTo>
                  <a:pt x="244" y="362"/>
                </a:lnTo>
                <a:lnTo>
                  <a:pt x="244" y="341"/>
                </a:lnTo>
                <a:lnTo>
                  <a:pt x="196" y="341"/>
                </a:lnTo>
                <a:lnTo>
                  <a:pt x="196" y="338"/>
                </a:lnTo>
                <a:cubicBezTo>
                  <a:pt x="325" y="320"/>
                  <a:pt x="359" y="263"/>
                  <a:pt x="366" y="225"/>
                </a:cubicBezTo>
                <a:cubicBezTo>
                  <a:pt x="373" y="223"/>
                  <a:pt x="380" y="220"/>
                  <a:pt x="385" y="215"/>
                </a:cubicBezTo>
                <a:cubicBezTo>
                  <a:pt x="398" y="201"/>
                  <a:pt x="397" y="180"/>
                  <a:pt x="383" y="167"/>
                </a:cubicBezTo>
                <a:close/>
                <a:moveTo>
                  <a:pt x="117" y="158"/>
                </a:moveTo>
                <a:cubicBezTo>
                  <a:pt x="117" y="134"/>
                  <a:pt x="137" y="114"/>
                  <a:pt x="161" y="114"/>
                </a:cubicBezTo>
                <a:cubicBezTo>
                  <a:pt x="185" y="114"/>
                  <a:pt x="204" y="134"/>
                  <a:pt x="204" y="158"/>
                </a:cubicBezTo>
                <a:cubicBezTo>
                  <a:pt x="204" y="182"/>
                  <a:pt x="185" y="201"/>
                  <a:pt x="161" y="201"/>
                </a:cubicBezTo>
                <a:cubicBezTo>
                  <a:pt x="137" y="201"/>
                  <a:pt x="117" y="182"/>
                  <a:pt x="117" y="158"/>
                </a:cubicBezTo>
                <a:close/>
              </a:path>
            </a:pathLst>
          </a:custGeom>
          <a:solidFill>
            <a:srgbClr val="101A33"/>
          </a:solidFill>
          <a:ln>
            <a:noFill/>
          </a:ln>
        </p:spPr>
      </p:sp>
      <p:sp>
        <p:nvSpPr>
          <p:cNvPr id="44" name="star_275874"/>
          <p:cNvSpPr>
            <a:spLocks noChangeAspect="1"/>
          </p:cNvSpPr>
          <p:nvPr/>
        </p:nvSpPr>
        <p:spPr bwMode="auto">
          <a:xfrm>
            <a:off x="5745785" y="3696769"/>
            <a:ext cx="763897" cy="727084"/>
          </a:xfrm>
          <a:custGeom>
            <a:avLst/>
            <a:gdLst>
              <a:gd name="T0" fmla="*/ 6829 w 6861"/>
              <a:gd name="T1" fmla="*/ 2470 h 6539"/>
              <a:gd name="T2" fmla="*/ 6615 w 6861"/>
              <a:gd name="T3" fmla="*/ 2270 h 6539"/>
              <a:gd name="T4" fmla="*/ 4720 w 6861"/>
              <a:gd name="T5" fmla="*/ 1799 h 6539"/>
              <a:gd name="T6" fmla="*/ 3686 w 6861"/>
              <a:gd name="T7" fmla="*/ 142 h 6539"/>
              <a:gd name="T8" fmla="*/ 3430 w 6861"/>
              <a:gd name="T9" fmla="*/ 0 h 6539"/>
              <a:gd name="T10" fmla="*/ 3175 w 6861"/>
              <a:gd name="T11" fmla="*/ 142 h 6539"/>
              <a:gd name="T12" fmla="*/ 2141 w 6861"/>
              <a:gd name="T13" fmla="*/ 1799 h 6539"/>
              <a:gd name="T14" fmla="*/ 246 w 6861"/>
              <a:gd name="T15" fmla="*/ 2270 h 6539"/>
              <a:gd name="T16" fmla="*/ 32 w 6861"/>
              <a:gd name="T17" fmla="*/ 2470 h 6539"/>
              <a:gd name="T18" fmla="*/ 88 w 6861"/>
              <a:gd name="T19" fmla="*/ 2757 h 6539"/>
              <a:gd name="T20" fmla="*/ 1344 w 6861"/>
              <a:gd name="T21" fmla="*/ 4252 h 6539"/>
              <a:gd name="T22" fmla="*/ 1206 w 6861"/>
              <a:gd name="T23" fmla="*/ 6200 h 6539"/>
              <a:gd name="T24" fmla="*/ 1330 w 6861"/>
              <a:gd name="T25" fmla="*/ 6465 h 6539"/>
              <a:gd name="T26" fmla="*/ 1620 w 6861"/>
              <a:gd name="T27" fmla="*/ 6500 h 6539"/>
              <a:gd name="T28" fmla="*/ 3430 w 6861"/>
              <a:gd name="T29" fmla="*/ 5768 h 6539"/>
              <a:gd name="T30" fmla="*/ 5241 w 6861"/>
              <a:gd name="T31" fmla="*/ 6500 h 6539"/>
              <a:gd name="T32" fmla="*/ 5531 w 6861"/>
              <a:gd name="T33" fmla="*/ 6465 h 6539"/>
              <a:gd name="T34" fmla="*/ 5654 w 6861"/>
              <a:gd name="T35" fmla="*/ 6200 h 6539"/>
              <a:gd name="T36" fmla="*/ 5517 w 6861"/>
              <a:gd name="T37" fmla="*/ 4252 h 6539"/>
              <a:gd name="T38" fmla="*/ 6773 w 6861"/>
              <a:gd name="T39" fmla="*/ 2757 h 6539"/>
              <a:gd name="T40" fmla="*/ 6829 w 6861"/>
              <a:gd name="T41" fmla="*/ 2470 h 6539"/>
              <a:gd name="T42" fmla="*/ 3618 w 6861"/>
              <a:gd name="T43" fmla="*/ 1362 h 6539"/>
              <a:gd name="T44" fmla="*/ 2881 w 6861"/>
              <a:gd name="T45" fmla="*/ 2543 h 6539"/>
              <a:gd name="T46" fmla="*/ 2747 w 6861"/>
              <a:gd name="T47" fmla="*/ 2640 h 6539"/>
              <a:gd name="T48" fmla="*/ 1397 w 6861"/>
              <a:gd name="T49" fmla="*/ 2976 h 6539"/>
              <a:gd name="T50" fmla="*/ 1343 w 6861"/>
              <a:gd name="T51" fmla="*/ 2983 h 6539"/>
              <a:gd name="T52" fmla="*/ 1129 w 6861"/>
              <a:gd name="T53" fmla="*/ 2815 h 6539"/>
              <a:gd name="T54" fmla="*/ 1290 w 6861"/>
              <a:gd name="T55" fmla="*/ 2547 h 6539"/>
              <a:gd name="T56" fmla="*/ 2554 w 6861"/>
              <a:gd name="T57" fmla="*/ 2233 h 6539"/>
              <a:gd name="T58" fmla="*/ 3243 w 6861"/>
              <a:gd name="T59" fmla="*/ 1129 h 6539"/>
              <a:gd name="T60" fmla="*/ 3547 w 6861"/>
              <a:gd name="T61" fmla="*/ 1058 h 6539"/>
              <a:gd name="T62" fmla="*/ 3618 w 6861"/>
              <a:gd name="T63" fmla="*/ 1362 h 65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61" h="6539">
                <a:moveTo>
                  <a:pt x="6829" y="2470"/>
                </a:moveTo>
                <a:cubicBezTo>
                  <a:pt x="6797" y="2371"/>
                  <a:pt x="6716" y="2295"/>
                  <a:pt x="6615" y="2270"/>
                </a:cubicBezTo>
                <a:lnTo>
                  <a:pt x="4720" y="1799"/>
                </a:lnTo>
                <a:lnTo>
                  <a:pt x="3686" y="142"/>
                </a:lnTo>
                <a:cubicBezTo>
                  <a:pt x="3631" y="54"/>
                  <a:pt x="3534" y="0"/>
                  <a:pt x="3430" y="0"/>
                </a:cubicBezTo>
                <a:cubicBezTo>
                  <a:pt x="3326" y="0"/>
                  <a:pt x="3230" y="54"/>
                  <a:pt x="3175" y="142"/>
                </a:cubicBezTo>
                <a:lnTo>
                  <a:pt x="2141" y="1799"/>
                </a:lnTo>
                <a:lnTo>
                  <a:pt x="246" y="2270"/>
                </a:lnTo>
                <a:cubicBezTo>
                  <a:pt x="145" y="2295"/>
                  <a:pt x="64" y="2371"/>
                  <a:pt x="32" y="2470"/>
                </a:cubicBezTo>
                <a:cubicBezTo>
                  <a:pt x="0" y="2568"/>
                  <a:pt x="21" y="2677"/>
                  <a:pt x="88" y="2757"/>
                </a:cubicBezTo>
                <a:lnTo>
                  <a:pt x="1344" y="4252"/>
                </a:lnTo>
                <a:lnTo>
                  <a:pt x="1206" y="6200"/>
                </a:lnTo>
                <a:cubicBezTo>
                  <a:pt x="1199" y="6304"/>
                  <a:pt x="1246" y="6404"/>
                  <a:pt x="1330" y="6465"/>
                </a:cubicBezTo>
                <a:cubicBezTo>
                  <a:pt x="1414" y="6526"/>
                  <a:pt x="1524" y="6539"/>
                  <a:pt x="1620" y="6500"/>
                </a:cubicBezTo>
                <a:lnTo>
                  <a:pt x="3430" y="5768"/>
                </a:lnTo>
                <a:lnTo>
                  <a:pt x="5241" y="6500"/>
                </a:lnTo>
                <a:cubicBezTo>
                  <a:pt x="5337" y="6539"/>
                  <a:pt x="5447" y="6526"/>
                  <a:pt x="5531" y="6465"/>
                </a:cubicBezTo>
                <a:cubicBezTo>
                  <a:pt x="5615" y="6404"/>
                  <a:pt x="5662" y="6304"/>
                  <a:pt x="5654" y="6200"/>
                </a:cubicBezTo>
                <a:lnTo>
                  <a:pt x="5517" y="4252"/>
                </a:lnTo>
                <a:lnTo>
                  <a:pt x="6773" y="2757"/>
                </a:lnTo>
                <a:cubicBezTo>
                  <a:pt x="6840" y="2677"/>
                  <a:pt x="6861" y="2568"/>
                  <a:pt x="6829" y="2470"/>
                </a:cubicBezTo>
                <a:close/>
                <a:moveTo>
                  <a:pt x="3618" y="1362"/>
                </a:moveTo>
                <a:lnTo>
                  <a:pt x="2881" y="2543"/>
                </a:lnTo>
                <a:cubicBezTo>
                  <a:pt x="2851" y="2591"/>
                  <a:pt x="2803" y="2626"/>
                  <a:pt x="2747" y="2640"/>
                </a:cubicBezTo>
                <a:lnTo>
                  <a:pt x="1397" y="2976"/>
                </a:lnTo>
                <a:cubicBezTo>
                  <a:pt x="1379" y="2980"/>
                  <a:pt x="1361" y="2983"/>
                  <a:pt x="1343" y="2983"/>
                </a:cubicBezTo>
                <a:cubicBezTo>
                  <a:pt x="1244" y="2983"/>
                  <a:pt x="1154" y="2915"/>
                  <a:pt x="1129" y="2815"/>
                </a:cubicBezTo>
                <a:cubicBezTo>
                  <a:pt x="1100" y="2697"/>
                  <a:pt x="1172" y="2577"/>
                  <a:pt x="1290" y="2547"/>
                </a:cubicBezTo>
                <a:lnTo>
                  <a:pt x="2554" y="2233"/>
                </a:lnTo>
                <a:lnTo>
                  <a:pt x="3243" y="1129"/>
                </a:lnTo>
                <a:cubicBezTo>
                  <a:pt x="3308" y="1025"/>
                  <a:pt x="3444" y="994"/>
                  <a:pt x="3547" y="1058"/>
                </a:cubicBezTo>
                <a:cubicBezTo>
                  <a:pt x="3651" y="1123"/>
                  <a:pt x="3682" y="1259"/>
                  <a:pt x="3618" y="1362"/>
                </a:cubicBezTo>
                <a:close/>
              </a:path>
            </a:pathLst>
          </a:custGeom>
          <a:solidFill>
            <a:srgbClr val="101A33"/>
          </a:solidFill>
          <a:ln>
            <a:noFill/>
          </a:ln>
        </p:spPr>
      </p:sp>
      <p:sp>
        <p:nvSpPr>
          <p:cNvPr id="45" name="1"/>
          <p:cNvSpPr>
            <a:spLocks noChangeAspect="1"/>
          </p:cNvSpPr>
          <p:nvPr/>
        </p:nvSpPr>
        <p:spPr bwMode="auto">
          <a:xfrm>
            <a:off x="9352586" y="3675288"/>
            <a:ext cx="763897" cy="762832"/>
          </a:xfrm>
          <a:custGeom>
            <a:avLst/>
            <a:gdLst>
              <a:gd name="T0" fmla="*/ 2979 w 5790"/>
              <a:gd name="T1" fmla="*/ 2 h 5790"/>
              <a:gd name="T2" fmla="*/ 2803 w 5790"/>
              <a:gd name="T3" fmla="*/ 2 h 5790"/>
              <a:gd name="T4" fmla="*/ 0 w 5790"/>
              <a:gd name="T5" fmla="*/ 2895 h 5790"/>
              <a:gd name="T6" fmla="*/ 2775 w 5790"/>
              <a:gd name="T7" fmla="*/ 5790 h 5790"/>
              <a:gd name="T8" fmla="*/ 2895 w 5790"/>
              <a:gd name="T9" fmla="*/ 5790 h 5790"/>
              <a:gd name="T10" fmla="*/ 3003 w 5790"/>
              <a:gd name="T11" fmla="*/ 5790 h 5790"/>
              <a:gd name="T12" fmla="*/ 5790 w 5790"/>
              <a:gd name="T13" fmla="*/ 2895 h 5790"/>
              <a:gd name="T14" fmla="*/ 4506 w 5790"/>
              <a:gd name="T15" fmla="*/ 1336 h 5790"/>
              <a:gd name="T16" fmla="*/ 3620 w 5790"/>
              <a:gd name="T17" fmla="*/ 773 h 5790"/>
              <a:gd name="T18" fmla="*/ 3782 w 5790"/>
              <a:gd name="T19" fmla="*/ 3220 h 5790"/>
              <a:gd name="T20" fmla="*/ 2891 w 5790"/>
              <a:gd name="T21" fmla="*/ 3656 h 5790"/>
              <a:gd name="T22" fmla="*/ 1996 w 5790"/>
              <a:gd name="T23" fmla="*/ 3220 h 5790"/>
              <a:gd name="T24" fmla="*/ 1997 w 5790"/>
              <a:gd name="T25" fmla="*/ 2570 h 5790"/>
              <a:gd name="T26" fmla="*/ 2891 w 5790"/>
              <a:gd name="T27" fmla="*/ 2124 h 5790"/>
              <a:gd name="T28" fmla="*/ 3651 w 5790"/>
              <a:gd name="T29" fmla="*/ 2109 h 5790"/>
              <a:gd name="T30" fmla="*/ 1997 w 5790"/>
              <a:gd name="T31" fmla="*/ 2570 h 5790"/>
              <a:gd name="T32" fmla="*/ 3318 w 5790"/>
              <a:gd name="T33" fmla="*/ 1471 h 5790"/>
              <a:gd name="T34" fmla="*/ 2467 w 5790"/>
              <a:gd name="T35" fmla="*/ 1461 h 5790"/>
              <a:gd name="T36" fmla="*/ 2154 w 5790"/>
              <a:gd name="T37" fmla="*/ 779 h 5790"/>
              <a:gd name="T38" fmla="*/ 1298 w 5790"/>
              <a:gd name="T39" fmla="*/ 1321 h 5790"/>
              <a:gd name="T40" fmla="*/ 896 w 5790"/>
              <a:gd name="T41" fmla="*/ 1879 h 5790"/>
              <a:gd name="T42" fmla="*/ 1340 w 5790"/>
              <a:gd name="T43" fmla="*/ 2570 h 5790"/>
              <a:gd name="T44" fmla="*/ 896 w 5790"/>
              <a:gd name="T45" fmla="*/ 1879 h 5790"/>
              <a:gd name="T46" fmla="*/ 1340 w 5790"/>
              <a:gd name="T47" fmla="*/ 3220 h 5790"/>
              <a:gd name="T48" fmla="*/ 892 w 5790"/>
              <a:gd name="T49" fmla="*/ 3902 h 5790"/>
              <a:gd name="T50" fmla="*/ 1290 w 5790"/>
              <a:gd name="T51" fmla="*/ 4461 h 5790"/>
              <a:gd name="T52" fmla="*/ 2154 w 5790"/>
              <a:gd name="T53" fmla="*/ 5011 h 5790"/>
              <a:gd name="T54" fmla="*/ 2889 w 5790"/>
              <a:gd name="T55" fmla="*/ 4881 h 5790"/>
              <a:gd name="T56" fmla="*/ 2899 w 5790"/>
              <a:gd name="T57" fmla="*/ 4306 h 5790"/>
              <a:gd name="T58" fmla="*/ 2889 w 5790"/>
              <a:gd name="T59" fmla="*/ 4881 h 5790"/>
              <a:gd name="T60" fmla="*/ 4050 w 5790"/>
              <a:gd name="T61" fmla="*/ 4359 h 5790"/>
              <a:gd name="T62" fmla="*/ 3620 w 5790"/>
              <a:gd name="T63" fmla="*/ 5017 h 5790"/>
              <a:gd name="T64" fmla="*/ 4319 w 5790"/>
              <a:gd name="T65" fmla="*/ 3740 h 5790"/>
              <a:gd name="T66" fmla="*/ 5113 w 5790"/>
              <a:gd name="T67" fmla="*/ 3220 h 5790"/>
              <a:gd name="T68" fmla="*/ 5113 w 5790"/>
              <a:gd name="T69" fmla="*/ 2570 h 5790"/>
              <a:gd name="T70" fmla="*/ 4316 w 5790"/>
              <a:gd name="T71" fmla="*/ 2040 h 5790"/>
              <a:gd name="T72" fmla="*/ 5113 w 5790"/>
              <a:gd name="T73" fmla="*/ 2570 h 5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5790" h="5790">
                <a:moveTo>
                  <a:pt x="3043" y="4"/>
                </a:moveTo>
                <a:cubicBezTo>
                  <a:pt x="3022" y="1"/>
                  <a:pt x="3000" y="1"/>
                  <a:pt x="2979" y="2"/>
                </a:cubicBezTo>
                <a:cubicBezTo>
                  <a:pt x="2951" y="2"/>
                  <a:pt x="2923" y="0"/>
                  <a:pt x="2895" y="0"/>
                </a:cubicBezTo>
                <a:cubicBezTo>
                  <a:pt x="2864" y="0"/>
                  <a:pt x="2833" y="2"/>
                  <a:pt x="2803" y="2"/>
                </a:cubicBezTo>
                <a:cubicBezTo>
                  <a:pt x="2777" y="0"/>
                  <a:pt x="2752" y="2"/>
                  <a:pt x="2727" y="5"/>
                </a:cubicBezTo>
                <a:cubicBezTo>
                  <a:pt x="1209" y="93"/>
                  <a:pt x="0" y="1355"/>
                  <a:pt x="0" y="2895"/>
                </a:cubicBezTo>
                <a:cubicBezTo>
                  <a:pt x="0" y="4432"/>
                  <a:pt x="1204" y="5692"/>
                  <a:pt x="2719" y="5784"/>
                </a:cubicBezTo>
                <a:cubicBezTo>
                  <a:pt x="2737" y="5787"/>
                  <a:pt x="2756" y="5790"/>
                  <a:pt x="2775" y="5790"/>
                </a:cubicBezTo>
                <a:cubicBezTo>
                  <a:pt x="2784" y="5790"/>
                  <a:pt x="2793" y="5788"/>
                  <a:pt x="2802" y="5787"/>
                </a:cubicBezTo>
                <a:cubicBezTo>
                  <a:pt x="2833" y="5788"/>
                  <a:pt x="2864" y="5790"/>
                  <a:pt x="2895" y="5790"/>
                </a:cubicBezTo>
                <a:cubicBezTo>
                  <a:pt x="2923" y="5790"/>
                  <a:pt x="2951" y="5788"/>
                  <a:pt x="2979" y="5787"/>
                </a:cubicBezTo>
                <a:cubicBezTo>
                  <a:pt x="2987" y="5788"/>
                  <a:pt x="2995" y="5790"/>
                  <a:pt x="3003" y="5790"/>
                </a:cubicBezTo>
                <a:cubicBezTo>
                  <a:pt x="3015" y="5790"/>
                  <a:pt x="3027" y="5787"/>
                  <a:pt x="3038" y="5786"/>
                </a:cubicBezTo>
                <a:cubicBezTo>
                  <a:pt x="4568" y="5711"/>
                  <a:pt x="5790" y="4443"/>
                  <a:pt x="5790" y="2895"/>
                </a:cubicBezTo>
                <a:cubicBezTo>
                  <a:pt x="5790" y="1348"/>
                  <a:pt x="4571" y="81"/>
                  <a:pt x="3043" y="4"/>
                </a:cubicBezTo>
                <a:close/>
                <a:moveTo>
                  <a:pt x="4506" y="1336"/>
                </a:moveTo>
                <a:cubicBezTo>
                  <a:pt x="4394" y="1366"/>
                  <a:pt x="4243" y="1396"/>
                  <a:pt x="4045" y="1421"/>
                </a:cubicBezTo>
                <a:cubicBezTo>
                  <a:pt x="3913" y="1179"/>
                  <a:pt x="3764" y="960"/>
                  <a:pt x="3620" y="773"/>
                </a:cubicBezTo>
                <a:cubicBezTo>
                  <a:pt x="3959" y="889"/>
                  <a:pt x="4262" y="1084"/>
                  <a:pt x="4506" y="1336"/>
                </a:cubicBezTo>
                <a:close/>
                <a:moveTo>
                  <a:pt x="3782" y="3220"/>
                </a:moveTo>
                <a:cubicBezTo>
                  <a:pt x="3755" y="3374"/>
                  <a:pt x="3711" y="3525"/>
                  <a:pt x="3655" y="3671"/>
                </a:cubicBezTo>
                <a:cubicBezTo>
                  <a:pt x="3431" y="3658"/>
                  <a:pt x="3178" y="3652"/>
                  <a:pt x="2891" y="3656"/>
                </a:cubicBezTo>
                <a:cubicBezTo>
                  <a:pt x="2604" y="3659"/>
                  <a:pt x="2352" y="3670"/>
                  <a:pt x="2129" y="3686"/>
                </a:cubicBezTo>
                <a:cubicBezTo>
                  <a:pt x="2071" y="3536"/>
                  <a:pt x="2024" y="3380"/>
                  <a:pt x="1996" y="3220"/>
                </a:cubicBezTo>
                <a:lnTo>
                  <a:pt x="3782" y="3220"/>
                </a:lnTo>
                <a:close/>
                <a:moveTo>
                  <a:pt x="1997" y="2570"/>
                </a:moveTo>
                <a:cubicBezTo>
                  <a:pt x="2025" y="2407"/>
                  <a:pt x="2073" y="2247"/>
                  <a:pt x="2134" y="2094"/>
                </a:cubicBezTo>
                <a:cubicBezTo>
                  <a:pt x="2355" y="2110"/>
                  <a:pt x="2606" y="2120"/>
                  <a:pt x="2891" y="2124"/>
                </a:cubicBezTo>
                <a:cubicBezTo>
                  <a:pt x="2947" y="2124"/>
                  <a:pt x="3001" y="2125"/>
                  <a:pt x="3054" y="2125"/>
                </a:cubicBezTo>
                <a:cubicBezTo>
                  <a:pt x="3274" y="2125"/>
                  <a:pt x="3471" y="2119"/>
                  <a:pt x="3651" y="2109"/>
                </a:cubicBezTo>
                <a:cubicBezTo>
                  <a:pt x="3709" y="2258"/>
                  <a:pt x="3755" y="2412"/>
                  <a:pt x="3782" y="2570"/>
                </a:cubicBezTo>
                <a:cubicBezTo>
                  <a:pt x="3782" y="2570"/>
                  <a:pt x="1997" y="2570"/>
                  <a:pt x="1997" y="2570"/>
                </a:cubicBezTo>
                <a:close/>
                <a:moveTo>
                  <a:pt x="2889" y="909"/>
                </a:moveTo>
                <a:cubicBezTo>
                  <a:pt x="3020" y="1059"/>
                  <a:pt x="3174" y="1250"/>
                  <a:pt x="3318" y="1471"/>
                </a:cubicBezTo>
                <a:cubicBezTo>
                  <a:pt x="3189" y="1474"/>
                  <a:pt x="3050" y="1475"/>
                  <a:pt x="2899" y="1473"/>
                </a:cubicBezTo>
                <a:cubicBezTo>
                  <a:pt x="2743" y="1472"/>
                  <a:pt x="2600" y="1467"/>
                  <a:pt x="2467" y="1461"/>
                </a:cubicBezTo>
                <a:cubicBezTo>
                  <a:pt x="2609" y="1245"/>
                  <a:pt x="2760" y="1056"/>
                  <a:pt x="2889" y="909"/>
                </a:cubicBezTo>
                <a:close/>
                <a:moveTo>
                  <a:pt x="2154" y="779"/>
                </a:moveTo>
                <a:cubicBezTo>
                  <a:pt x="2016" y="959"/>
                  <a:pt x="1873" y="1169"/>
                  <a:pt x="1745" y="1401"/>
                </a:cubicBezTo>
                <a:cubicBezTo>
                  <a:pt x="1555" y="1376"/>
                  <a:pt x="1409" y="1348"/>
                  <a:pt x="1298" y="1321"/>
                </a:cubicBezTo>
                <a:cubicBezTo>
                  <a:pt x="1535" y="1079"/>
                  <a:pt x="1828" y="893"/>
                  <a:pt x="2154" y="779"/>
                </a:cubicBezTo>
                <a:close/>
                <a:moveTo>
                  <a:pt x="896" y="1879"/>
                </a:moveTo>
                <a:cubicBezTo>
                  <a:pt x="1035" y="1929"/>
                  <a:pt x="1221" y="1977"/>
                  <a:pt x="1470" y="2018"/>
                </a:cubicBezTo>
                <a:cubicBezTo>
                  <a:pt x="1410" y="2196"/>
                  <a:pt x="1365" y="2380"/>
                  <a:pt x="1340" y="2570"/>
                </a:cubicBezTo>
                <a:lnTo>
                  <a:pt x="677" y="2570"/>
                </a:lnTo>
                <a:cubicBezTo>
                  <a:pt x="712" y="2324"/>
                  <a:pt x="787" y="2092"/>
                  <a:pt x="896" y="1879"/>
                </a:cubicBezTo>
                <a:close/>
                <a:moveTo>
                  <a:pt x="677" y="3220"/>
                </a:moveTo>
                <a:lnTo>
                  <a:pt x="1340" y="3220"/>
                </a:lnTo>
                <a:cubicBezTo>
                  <a:pt x="1364" y="3406"/>
                  <a:pt x="1408" y="3587"/>
                  <a:pt x="1467" y="3762"/>
                </a:cubicBezTo>
                <a:cubicBezTo>
                  <a:pt x="1217" y="3803"/>
                  <a:pt x="1031" y="3852"/>
                  <a:pt x="892" y="3902"/>
                </a:cubicBezTo>
                <a:cubicBezTo>
                  <a:pt x="785" y="3691"/>
                  <a:pt x="712" y="3462"/>
                  <a:pt x="677" y="3220"/>
                </a:cubicBezTo>
                <a:close/>
                <a:moveTo>
                  <a:pt x="1290" y="4461"/>
                </a:moveTo>
                <a:cubicBezTo>
                  <a:pt x="1401" y="4433"/>
                  <a:pt x="1548" y="4404"/>
                  <a:pt x="1739" y="4379"/>
                </a:cubicBezTo>
                <a:cubicBezTo>
                  <a:pt x="1869" y="4615"/>
                  <a:pt x="2014" y="4828"/>
                  <a:pt x="2154" y="5011"/>
                </a:cubicBezTo>
                <a:cubicBezTo>
                  <a:pt x="1824" y="4895"/>
                  <a:pt x="1529" y="4706"/>
                  <a:pt x="1290" y="4461"/>
                </a:cubicBezTo>
                <a:close/>
                <a:moveTo>
                  <a:pt x="2889" y="4881"/>
                </a:moveTo>
                <a:cubicBezTo>
                  <a:pt x="2757" y="4732"/>
                  <a:pt x="2604" y="4540"/>
                  <a:pt x="2459" y="4318"/>
                </a:cubicBezTo>
                <a:cubicBezTo>
                  <a:pt x="2594" y="4312"/>
                  <a:pt x="2740" y="4308"/>
                  <a:pt x="2899" y="4306"/>
                </a:cubicBezTo>
                <a:cubicBezTo>
                  <a:pt x="3052" y="4304"/>
                  <a:pt x="3193" y="4305"/>
                  <a:pt x="3324" y="4308"/>
                </a:cubicBezTo>
                <a:cubicBezTo>
                  <a:pt x="3178" y="4534"/>
                  <a:pt x="3022" y="4729"/>
                  <a:pt x="2889" y="4881"/>
                </a:cubicBezTo>
                <a:close/>
                <a:moveTo>
                  <a:pt x="3620" y="5017"/>
                </a:moveTo>
                <a:cubicBezTo>
                  <a:pt x="3766" y="4827"/>
                  <a:pt x="3917" y="4605"/>
                  <a:pt x="4050" y="4359"/>
                </a:cubicBezTo>
                <a:cubicBezTo>
                  <a:pt x="4250" y="4384"/>
                  <a:pt x="4402" y="4415"/>
                  <a:pt x="4514" y="4445"/>
                </a:cubicBezTo>
                <a:cubicBezTo>
                  <a:pt x="4268" y="4702"/>
                  <a:pt x="3963" y="4899"/>
                  <a:pt x="3620" y="5017"/>
                </a:cubicBezTo>
                <a:close/>
                <a:moveTo>
                  <a:pt x="4905" y="3887"/>
                </a:moveTo>
                <a:cubicBezTo>
                  <a:pt x="4763" y="3833"/>
                  <a:pt x="4573" y="3781"/>
                  <a:pt x="4319" y="3740"/>
                </a:cubicBezTo>
                <a:cubicBezTo>
                  <a:pt x="4374" y="3572"/>
                  <a:pt x="4415" y="3399"/>
                  <a:pt x="4439" y="3220"/>
                </a:cubicBezTo>
                <a:lnTo>
                  <a:pt x="5113" y="3220"/>
                </a:lnTo>
                <a:cubicBezTo>
                  <a:pt x="5079" y="3456"/>
                  <a:pt x="5008" y="3680"/>
                  <a:pt x="4905" y="3887"/>
                </a:cubicBezTo>
                <a:close/>
                <a:moveTo>
                  <a:pt x="5113" y="2570"/>
                </a:moveTo>
                <a:lnTo>
                  <a:pt x="4439" y="2570"/>
                </a:lnTo>
                <a:cubicBezTo>
                  <a:pt x="4415" y="2388"/>
                  <a:pt x="4372" y="2211"/>
                  <a:pt x="4316" y="2040"/>
                </a:cubicBezTo>
                <a:cubicBezTo>
                  <a:pt x="4569" y="1999"/>
                  <a:pt x="4758" y="1948"/>
                  <a:pt x="4901" y="1894"/>
                </a:cubicBezTo>
                <a:cubicBezTo>
                  <a:pt x="5006" y="2103"/>
                  <a:pt x="5078" y="2330"/>
                  <a:pt x="5113" y="2570"/>
                </a:cubicBezTo>
                <a:close/>
              </a:path>
            </a:pathLst>
          </a:custGeom>
          <a:solidFill>
            <a:srgbClr val="101A33"/>
          </a:solidFill>
          <a:ln>
            <a:noFill/>
          </a:ln>
        </p:spPr>
      </p:sp>
      <p:sp>
        <p:nvSpPr>
          <p:cNvPr id="2" name="文本框 1"/>
          <p:cNvSpPr txBox="1"/>
          <p:nvPr/>
        </p:nvSpPr>
        <p:spPr>
          <a:xfrm>
            <a:off x="9353550" y="6834505"/>
            <a:ext cx="309880" cy="368300"/>
          </a:xfrm>
          <a:prstGeom prst="rect">
            <a:avLst/>
          </a:prstGeom>
          <a:noFill/>
        </p:spPr>
        <p:txBody>
          <a:bodyPr wrap="none" rtlCol="0">
            <a:spAutoFit/>
          </a:bodyPr>
          <a:p>
            <a:endParaRPr lang="zh-CN" altLang="en-US"/>
          </a:p>
        </p:txBody>
      </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矩形 23"/>
          <p:cNvSpPr/>
          <p:nvPr/>
        </p:nvSpPr>
        <p:spPr>
          <a:xfrm>
            <a:off x="241935" y="252095"/>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6" name="组合 5"/>
          <p:cNvGrpSpPr/>
          <p:nvPr/>
        </p:nvGrpSpPr>
        <p:grpSpPr>
          <a:xfrm>
            <a:off x="605790" y="610870"/>
            <a:ext cx="4025900" cy="828040"/>
            <a:chOff x="954" y="962"/>
            <a:chExt cx="6340" cy="1304"/>
          </a:xfrm>
        </p:grpSpPr>
        <p:sp>
          <p:nvSpPr>
            <p:cNvPr id="14"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15" name="1"/>
            <p:cNvSpPr txBox="1"/>
            <p:nvPr/>
          </p:nvSpPr>
          <p:spPr>
            <a:xfrm>
              <a:off x="954" y="962"/>
              <a:ext cx="4853" cy="420"/>
            </a:xfrm>
            <a:prstGeom prst="rect">
              <a:avLst/>
            </a:prstGeom>
            <a:noFill/>
          </p:spPr>
          <p:txBody>
            <a:bodyPr wrap="none" lIns="91440" tIns="45720" rIns="91440" bIns="45720" anchor="ctr">
              <a:noAutofit/>
            </a:bodyPr>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添加第一章标题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sp>
        <p:nvSpPr>
          <p:cNvPr id="7" name="Oval 5"/>
          <p:cNvSpPr/>
          <p:nvPr/>
        </p:nvSpPr>
        <p:spPr>
          <a:xfrm>
            <a:off x="3484245" y="2147570"/>
            <a:ext cx="544830" cy="556895"/>
          </a:xfrm>
          <a:prstGeom prst="ellipse">
            <a:avLst/>
          </a:prstGeom>
          <a:solidFill>
            <a:srgbClr val="DEDB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marL="0" marR="0" lvl="0" indent="0" algn="ctr" defTabSz="914400" rtl="0" eaLnBrk="1" fontAlgn="auto" latinLnBrk="0" hangingPunct="1">
              <a:lnSpc>
                <a:spcPct val="100000"/>
              </a:lnSpc>
              <a:spcBef>
                <a:spcPts val="0"/>
              </a:spcBef>
              <a:spcAft>
                <a:spcPts val="0"/>
              </a:spcAft>
              <a:buClrTx/>
              <a:buSzTx/>
              <a:buFontTx/>
              <a:buNone/>
              <a:defRPr/>
            </a:pPr>
            <a:endParaRPr kumimoji="0" lang="id-ID" sz="1600" b="0" i="0" u="none" strike="noStrike" kern="1200" cap="none" spc="0" normalizeH="0" baseline="0" noProof="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8" name="TextBox 7"/>
          <p:cNvSpPr txBox="1"/>
          <p:nvPr/>
        </p:nvSpPr>
        <p:spPr>
          <a:xfrm>
            <a:off x="1390650" y="2147253"/>
            <a:ext cx="3423920" cy="1322070"/>
          </a:xfrm>
          <a:prstGeom prst="rect">
            <a:avLst/>
          </a:prstGeom>
          <a:noFill/>
        </p:spPr>
        <p:txBody>
          <a:bodyPr vert="horz" wrap="square" rtlCol="0" anchor="ctr">
            <a:spAutoFit/>
          </a:bodyPr>
          <a:p>
            <a:pPr marL="0" marR="0" lvl="0" indent="0" algn="l" defTabSz="914400" rtl="0" eaLnBrk="1" fontAlgn="auto" latinLnBrk="0" hangingPunct="1">
              <a:lnSpc>
                <a:spcPct val="100000"/>
              </a:lnSpc>
              <a:spcBef>
                <a:spcPts val="0"/>
              </a:spcBef>
              <a:spcAft>
                <a:spcPts val="0"/>
              </a:spcAft>
              <a:buClrTx/>
              <a:buSzTx/>
              <a:buFontTx/>
              <a:buNone/>
              <a:defRPr/>
            </a:pPr>
            <a:r>
              <a:rPr kumimoji="0" lang="id-ID" sz="4000" b="0" i="0" u="none" strike="noStrike" kern="1200" cap="none" spc="60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Open Sans" panose="020B0806030504020204" pitchFamily="34" charset="0"/>
              </a:rPr>
              <a:t>HELLO</a:t>
            </a:r>
            <a:endParaRPr kumimoji="0" lang="id-ID" sz="4000" b="0" i="0" u="none" strike="noStrike" kern="1200" cap="none" spc="60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Open Sans" panose="020B0806030504020204" pitchFamily="34" charset="0"/>
            </a:endParaRPr>
          </a:p>
          <a:p>
            <a:pPr marL="0" marR="0" lvl="0" indent="0" algn="l" defTabSz="914400" rtl="0" eaLnBrk="1" fontAlgn="auto" latinLnBrk="0" hangingPunct="1">
              <a:lnSpc>
                <a:spcPct val="100000"/>
              </a:lnSpc>
              <a:spcBef>
                <a:spcPts val="0"/>
              </a:spcBef>
              <a:spcAft>
                <a:spcPts val="0"/>
              </a:spcAft>
              <a:buClrTx/>
              <a:buSzTx/>
              <a:buFontTx/>
              <a:buNone/>
              <a:defRPr/>
            </a:pPr>
            <a:r>
              <a:rPr kumimoji="0" lang="id-ID" sz="4000" b="0" i="0" u="none" strike="noStrike" kern="1200" cap="none" spc="60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Open Sans" panose="020B0806030504020204" pitchFamily="34" charset="0"/>
              </a:rPr>
              <a:t>WORLD</a:t>
            </a:r>
            <a:endParaRPr kumimoji="0" lang="id-ID" sz="4000" b="0" i="0" u="none" strike="noStrike" kern="1200" cap="none" spc="60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Open Sans" panose="020B0806030504020204" pitchFamily="34" charset="0"/>
            </a:endParaRPr>
          </a:p>
        </p:txBody>
      </p:sp>
      <p:sp>
        <p:nvSpPr>
          <p:cNvPr id="11" name="TextBox 11"/>
          <p:cNvSpPr txBox="1"/>
          <p:nvPr/>
        </p:nvSpPr>
        <p:spPr>
          <a:xfrm>
            <a:off x="1419225" y="4108450"/>
            <a:ext cx="4612005" cy="1753235"/>
          </a:xfrm>
          <a:prstGeom prst="rect">
            <a:avLst/>
          </a:prstGeom>
          <a:noFill/>
        </p:spPr>
        <p:txBody>
          <a:bodyPr wrap="square" rtlCol="0">
            <a:spAutoFit/>
          </a:bodyPr>
          <a:p>
            <a:pPr marL="0" marR="0" lvl="0" indent="0" algn="l" defTabSz="914400" rtl="0" eaLnBrk="1" fontAlgn="auto" latinLnBrk="0" hangingPunct="1">
              <a:lnSpc>
                <a:spcPct val="150000"/>
              </a:lnSpc>
              <a:spcBef>
                <a:spcPts val="0"/>
              </a:spcBef>
              <a:spcAft>
                <a:spcPts val="0"/>
              </a:spcAft>
              <a:buClrTx/>
              <a:buSzTx/>
              <a:buFontTx/>
              <a:buNone/>
              <a:defRPr/>
            </a:pPr>
            <a:r>
              <a:rPr kumimoji="0" lang="id-ID" sz="1200" b="0" i="0" u="none" strike="noStrike" kern="1200" cap="none" spc="15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Lorem ipsum dolor sit amet, id congue sententiae mea, bonorum eruditi nominavi ut cum, has lucilius platonem ocurreret no. Ea duo probatus assentior, dolorem consectetuer in vix. Ne noster possim sed, nihil fastidii reformidans sea cu, odio audiam commodo et eum. </a:t>
            </a:r>
            <a:endParaRPr kumimoji="0" lang="id-ID" sz="1200" b="0" i="0" u="none" strike="noStrike" kern="1200" cap="none" spc="15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16" name="TextBox 8"/>
          <p:cNvSpPr txBox="1"/>
          <p:nvPr/>
        </p:nvSpPr>
        <p:spPr>
          <a:xfrm>
            <a:off x="3473450" y="3601720"/>
            <a:ext cx="1957705" cy="506730"/>
          </a:xfrm>
          <a:prstGeom prst="rect">
            <a:avLst/>
          </a:prstGeom>
          <a:noFill/>
        </p:spPr>
        <p:txBody>
          <a:bodyPr wrap="square" rtlCol="0">
            <a:spAutoFit/>
          </a:bodyPr>
          <a:p>
            <a:pPr marL="0" marR="0" lvl="0" indent="0" algn="l" defTabSz="914400" rtl="0" eaLnBrk="1" fontAlgn="auto" latinLnBrk="0" hangingPunct="1">
              <a:lnSpc>
                <a:spcPct val="150000"/>
              </a:lnSpc>
              <a:spcBef>
                <a:spcPts val="0"/>
              </a:spcBef>
              <a:spcAft>
                <a:spcPts val="0"/>
              </a:spcAft>
              <a:buClrTx/>
              <a:buSzTx/>
              <a:buFontTx/>
              <a:buNone/>
              <a:defRPr/>
            </a:pPr>
            <a:r>
              <a:rPr kumimoji="0" lang="id-ID" sz="900" b="1" i="0" u="none" strike="noStrike" kern="1200" cap="none" spc="15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LOREM IPSUM DOLOR SIT AMET.</a:t>
            </a:r>
            <a:endParaRPr kumimoji="0" lang="id-ID" sz="900" b="1" i="0" u="none" strike="noStrike" kern="1200" cap="none" spc="15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05790" y="610870"/>
            <a:ext cx="4025900" cy="828040"/>
            <a:chOff x="954" y="962"/>
            <a:chExt cx="6340" cy="1304"/>
          </a:xfrm>
        </p:grpSpPr>
        <p:sp>
          <p:nvSpPr>
            <p:cNvPr id="2"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3" name="1"/>
            <p:cNvSpPr txBox="1"/>
            <p:nvPr/>
          </p:nvSpPr>
          <p:spPr>
            <a:xfrm>
              <a:off x="954" y="962"/>
              <a:ext cx="4853" cy="420"/>
            </a:xfrm>
            <a:prstGeom prst="rect">
              <a:avLst/>
            </a:prstGeom>
            <a:noFill/>
          </p:spPr>
          <p:txBody>
            <a:bodyPr wrap="none" lIns="91440" tIns="45720" rIns="91440" bIns="45720" anchor="ctr">
              <a:noAutofit/>
            </a:bodyPr>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添加第一章标题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sp>
        <p:nvSpPr>
          <p:cNvPr id="7" name="Freeform 5"/>
          <p:cNvSpPr/>
          <p:nvPr/>
        </p:nvSpPr>
        <p:spPr bwMode="auto">
          <a:xfrm>
            <a:off x="4993265" y="2390422"/>
            <a:ext cx="1108073" cy="1279439"/>
          </a:xfrm>
          <a:custGeom>
            <a:avLst/>
            <a:gdLst/>
            <a:ahLst/>
            <a:cxnLst>
              <a:cxn ang="0">
                <a:pos x="431" y="0"/>
              </a:cxn>
              <a:cxn ang="0">
                <a:pos x="860" y="249"/>
              </a:cxn>
              <a:cxn ang="0">
                <a:pos x="860" y="744"/>
              </a:cxn>
              <a:cxn ang="0">
                <a:pos x="429" y="993"/>
              </a:cxn>
              <a:cxn ang="0">
                <a:pos x="0" y="744"/>
              </a:cxn>
              <a:cxn ang="0">
                <a:pos x="0" y="249"/>
              </a:cxn>
              <a:cxn ang="0">
                <a:pos x="431" y="0"/>
              </a:cxn>
            </a:cxnLst>
            <a:rect l="0" t="0" r="r" b="b"/>
            <a:pathLst>
              <a:path w="860" h="993">
                <a:moveTo>
                  <a:pt x="431" y="0"/>
                </a:moveTo>
                <a:lnTo>
                  <a:pt x="860" y="249"/>
                </a:lnTo>
                <a:lnTo>
                  <a:pt x="860" y="744"/>
                </a:lnTo>
                <a:lnTo>
                  <a:pt x="429" y="993"/>
                </a:lnTo>
                <a:lnTo>
                  <a:pt x="0" y="744"/>
                </a:lnTo>
                <a:lnTo>
                  <a:pt x="0" y="249"/>
                </a:lnTo>
                <a:lnTo>
                  <a:pt x="431" y="0"/>
                </a:lnTo>
                <a:close/>
              </a:path>
            </a:pathLst>
          </a:custGeom>
          <a:solidFill>
            <a:srgbClr val="DEDBE3"/>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8" name="Freeform 6"/>
          <p:cNvSpPr/>
          <p:nvPr/>
        </p:nvSpPr>
        <p:spPr bwMode="auto">
          <a:xfrm>
            <a:off x="5402994" y="3175093"/>
            <a:ext cx="698343" cy="494767"/>
          </a:xfrm>
          <a:custGeom>
            <a:avLst/>
            <a:gdLst/>
            <a:ahLst/>
            <a:cxnLst>
              <a:cxn ang="0">
                <a:pos x="0" y="320"/>
              </a:cxn>
              <a:cxn ang="0">
                <a:pos x="542" y="0"/>
              </a:cxn>
              <a:cxn ang="0">
                <a:pos x="542" y="135"/>
              </a:cxn>
              <a:cxn ang="0">
                <a:pos x="111" y="384"/>
              </a:cxn>
              <a:cxn ang="0">
                <a:pos x="0" y="320"/>
              </a:cxn>
            </a:cxnLst>
            <a:rect l="0" t="0" r="r" b="b"/>
            <a:pathLst>
              <a:path w="542" h="384">
                <a:moveTo>
                  <a:pt x="0" y="320"/>
                </a:moveTo>
                <a:lnTo>
                  <a:pt x="542" y="0"/>
                </a:lnTo>
                <a:lnTo>
                  <a:pt x="542" y="135"/>
                </a:lnTo>
                <a:lnTo>
                  <a:pt x="111" y="384"/>
                </a:lnTo>
                <a:lnTo>
                  <a:pt x="0" y="320"/>
                </a:lnTo>
                <a:close/>
              </a:path>
            </a:pathLst>
          </a:custGeom>
          <a:solidFill>
            <a:schemeClr val="tx1">
              <a:lumMod val="75000"/>
              <a:lumOff val="25000"/>
            </a:scheme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9" name="Freeform 8"/>
          <p:cNvSpPr/>
          <p:nvPr/>
        </p:nvSpPr>
        <p:spPr bwMode="auto">
          <a:xfrm>
            <a:off x="6132261" y="2390422"/>
            <a:ext cx="1104208" cy="1279439"/>
          </a:xfrm>
          <a:custGeom>
            <a:avLst/>
            <a:gdLst/>
            <a:ahLst/>
            <a:cxnLst>
              <a:cxn ang="0">
                <a:pos x="428" y="0"/>
              </a:cxn>
              <a:cxn ang="0">
                <a:pos x="0" y="249"/>
              </a:cxn>
              <a:cxn ang="0">
                <a:pos x="0" y="744"/>
              </a:cxn>
              <a:cxn ang="0">
                <a:pos x="428" y="993"/>
              </a:cxn>
              <a:cxn ang="0">
                <a:pos x="857" y="744"/>
              </a:cxn>
              <a:cxn ang="0">
                <a:pos x="857" y="249"/>
              </a:cxn>
              <a:cxn ang="0">
                <a:pos x="428" y="0"/>
              </a:cxn>
            </a:cxnLst>
            <a:rect l="0" t="0" r="r" b="b"/>
            <a:pathLst>
              <a:path w="857" h="993">
                <a:moveTo>
                  <a:pt x="428" y="0"/>
                </a:moveTo>
                <a:lnTo>
                  <a:pt x="0" y="249"/>
                </a:lnTo>
                <a:lnTo>
                  <a:pt x="0" y="744"/>
                </a:lnTo>
                <a:lnTo>
                  <a:pt x="428" y="993"/>
                </a:lnTo>
                <a:lnTo>
                  <a:pt x="857" y="744"/>
                </a:lnTo>
                <a:lnTo>
                  <a:pt x="857" y="249"/>
                </a:lnTo>
                <a:lnTo>
                  <a:pt x="428" y="0"/>
                </a:lnTo>
                <a:close/>
              </a:path>
            </a:pathLst>
          </a:custGeom>
          <a:solidFill>
            <a:schemeClr val="tx1">
              <a:lumMod val="65000"/>
              <a:lumOff val="35000"/>
            </a:scheme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2" name="Freeform 9"/>
          <p:cNvSpPr/>
          <p:nvPr/>
        </p:nvSpPr>
        <p:spPr bwMode="auto">
          <a:xfrm>
            <a:off x="6132261" y="3175093"/>
            <a:ext cx="694479" cy="494767"/>
          </a:xfrm>
          <a:custGeom>
            <a:avLst/>
            <a:gdLst/>
            <a:ahLst/>
            <a:cxnLst>
              <a:cxn ang="0">
                <a:pos x="539" y="320"/>
              </a:cxn>
              <a:cxn ang="0">
                <a:pos x="0" y="0"/>
              </a:cxn>
              <a:cxn ang="0">
                <a:pos x="0" y="135"/>
              </a:cxn>
              <a:cxn ang="0">
                <a:pos x="428" y="384"/>
              </a:cxn>
              <a:cxn ang="0">
                <a:pos x="539" y="320"/>
              </a:cxn>
            </a:cxnLst>
            <a:rect l="0" t="0" r="r" b="b"/>
            <a:pathLst>
              <a:path w="539" h="384">
                <a:moveTo>
                  <a:pt x="539" y="320"/>
                </a:moveTo>
                <a:lnTo>
                  <a:pt x="0" y="0"/>
                </a:lnTo>
                <a:lnTo>
                  <a:pt x="0" y="135"/>
                </a:lnTo>
                <a:lnTo>
                  <a:pt x="428" y="384"/>
                </a:lnTo>
                <a:lnTo>
                  <a:pt x="539" y="320"/>
                </a:lnTo>
                <a:close/>
              </a:path>
            </a:pathLst>
          </a:custGeom>
          <a:solidFill>
            <a:schemeClr val="tx1">
              <a:lumMod val="75000"/>
              <a:lumOff val="25000"/>
            </a:scheme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4" name="Freeform 10"/>
          <p:cNvSpPr/>
          <p:nvPr/>
        </p:nvSpPr>
        <p:spPr bwMode="auto">
          <a:xfrm>
            <a:off x="4993265" y="4363051"/>
            <a:ext cx="1108073" cy="1275573"/>
          </a:xfrm>
          <a:custGeom>
            <a:avLst/>
            <a:gdLst/>
            <a:ahLst/>
            <a:cxnLst>
              <a:cxn ang="0">
                <a:pos x="431" y="990"/>
              </a:cxn>
              <a:cxn ang="0">
                <a:pos x="860" y="744"/>
              </a:cxn>
              <a:cxn ang="0">
                <a:pos x="860" y="248"/>
              </a:cxn>
              <a:cxn ang="0">
                <a:pos x="429" y="0"/>
              </a:cxn>
              <a:cxn ang="0">
                <a:pos x="0" y="246"/>
              </a:cxn>
              <a:cxn ang="0">
                <a:pos x="0" y="744"/>
              </a:cxn>
              <a:cxn ang="0">
                <a:pos x="431" y="990"/>
              </a:cxn>
            </a:cxnLst>
            <a:rect l="0" t="0" r="r" b="b"/>
            <a:pathLst>
              <a:path w="860" h="990">
                <a:moveTo>
                  <a:pt x="431" y="990"/>
                </a:moveTo>
                <a:lnTo>
                  <a:pt x="860" y="744"/>
                </a:lnTo>
                <a:lnTo>
                  <a:pt x="860" y="248"/>
                </a:lnTo>
                <a:lnTo>
                  <a:pt x="429" y="0"/>
                </a:lnTo>
                <a:lnTo>
                  <a:pt x="0" y="246"/>
                </a:lnTo>
                <a:lnTo>
                  <a:pt x="0" y="744"/>
                </a:lnTo>
                <a:lnTo>
                  <a:pt x="431" y="990"/>
                </a:lnTo>
                <a:close/>
              </a:path>
            </a:pathLst>
          </a:custGeom>
          <a:solidFill>
            <a:srgbClr val="DEDBE3"/>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5" name="Freeform 11"/>
          <p:cNvSpPr/>
          <p:nvPr/>
        </p:nvSpPr>
        <p:spPr bwMode="auto">
          <a:xfrm>
            <a:off x="5402994" y="4363051"/>
            <a:ext cx="698343" cy="490903"/>
          </a:xfrm>
          <a:custGeom>
            <a:avLst/>
            <a:gdLst/>
            <a:ahLst/>
            <a:cxnLst>
              <a:cxn ang="0">
                <a:pos x="0" y="64"/>
              </a:cxn>
              <a:cxn ang="0">
                <a:pos x="542" y="381"/>
              </a:cxn>
              <a:cxn ang="0">
                <a:pos x="542" y="248"/>
              </a:cxn>
              <a:cxn ang="0">
                <a:pos x="111" y="0"/>
              </a:cxn>
              <a:cxn ang="0">
                <a:pos x="0" y="64"/>
              </a:cxn>
            </a:cxnLst>
            <a:rect l="0" t="0" r="r" b="b"/>
            <a:pathLst>
              <a:path w="542" h="381">
                <a:moveTo>
                  <a:pt x="0" y="64"/>
                </a:moveTo>
                <a:lnTo>
                  <a:pt x="542" y="381"/>
                </a:lnTo>
                <a:lnTo>
                  <a:pt x="542" y="248"/>
                </a:lnTo>
                <a:lnTo>
                  <a:pt x="111" y="0"/>
                </a:lnTo>
                <a:lnTo>
                  <a:pt x="0" y="64"/>
                </a:lnTo>
                <a:close/>
              </a:path>
            </a:pathLst>
          </a:custGeom>
          <a:solidFill>
            <a:schemeClr val="tx1">
              <a:lumMod val="75000"/>
              <a:lumOff val="25000"/>
            </a:scheme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0" name="Freeform 12"/>
          <p:cNvSpPr/>
          <p:nvPr/>
        </p:nvSpPr>
        <p:spPr bwMode="auto">
          <a:xfrm>
            <a:off x="6132261" y="4363051"/>
            <a:ext cx="1104208" cy="1275573"/>
          </a:xfrm>
          <a:custGeom>
            <a:avLst/>
            <a:gdLst/>
            <a:ahLst/>
            <a:cxnLst>
              <a:cxn ang="0">
                <a:pos x="857" y="744"/>
              </a:cxn>
              <a:cxn ang="0">
                <a:pos x="857" y="246"/>
              </a:cxn>
              <a:cxn ang="0">
                <a:pos x="428" y="0"/>
              </a:cxn>
              <a:cxn ang="0">
                <a:pos x="0" y="248"/>
              </a:cxn>
              <a:cxn ang="0">
                <a:pos x="0" y="744"/>
              </a:cxn>
              <a:cxn ang="0">
                <a:pos x="428" y="990"/>
              </a:cxn>
              <a:cxn ang="0">
                <a:pos x="857" y="744"/>
              </a:cxn>
            </a:cxnLst>
            <a:rect l="0" t="0" r="r" b="b"/>
            <a:pathLst>
              <a:path w="857" h="990">
                <a:moveTo>
                  <a:pt x="857" y="744"/>
                </a:moveTo>
                <a:lnTo>
                  <a:pt x="857" y="246"/>
                </a:lnTo>
                <a:lnTo>
                  <a:pt x="428" y="0"/>
                </a:lnTo>
                <a:lnTo>
                  <a:pt x="0" y="248"/>
                </a:lnTo>
                <a:lnTo>
                  <a:pt x="0" y="744"/>
                </a:lnTo>
                <a:lnTo>
                  <a:pt x="428" y="990"/>
                </a:lnTo>
                <a:lnTo>
                  <a:pt x="857" y="744"/>
                </a:lnTo>
                <a:close/>
              </a:path>
            </a:pathLst>
          </a:custGeom>
          <a:solidFill>
            <a:schemeClr val="tx1">
              <a:lumMod val="65000"/>
              <a:lumOff val="35000"/>
            </a:scheme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1" name="Freeform 13"/>
          <p:cNvSpPr/>
          <p:nvPr/>
        </p:nvSpPr>
        <p:spPr bwMode="auto">
          <a:xfrm>
            <a:off x="6132261" y="4363051"/>
            <a:ext cx="694479" cy="490903"/>
          </a:xfrm>
          <a:custGeom>
            <a:avLst/>
            <a:gdLst/>
            <a:ahLst/>
            <a:cxnLst>
              <a:cxn ang="0">
                <a:pos x="0" y="248"/>
              </a:cxn>
              <a:cxn ang="0">
                <a:pos x="0" y="381"/>
              </a:cxn>
              <a:cxn ang="0">
                <a:pos x="539" y="64"/>
              </a:cxn>
              <a:cxn ang="0">
                <a:pos x="428" y="0"/>
              </a:cxn>
              <a:cxn ang="0">
                <a:pos x="0" y="248"/>
              </a:cxn>
            </a:cxnLst>
            <a:rect l="0" t="0" r="r" b="b"/>
            <a:pathLst>
              <a:path w="539" h="381">
                <a:moveTo>
                  <a:pt x="0" y="248"/>
                </a:moveTo>
                <a:lnTo>
                  <a:pt x="0" y="381"/>
                </a:lnTo>
                <a:lnTo>
                  <a:pt x="539" y="64"/>
                </a:lnTo>
                <a:lnTo>
                  <a:pt x="428" y="0"/>
                </a:lnTo>
                <a:lnTo>
                  <a:pt x="0" y="248"/>
                </a:lnTo>
                <a:close/>
              </a:path>
            </a:pathLst>
          </a:custGeom>
          <a:solidFill>
            <a:schemeClr val="tx1">
              <a:lumMod val="75000"/>
              <a:lumOff val="25000"/>
            </a:scheme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17" name="Freeform 14"/>
          <p:cNvSpPr/>
          <p:nvPr/>
        </p:nvSpPr>
        <p:spPr bwMode="auto">
          <a:xfrm>
            <a:off x="6692741" y="3379957"/>
            <a:ext cx="1104208" cy="1272996"/>
          </a:xfrm>
          <a:custGeom>
            <a:avLst/>
            <a:gdLst/>
            <a:ahLst/>
            <a:cxnLst>
              <a:cxn ang="0">
                <a:pos x="857" y="741"/>
              </a:cxn>
              <a:cxn ang="0">
                <a:pos x="429" y="988"/>
              </a:cxn>
              <a:cxn ang="0">
                <a:pos x="0" y="741"/>
              </a:cxn>
              <a:cxn ang="0">
                <a:pos x="0" y="246"/>
              </a:cxn>
              <a:cxn ang="0">
                <a:pos x="429" y="0"/>
              </a:cxn>
              <a:cxn ang="0">
                <a:pos x="857" y="246"/>
              </a:cxn>
              <a:cxn ang="0">
                <a:pos x="857" y="741"/>
              </a:cxn>
            </a:cxnLst>
            <a:rect l="0" t="0" r="r" b="b"/>
            <a:pathLst>
              <a:path w="857" h="988">
                <a:moveTo>
                  <a:pt x="857" y="741"/>
                </a:moveTo>
                <a:lnTo>
                  <a:pt x="429" y="988"/>
                </a:lnTo>
                <a:lnTo>
                  <a:pt x="0" y="741"/>
                </a:lnTo>
                <a:lnTo>
                  <a:pt x="0" y="246"/>
                </a:lnTo>
                <a:lnTo>
                  <a:pt x="429" y="0"/>
                </a:lnTo>
                <a:lnTo>
                  <a:pt x="857" y="246"/>
                </a:lnTo>
                <a:lnTo>
                  <a:pt x="857" y="741"/>
                </a:lnTo>
                <a:close/>
              </a:path>
            </a:pathLst>
          </a:custGeom>
          <a:solidFill>
            <a:srgbClr val="DEDBE3"/>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4" name="Freeform 15"/>
          <p:cNvSpPr/>
          <p:nvPr/>
        </p:nvSpPr>
        <p:spPr bwMode="auto">
          <a:xfrm>
            <a:off x="6692741" y="3611879"/>
            <a:ext cx="149461" cy="805287"/>
          </a:xfrm>
          <a:custGeom>
            <a:avLst/>
            <a:gdLst/>
            <a:ahLst/>
            <a:cxnLst>
              <a:cxn ang="0">
                <a:pos x="0" y="66"/>
              </a:cxn>
              <a:cxn ang="0">
                <a:pos x="116" y="0"/>
              </a:cxn>
              <a:cxn ang="0">
                <a:pos x="112" y="625"/>
              </a:cxn>
              <a:cxn ang="0">
                <a:pos x="0" y="561"/>
              </a:cxn>
              <a:cxn ang="0">
                <a:pos x="0" y="66"/>
              </a:cxn>
            </a:cxnLst>
            <a:rect l="0" t="0" r="r" b="b"/>
            <a:pathLst>
              <a:path w="116" h="625">
                <a:moveTo>
                  <a:pt x="0" y="66"/>
                </a:moveTo>
                <a:lnTo>
                  <a:pt x="116" y="0"/>
                </a:lnTo>
                <a:lnTo>
                  <a:pt x="112" y="625"/>
                </a:lnTo>
                <a:lnTo>
                  <a:pt x="0" y="561"/>
                </a:lnTo>
                <a:lnTo>
                  <a:pt x="0" y="66"/>
                </a:lnTo>
                <a:close/>
              </a:path>
            </a:pathLst>
          </a:custGeom>
          <a:solidFill>
            <a:schemeClr val="tx1">
              <a:lumMod val="75000"/>
              <a:lumOff val="25000"/>
            </a:scheme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5" name="Freeform 16"/>
          <p:cNvSpPr/>
          <p:nvPr/>
        </p:nvSpPr>
        <p:spPr bwMode="auto">
          <a:xfrm>
            <a:off x="4428921" y="3379958"/>
            <a:ext cx="1101631" cy="1275573"/>
          </a:xfrm>
          <a:custGeom>
            <a:avLst/>
            <a:gdLst/>
            <a:ahLst/>
            <a:cxnLst>
              <a:cxn ang="0">
                <a:pos x="429" y="0"/>
              </a:cxn>
              <a:cxn ang="0">
                <a:pos x="0" y="246"/>
              </a:cxn>
              <a:cxn ang="0">
                <a:pos x="0" y="741"/>
              </a:cxn>
              <a:cxn ang="0">
                <a:pos x="429" y="990"/>
              </a:cxn>
              <a:cxn ang="0">
                <a:pos x="855" y="741"/>
              </a:cxn>
              <a:cxn ang="0">
                <a:pos x="855" y="246"/>
              </a:cxn>
              <a:cxn ang="0">
                <a:pos x="429" y="0"/>
              </a:cxn>
            </a:cxnLst>
            <a:rect l="0" t="0" r="r" b="b"/>
            <a:pathLst>
              <a:path w="855" h="990">
                <a:moveTo>
                  <a:pt x="429" y="0"/>
                </a:moveTo>
                <a:lnTo>
                  <a:pt x="0" y="246"/>
                </a:lnTo>
                <a:lnTo>
                  <a:pt x="0" y="741"/>
                </a:lnTo>
                <a:lnTo>
                  <a:pt x="429" y="990"/>
                </a:lnTo>
                <a:lnTo>
                  <a:pt x="855" y="741"/>
                </a:lnTo>
                <a:lnTo>
                  <a:pt x="855" y="246"/>
                </a:lnTo>
                <a:lnTo>
                  <a:pt x="429" y="0"/>
                </a:lnTo>
                <a:close/>
              </a:path>
            </a:pathLst>
          </a:custGeom>
          <a:solidFill>
            <a:schemeClr val="tx1">
              <a:lumMod val="65000"/>
              <a:lumOff val="35000"/>
            </a:scheme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6" name="Freeform 17"/>
          <p:cNvSpPr/>
          <p:nvPr/>
        </p:nvSpPr>
        <p:spPr bwMode="auto">
          <a:xfrm>
            <a:off x="5381092" y="3611880"/>
            <a:ext cx="149461" cy="805286"/>
          </a:xfrm>
          <a:custGeom>
            <a:avLst/>
            <a:gdLst/>
            <a:ahLst/>
            <a:cxnLst>
              <a:cxn ang="0">
                <a:pos x="0" y="0"/>
              </a:cxn>
              <a:cxn ang="0">
                <a:pos x="5" y="625"/>
              </a:cxn>
              <a:cxn ang="0">
                <a:pos x="116" y="561"/>
              </a:cxn>
              <a:cxn ang="0">
                <a:pos x="116" y="66"/>
              </a:cxn>
              <a:cxn ang="0">
                <a:pos x="0" y="0"/>
              </a:cxn>
            </a:cxnLst>
            <a:rect l="0" t="0" r="r" b="b"/>
            <a:pathLst>
              <a:path w="116" h="625">
                <a:moveTo>
                  <a:pt x="0" y="0"/>
                </a:moveTo>
                <a:lnTo>
                  <a:pt x="5" y="625"/>
                </a:lnTo>
                <a:lnTo>
                  <a:pt x="116" y="561"/>
                </a:lnTo>
                <a:lnTo>
                  <a:pt x="116" y="66"/>
                </a:lnTo>
                <a:lnTo>
                  <a:pt x="0" y="0"/>
                </a:lnTo>
                <a:close/>
              </a:path>
            </a:pathLst>
          </a:custGeom>
          <a:solidFill>
            <a:schemeClr val="tx1">
              <a:lumMod val="75000"/>
              <a:lumOff val="25000"/>
            </a:scheme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7" name="Freeform 152"/>
          <p:cNvSpPr>
            <a:spLocks noEditPoints="1"/>
          </p:cNvSpPr>
          <p:nvPr/>
        </p:nvSpPr>
        <p:spPr bwMode="auto">
          <a:xfrm>
            <a:off x="5316023" y="2795264"/>
            <a:ext cx="429057" cy="396507"/>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rgbClr val="101A33"/>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8" name="Freeform 118"/>
          <p:cNvSpPr>
            <a:spLocks noEditPoints="1"/>
          </p:cNvSpPr>
          <p:nvPr/>
        </p:nvSpPr>
        <p:spPr bwMode="auto">
          <a:xfrm>
            <a:off x="6501501" y="2802884"/>
            <a:ext cx="382478" cy="372210"/>
          </a:xfrm>
          <a:custGeom>
            <a:avLst/>
            <a:gdLst/>
            <a:ahLst/>
            <a:cxnLst>
              <a:cxn ang="0">
                <a:pos x="53" y="58"/>
              </a:cxn>
              <a:cxn ang="0">
                <a:pos x="31" y="67"/>
              </a:cxn>
              <a:cxn ang="0">
                <a:pos x="0" y="36"/>
              </a:cxn>
              <a:cxn ang="0">
                <a:pos x="31" y="5"/>
              </a:cxn>
              <a:cxn ang="0">
                <a:pos x="31" y="36"/>
              </a:cxn>
              <a:cxn ang="0">
                <a:pos x="53" y="58"/>
              </a:cxn>
              <a:cxn ang="0">
                <a:pos x="36" y="31"/>
              </a:cxn>
              <a:cxn ang="0">
                <a:pos x="36" y="0"/>
              </a:cxn>
              <a:cxn ang="0">
                <a:pos x="67" y="31"/>
              </a:cxn>
              <a:cxn ang="0">
                <a:pos x="36" y="31"/>
              </a:cxn>
              <a:cxn ang="0">
                <a:pos x="69" y="36"/>
              </a:cxn>
              <a:cxn ang="0">
                <a:pos x="60" y="58"/>
              </a:cxn>
              <a:cxn ang="0">
                <a:pos x="38" y="36"/>
              </a:cxn>
              <a:cxn ang="0">
                <a:pos x="69" y="36"/>
              </a:cxn>
            </a:cxnLst>
            <a:rect l="0" t="0" r="r" b="b"/>
            <a:pathLst>
              <a:path w="69" h="67">
                <a:moveTo>
                  <a:pt x="53" y="58"/>
                </a:moveTo>
                <a:cubicBezTo>
                  <a:pt x="47" y="64"/>
                  <a:pt x="39" y="67"/>
                  <a:pt x="31" y="67"/>
                </a:cubicBezTo>
                <a:cubicBezTo>
                  <a:pt x="14" y="67"/>
                  <a:pt x="0" y="53"/>
                  <a:pt x="0" y="36"/>
                </a:cubicBezTo>
                <a:cubicBezTo>
                  <a:pt x="0" y="19"/>
                  <a:pt x="14" y="5"/>
                  <a:pt x="31" y="5"/>
                </a:cubicBezTo>
                <a:cubicBezTo>
                  <a:pt x="31" y="36"/>
                  <a:pt x="31" y="36"/>
                  <a:pt x="31" y="36"/>
                </a:cubicBezTo>
                <a:lnTo>
                  <a:pt x="53" y="58"/>
                </a:lnTo>
                <a:close/>
                <a:moveTo>
                  <a:pt x="36" y="31"/>
                </a:moveTo>
                <a:cubicBezTo>
                  <a:pt x="36" y="0"/>
                  <a:pt x="36" y="0"/>
                  <a:pt x="36" y="0"/>
                </a:cubicBezTo>
                <a:cubicBezTo>
                  <a:pt x="53" y="0"/>
                  <a:pt x="67" y="14"/>
                  <a:pt x="67" y="31"/>
                </a:cubicBezTo>
                <a:lnTo>
                  <a:pt x="36" y="31"/>
                </a:lnTo>
                <a:close/>
                <a:moveTo>
                  <a:pt x="69" y="36"/>
                </a:moveTo>
                <a:cubicBezTo>
                  <a:pt x="69" y="45"/>
                  <a:pt x="66" y="53"/>
                  <a:pt x="60" y="58"/>
                </a:cubicBezTo>
                <a:cubicBezTo>
                  <a:pt x="38" y="36"/>
                  <a:pt x="38" y="36"/>
                  <a:pt x="38" y="36"/>
                </a:cubicBezTo>
                <a:lnTo>
                  <a:pt x="69" y="36"/>
                </a:lnTo>
                <a:close/>
              </a:path>
            </a:pathLst>
          </a:custGeom>
          <a:solidFill>
            <a:srgbClr val="FFFFFF"/>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39" name="Freeform 64"/>
          <p:cNvSpPr>
            <a:spLocks noEditPoints="1"/>
          </p:cNvSpPr>
          <p:nvPr/>
        </p:nvSpPr>
        <p:spPr bwMode="auto">
          <a:xfrm>
            <a:off x="7130807" y="3754867"/>
            <a:ext cx="351289" cy="528904"/>
          </a:xfrm>
          <a:custGeom>
            <a:avLst/>
            <a:gdLst/>
            <a:ahLst/>
            <a:cxnLst>
              <a:cxn ang="0">
                <a:pos x="37" y="20"/>
              </a:cxn>
              <a:cxn ang="0">
                <a:pos x="20" y="40"/>
              </a:cxn>
              <a:cxn ang="0">
                <a:pos x="11" y="47"/>
              </a:cxn>
              <a:cxn ang="0">
                <a:pos x="11" y="48"/>
              </a:cxn>
              <a:cxn ang="0">
                <a:pos x="15" y="54"/>
              </a:cxn>
              <a:cxn ang="0">
                <a:pos x="7" y="62"/>
              </a:cxn>
              <a:cxn ang="0">
                <a:pos x="0" y="54"/>
              </a:cxn>
              <a:cxn ang="0">
                <a:pos x="4" y="48"/>
              </a:cxn>
              <a:cxn ang="0">
                <a:pos x="4" y="15"/>
              </a:cxn>
              <a:cxn ang="0">
                <a:pos x="0" y="8"/>
              </a:cxn>
              <a:cxn ang="0">
                <a:pos x="7" y="0"/>
              </a:cxn>
              <a:cxn ang="0">
                <a:pos x="15" y="8"/>
              </a:cxn>
              <a:cxn ang="0">
                <a:pos x="11" y="15"/>
              </a:cxn>
              <a:cxn ang="0">
                <a:pos x="11" y="35"/>
              </a:cxn>
              <a:cxn ang="0">
                <a:pos x="18" y="33"/>
              </a:cxn>
              <a:cxn ang="0">
                <a:pos x="29" y="20"/>
              </a:cxn>
              <a:cxn ang="0">
                <a:pos x="25" y="13"/>
              </a:cxn>
              <a:cxn ang="0">
                <a:pos x="33" y="6"/>
              </a:cxn>
              <a:cxn ang="0">
                <a:pos x="41" y="13"/>
              </a:cxn>
              <a:cxn ang="0">
                <a:pos x="37" y="20"/>
              </a:cxn>
              <a:cxn ang="0">
                <a:pos x="7" y="4"/>
              </a:cxn>
              <a:cxn ang="0">
                <a:pos x="4" y="8"/>
              </a:cxn>
              <a:cxn ang="0">
                <a:pos x="7" y="12"/>
              </a:cxn>
              <a:cxn ang="0">
                <a:pos x="11" y="8"/>
              </a:cxn>
              <a:cxn ang="0">
                <a:pos x="7" y="4"/>
              </a:cxn>
              <a:cxn ang="0">
                <a:pos x="7" y="51"/>
              </a:cxn>
              <a:cxn ang="0">
                <a:pos x="4" y="54"/>
              </a:cxn>
              <a:cxn ang="0">
                <a:pos x="7" y="58"/>
              </a:cxn>
              <a:cxn ang="0">
                <a:pos x="11" y="54"/>
              </a:cxn>
              <a:cxn ang="0">
                <a:pos x="7" y="51"/>
              </a:cxn>
              <a:cxn ang="0">
                <a:pos x="33" y="9"/>
              </a:cxn>
              <a:cxn ang="0">
                <a:pos x="29" y="13"/>
              </a:cxn>
              <a:cxn ang="0">
                <a:pos x="33" y="17"/>
              </a:cxn>
              <a:cxn ang="0">
                <a:pos x="37" y="13"/>
              </a:cxn>
              <a:cxn ang="0">
                <a:pos x="33" y="9"/>
              </a:cxn>
            </a:cxnLst>
            <a:rect l="0" t="0" r="r" b="b"/>
            <a:pathLst>
              <a:path w="41" h="62">
                <a:moveTo>
                  <a:pt x="37" y="20"/>
                </a:moveTo>
                <a:cubicBezTo>
                  <a:pt x="37" y="34"/>
                  <a:pt x="27" y="38"/>
                  <a:pt x="20" y="40"/>
                </a:cubicBezTo>
                <a:cubicBezTo>
                  <a:pt x="13" y="42"/>
                  <a:pt x="11" y="43"/>
                  <a:pt x="11" y="47"/>
                </a:cubicBezTo>
                <a:cubicBezTo>
                  <a:pt x="11" y="48"/>
                  <a:pt x="11" y="48"/>
                  <a:pt x="11" y="48"/>
                </a:cubicBezTo>
                <a:cubicBezTo>
                  <a:pt x="14" y="49"/>
                  <a:pt x="15" y="52"/>
                  <a:pt x="15" y="54"/>
                </a:cubicBezTo>
                <a:cubicBezTo>
                  <a:pt x="15" y="59"/>
                  <a:pt x="12" y="62"/>
                  <a:pt x="7" y="62"/>
                </a:cubicBezTo>
                <a:cubicBezTo>
                  <a:pt x="3" y="62"/>
                  <a:pt x="0" y="59"/>
                  <a:pt x="0" y="54"/>
                </a:cubicBezTo>
                <a:cubicBezTo>
                  <a:pt x="0" y="52"/>
                  <a:pt x="1" y="49"/>
                  <a:pt x="4" y="48"/>
                </a:cubicBezTo>
                <a:cubicBezTo>
                  <a:pt x="4" y="15"/>
                  <a:pt x="4" y="15"/>
                  <a:pt x="4" y="15"/>
                </a:cubicBezTo>
                <a:cubicBezTo>
                  <a:pt x="1" y="14"/>
                  <a:pt x="0" y="11"/>
                  <a:pt x="0" y="8"/>
                </a:cubicBezTo>
                <a:cubicBezTo>
                  <a:pt x="0" y="4"/>
                  <a:pt x="3" y="0"/>
                  <a:pt x="7" y="0"/>
                </a:cubicBezTo>
                <a:cubicBezTo>
                  <a:pt x="12" y="0"/>
                  <a:pt x="15" y="4"/>
                  <a:pt x="15" y="8"/>
                </a:cubicBezTo>
                <a:cubicBezTo>
                  <a:pt x="15" y="11"/>
                  <a:pt x="14" y="14"/>
                  <a:pt x="11" y="15"/>
                </a:cubicBezTo>
                <a:cubicBezTo>
                  <a:pt x="11" y="35"/>
                  <a:pt x="11" y="35"/>
                  <a:pt x="11" y="35"/>
                </a:cubicBezTo>
                <a:cubicBezTo>
                  <a:pt x="13" y="34"/>
                  <a:pt x="16" y="33"/>
                  <a:pt x="18" y="33"/>
                </a:cubicBezTo>
                <a:cubicBezTo>
                  <a:pt x="25" y="30"/>
                  <a:pt x="29" y="28"/>
                  <a:pt x="29" y="20"/>
                </a:cubicBezTo>
                <a:cubicBezTo>
                  <a:pt x="27" y="19"/>
                  <a:pt x="25" y="16"/>
                  <a:pt x="25" y="13"/>
                </a:cubicBezTo>
                <a:cubicBezTo>
                  <a:pt x="25" y="9"/>
                  <a:pt x="29" y="6"/>
                  <a:pt x="33" y="6"/>
                </a:cubicBezTo>
                <a:cubicBezTo>
                  <a:pt x="37" y="6"/>
                  <a:pt x="41" y="9"/>
                  <a:pt x="41" y="13"/>
                </a:cubicBezTo>
                <a:cubicBezTo>
                  <a:pt x="41" y="16"/>
                  <a:pt x="39" y="19"/>
                  <a:pt x="37" y="20"/>
                </a:cubicBezTo>
                <a:close/>
                <a:moveTo>
                  <a:pt x="7" y="4"/>
                </a:moveTo>
                <a:cubicBezTo>
                  <a:pt x="5" y="4"/>
                  <a:pt x="4" y="6"/>
                  <a:pt x="4" y="8"/>
                </a:cubicBezTo>
                <a:cubicBezTo>
                  <a:pt x="4" y="10"/>
                  <a:pt x="5" y="12"/>
                  <a:pt x="7" y="12"/>
                </a:cubicBezTo>
                <a:cubicBezTo>
                  <a:pt x="10" y="12"/>
                  <a:pt x="11" y="10"/>
                  <a:pt x="11" y="8"/>
                </a:cubicBezTo>
                <a:cubicBezTo>
                  <a:pt x="11" y="6"/>
                  <a:pt x="10" y="4"/>
                  <a:pt x="7" y="4"/>
                </a:cubicBezTo>
                <a:close/>
                <a:moveTo>
                  <a:pt x="7" y="51"/>
                </a:moveTo>
                <a:cubicBezTo>
                  <a:pt x="5" y="51"/>
                  <a:pt x="4" y="52"/>
                  <a:pt x="4" y="54"/>
                </a:cubicBezTo>
                <a:cubicBezTo>
                  <a:pt x="4" y="57"/>
                  <a:pt x="5" y="58"/>
                  <a:pt x="7" y="58"/>
                </a:cubicBezTo>
                <a:cubicBezTo>
                  <a:pt x="10" y="58"/>
                  <a:pt x="11" y="57"/>
                  <a:pt x="11" y="54"/>
                </a:cubicBezTo>
                <a:cubicBezTo>
                  <a:pt x="11" y="52"/>
                  <a:pt x="10" y="51"/>
                  <a:pt x="7" y="51"/>
                </a:cubicBezTo>
                <a:close/>
                <a:moveTo>
                  <a:pt x="33" y="9"/>
                </a:moveTo>
                <a:cubicBezTo>
                  <a:pt x="31" y="9"/>
                  <a:pt x="29" y="11"/>
                  <a:pt x="29" y="13"/>
                </a:cubicBezTo>
                <a:cubicBezTo>
                  <a:pt x="29" y="15"/>
                  <a:pt x="31" y="17"/>
                  <a:pt x="33" y="17"/>
                </a:cubicBezTo>
                <a:cubicBezTo>
                  <a:pt x="35" y="17"/>
                  <a:pt x="37" y="15"/>
                  <a:pt x="37" y="13"/>
                </a:cubicBezTo>
                <a:cubicBezTo>
                  <a:pt x="37" y="11"/>
                  <a:pt x="35" y="9"/>
                  <a:pt x="33" y="9"/>
                </a:cubicBezTo>
                <a:close/>
              </a:path>
            </a:pathLst>
          </a:custGeom>
          <a:solidFill>
            <a:srgbClr val="101A33"/>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40" name="Freeform 123"/>
          <p:cNvSpPr>
            <a:spLocks noEditPoints="1"/>
          </p:cNvSpPr>
          <p:nvPr/>
        </p:nvSpPr>
        <p:spPr bwMode="auto">
          <a:xfrm>
            <a:off x="6481981" y="4812723"/>
            <a:ext cx="422614" cy="422614"/>
          </a:xfrm>
          <a:custGeom>
            <a:avLst/>
            <a:gdLst/>
            <a:ahLst/>
            <a:cxnLst>
              <a:cxn ang="0">
                <a:pos x="31" y="62"/>
              </a:cxn>
              <a:cxn ang="0">
                <a:pos x="0" y="31"/>
              </a:cxn>
              <a:cxn ang="0">
                <a:pos x="31" y="0"/>
              </a:cxn>
              <a:cxn ang="0">
                <a:pos x="62" y="31"/>
              </a:cxn>
              <a:cxn ang="0">
                <a:pos x="31" y="62"/>
              </a:cxn>
              <a:cxn ang="0">
                <a:pos x="32" y="11"/>
              </a:cxn>
              <a:cxn ang="0">
                <a:pos x="17" y="19"/>
              </a:cxn>
              <a:cxn ang="0">
                <a:pos x="18" y="21"/>
              </a:cxn>
              <a:cxn ang="0">
                <a:pos x="23" y="25"/>
              </a:cxn>
              <a:cxn ang="0">
                <a:pos x="24" y="25"/>
              </a:cxn>
              <a:cxn ang="0">
                <a:pos x="25" y="25"/>
              </a:cxn>
              <a:cxn ang="0">
                <a:pos x="28" y="21"/>
              </a:cxn>
              <a:cxn ang="0">
                <a:pos x="32" y="20"/>
              </a:cxn>
              <a:cxn ang="0">
                <a:pos x="36" y="24"/>
              </a:cxn>
              <a:cxn ang="0">
                <a:pos x="33" y="28"/>
              </a:cxn>
              <a:cxn ang="0">
                <a:pos x="26" y="36"/>
              </a:cxn>
              <a:cxn ang="0">
                <a:pos x="26" y="38"/>
              </a:cxn>
              <a:cxn ang="0">
                <a:pos x="27" y="39"/>
              </a:cxn>
              <a:cxn ang="0">
                <a:pos x="35" y="39"/>
              </a:cxn>
              <a:cxn ang="0">
                <a:pos x="36" y="38"/>
              </a:cxn>
              <a:cxn ang="0">
                <a:pos x="40" y="34"/>
              </a:cxn>
              <a:cxn ang="0">
                <a:pos x="47" y="24"/>
              </a:cxn>
              <a:cxn ang="0">
                <a:pos x="32" y="11"/>
              </a:cxn>
              <a:cxn ang="0">
                <a:pos x="36" y="43"/>
              </a:cxn>
              <a:cxn ang="0">
                <a:pos x="35" y="42"/>
              </a:cxn>
              <a:cxn ang="0">
                <a:pos x="27" y="42"/>
              </a:cxn>
              <a:cxn ang="0">
                <a:pos x="26" y="43"/>
              </a:cxn>
              <a:cxn ang="0">
                <a:pos x="26" y="51"/>
              </a:cxn>
              <a:cxn ang="0">
                <a:pos x="27" y="52"/>
              </a:cxn>
              <a:cxn ang="0">
                <a:pos x="35" y="52"/>
              </a:cxn>
              <a:cxn ang="0">
                <a:pos x="36" y="51"/>
              </a:cxn>
              <a:cxn ang="0">
                <a:pos x="36" y="43"/>
              </a:cxn>
            </a:cxnLst>
            <a:rect l="0" t="0" r="r" b="b"/>
            <a:pathLst>
              <a:path w="62" h="62">
                <a:moveTo>
                  <a:pt x="31" y="62"/>
                </a:moveTo>
                <a:cubicBezTo>
                  <a:pt x="14" y="62"/>
                  <a:pt x="0" y="48"/>
                  <a:pt x="0" y="31"/>
                </a:cubicBezTo>
                <a:cubicBezTo>
                  <a:pt x="0" y="14"/>
                  <a:pt x="14" y="0"/>
                  <a:pt x="31" y="0"/>
                </a:cubicBezTo>
                <a:cubicBezTo>
                  <a:pt x="48" y="0"/>
                  <a:pt x="62" y="14"/>
                  <a:pt x="62" y="31"/>
                </a:cubicBezTo>
                <a:cubicBezTo>
                  <a:pt x="62" y="48"/>
                  <a:pt x="48" y="62"/>
                  <a:pt x="31" y="62"/>
                </a:cubicBezTo>
                <a:close/>
                <a:moveTo>
                  <a:pt x="32" y="11"/>
                </a:moveTo>
                <a:cubicBezTo>
                  <a:pt x="26" y="11"/>
                  <a:pt x="21" y="14"/>
                  <a:pt x="17" y="19"/>
                </a:cubicBezTo>
                <a:cubicBezTo>
                  <a:pt x="17" y="20"/>
                  <a:pt x="17" y="21"/>
                  <a:pt x="18" y="21"/>
                </a:cubicBezTo>
                <a:cubicBezTo>
                  <a:pt x="23" y="25"/>
                  <a:pt x="23" y="25"/>
                  <a:pt x="23" y="25"/>
                </a:cubicBezTo>
                <a:cubicBezTo>
                  <a:pt x="23" y="25"/>
                  <a:pt x="23" y="25"/>
                  <a:pt x="24" y="25"/>
                </a:cubicBezTo>
                <a:cubicBezTo>
                  <a:pt x="24" y="25"/>
                  <a:pt x="24" y="25"/>
                  <a:pt x="25" y="25"/>
                </a:cubicBezTo>
                <a:cubicBezTo>
                  <a:pt x="27" y="22"/>
                  <a:pt x="27" y="22"/>
                  <a:pt x="28" y="21"/>
                </a:cubicBezTo>
                <a:cubicBezTo>
                  <a:pt x="29" y="21"/>
                  <a:pt x="30" y="20"/>
                  <a:pt x="32" y="20"/>
                </a:cubicBezTo>
                <a:cubicBezTo>
                  <a:pt x="34" y="20"/>
                  <a:pt x="36" y="22"/>
                  <a:pt x="36" y="24"/>
                </a:cubicBezTo>
                <a:cubicBezTo>
                  <a:pt x="36" y="26"/>
                  <a:pt x="35" y="27"/>
                  <a:pt x="33" y="28"/>
                </a:cubicBezTo>
                <a:cubicBezTo>
                  <a:pt x="30" y="29"/>
                  <a:pt x="26" y="32"/>
                  <a:pt x="26" y="36"/>
                </a:cubicBezTo>
                <a:cubicBezTo>
                  <a:pt x="26" y="38"/>
                  <a:pt x="26" y="38"/>
                  <a:pt x="26" y="38"/>
                </a:cubicBezTo>
                <a:cubicBezTo>
                  <a:pt x="26" y="38"/>
                  <a:pt x="27" y="39"/>
                  <a:pt x="27" y="39"/>
                </a:cubicBezTo>
                <a:cubicBezTo>
                  <a:pt x="35" y="39"/>
                  <a:pt x="35" y="39"/>
                  <a:pt x="35" y="39"/>
                </a:cubicBezTo>
                <a:cubicBezTo>
                  <a:pt x="36" y="39"/>
                  <a:pt x="36" y="38"/>
                  <a:pt x="36" y="38"/>
                </a:cubicBezTo>
                <a:cubicBezTo>
                  <a:pt x="36" y="37"/>
                  <a:pt x="38" y="35"/>
                  <a:pt x="40" y="34"/>
                </a:cubicBezTo>
                <a:cubicBezTo>
                  <a:pt x="43" y="32"/>
                  <a:pt x="47" y="30"/>
                  <a:pt x="47" y="24"/>
                </a:cubicBezTo>
                <a:cubicBezTo>
                  <a:pt x="47" y="16"/>
                  <a:pt x="39" y="11"/>
                  <a:pt x="32" y="11"/>
                </a:cubicBezTo>
                <a:close/>
                <a:moveTo>
                  <a:pt x="36" y="43"/>
                </a:moveTo>
                <a:cubicBezTo>
                  <a:pt x="36" y="42"/>
                  <a:pt x="36" y="42"/>
                  <a:pt x="35" y="42"/>
                </a:cubicBezTo>
                <a:cubicBezTo>
                  <a:pt x="27" y="42"/>
                  <a:pt x="27" y="42"/>
                  <a:pt x="27" y="42"/>
                </a:cubicBezTo>
                <a:cubicBezTo>
                  <a:pt x="27" y="42"/>
                  <a:pt x="26" y="42"/>
                  <a:pt x="26" y="43"/>
                </a:cubicBezTo>
                <a:cubicBezTo>
                  <a:pt x="26" y="51"/>
                  <a:pt x="26" y="51"/>
                  <a:pt x="26" y="51"/>
                </a:cubicBezTo>
                <a:cubicBezTo>
                  <a:pt x="26" y="51"/>
                  <a:pt x="27" y="52"/>
                  <a:pt x="27" y="52"/>
                </a:cubicBezTo>
                <a:cubicBezTo>
                  <a:pt x="35" y="52"/>
                  <a:pt x="35" y="52"/>
                  <a:pt x="35" y="52"/>
                </a:cubicBezTo>
                <a:cubicBezTo>
                  <a:pt x="36" y="52"/>
                  <a:pt x="36" y="51"/>
                  <a:pt x="36" y="51"/>
                </a:cubicBezTo>
                <a:lnTo>
                  <a:pt x="36" y="43"/>
                </a:lnTo>
                <a:close/>
              </a:path>
            </a:pathLst>
          </a:custGeom>
          <a:solidFill>
            <a:srgbClr val="FFFFFF"/>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41" name="Freeform 57"/>
          <p:cNvSpPr>
            <a:spLocks noEditPoints="1"/>
          </p:cNvSpPr>
          <p:nvPr/>
        </p:nvSpPr>
        <p:spPr bwMode="auto">
          <a:xfrm>
            <a:off x="5363918" y="4870631"/>
            <a:ext cx="372396" cy="330139"/>
          </a:xfrm>
          <a:custGeom>
            <a:avLst/>
            <a:gdLst/>
            <a:ahLst/>
            <a:cxnLst>
              <a:cxn ang="0">
                <a:pos x="7" y="9"/>
              </a:cxn>
              <a:cxn ang="0">
                <a:pos x="7" y="57"/>
              </a:cxn>
              <a:cxn ang="0">
                <a:pos x="6" y="58"/>
              </a:cxn>
              <a:cxn ang="0">
                <a:pos x="4" y="58"/>
              </a:cxn>
              <a:cxn ang="0">
                <a:pos x="2" y="57"/>
              </a:cxn>
              <a:cxn ang="0">
                <a:pos x="2" y="9"/>
              </a:cxn>
              <a:cxn ang="0">
                <a:pos x="0" y="4"/>
              </a:cxn>
              <a:cxn ang="0">
                <a:pos x="5" y="0"/>
              </a:cxn>
              <a:cxn ang="0">
                <a:pos x="10" y="4"/>
              </a:cxn>
              <a:cxn ang="0">
                <a:pos x="7" y="9"/>
              </a:cxn>
              <a:cxn ang="0">
                <a:pos x="65" y="36"/>
              </a:cxn>
              <a:cxn ang="0">
                <a:pos x="63" y="38"/>
              </a:cxn>
              <a:cxn ang="0">
                <a:pos x="49" y="43"/>
              </a:cxn>
              <a:cxn ang="0">
                <a:pos x="31" y="37"/>
              </a:cxn>
              <a:cxn ang="0">
                <a:pos x="13" y="43"/>
              </a:cxn>
              <a:cxn ang="0">
                <a:pos x="12" y="43"/>
              </a:cxn>
              <a:cxn ang="0">
                <a:pos x="10" y="41"/>
              </a:cxn>
              <a:cxn ang="0">
                <a:pos x="10" y="13"/>
              </a:cxn>
              <a:cxn ang="0">
                <a:pos x="11" y="11"/>
              </a:cxn>
              <a:cxn ang="0">
                <a:pos x="14" y="9"/>
              </a:cxn>
              <a:cxn ang="0">
                <a:pos x="30" y="4"/>
              </a:cxn>
              <a:cxn ang="0">
                <a:pos x="46" y="9"/>
              </a:cxn>
              <a:cxn ang="0">
                <a:pos x="49" y="10"/>
              </a:cxn>
              <a:cxn ang="0">
                <a:pos x="63" y="4"/>
              </a:cxn>
              <a:cxn ang="0">
                <a:pos x="65" y="7"/>
              </a:cxn>
              <a:cxn ang="0">
                <a:pos x="65" y="36"/>
              </a:cxn>
            </a:cxnLst>
            <a:rect l="0" t="0" r="r" b="b"/>
            <a:pathLst>
              <a:path w="65" h="58">
                <a:moveTo>
                  <a:pt x="7" y="9"/>
                </a:moveTo>
                <a:cubicBezTo>
                  <a:pt x="7" y="57"/>
                  <a:pt x="7" y="57"/>
                  <a:pt x="7" y="57"/>
                </a:cubicBezTo>
                <a:cubicBezTo>
                  <a:pt x="7" y="57"/>
                  <a:pt x="7" y="58"/>
                  <a:pt x="6" y="58"/>
                </a:cubicBezTo>
                <a:cubicBezTo>
                  <a:pt x="4" y="58"/>
                  <a:pt x="4" y="58"/>
                  <a:pt x="4" y="58"/>
                </a:cubicBezTo>
                <a:cubicBezTo>
                  <a:pt x="3" y="58"/>
                  <a:pt x="2" y="57"/>
                  <a:pt x="2" y="57"/>
                </a:cubicBezTo>
                <a:cubicBezTo>
                  <a:pt x="2" y="9"/>
                  <a:pt x="2" y="9"/>
                  <a:pt x="2" y="9"/>
                </a:cubicBezTo>
                <a:cubicBezTo>
                  <a:pt x="1" y="8"/>
                  <a:pt x="0" y="6"/>
                  <a:pt x="0" y="4"/>
                </a:cubicBezTo>
                <a:cubicBezTo>
                  <a:pt x="0" y="2"/>
                  <a:pt x="2" y="0"/>
                  <a:pt x="5" y="0"/>
                </a:cubicBezTo>
                <a:cubicBezTo>
                  <a:pt x="7" y="0"/>
                  <a:pt x="10" y="2"/>
                  <a:pt x="10" y="4"/>
                </a:cubicBezTo>
                <a:cubicBezTo>
                  <a:pt x="10" y="6"/>
                  <a:pt x="9" y="8"/>
                  <a:pt x="7" y="9"/>
                </a:cubicBezTo>
                <a:close/>
                <a:moveTo>
                  <a:pt x="65" y="36"/>
                </a:moveTo>
                <a:cubicBezTo>
                  <a:pt x="65" y="37"/>
                  <a:pt x="65" y="38"/>
                  <a:pt x="63" y="38"/>
                </a:cubicBezTo>
                <a:cubicBezTo>
                  <a:pt x="59" y="41"/>
                  <a:pt x="54" y="43"/>
                  <a:pt x="49" y="43"/>
                </a:cubicBezTo>
                <a:cubicBezTo>
                  <a:pt x="43" y="43"/>
                  <a:pt x="39" y="37"/>
                  <a:pt x="31" y="37"/>
                </a:cubicBezTo>
                <a:cubicBezTo>
                  <a:pt x="25" y="37"/>
                  <a:pt x="19" y="40"/>
                  <a:pt x="13" y="43"/>
                </a:cubicBezTo>
                <a:cubicBezTo>
                  <a:pt x="13" y="43"/>
                  <a:pt x="12" y="43"/>
                  <a:pt x="12" y="43"/>
                </a:cubicBezTo>
                <a:cubicBezTo>
                  <a:pt x="11" y="43"/>
                  <a:pt x="10" y="42"/>
                  <a:pt x="10" y="41"/>
                </a:cubicBezTo>
                <a:cubicBezTo>
                  <a:pt x="10" y="13"/>
                  <a:pt x="10" y="13"/>
                  <a:pt x="10" y="13"/>
                </a:cubicBezTo>
                <a:cubicBezTo>
                  <a:pt x="10" y="12"/>
                  <a:pt x="10" y="11"/>
                  <a:pt x="11" y="11"/>
                </a:cubicBezTo>
                <a:cubicBezTo>
                  <a:pt x="12" y="10"/>
                  <a:pt x="13" y="9"/>
                  <a:pt x="14" y="9"/>
                </a:cubicBezTo>
                <a:cubicBezTo>
                  <a:pt x="19" y="7"/>
                  <a:pt x="24" y="4"/>
                  <a:pt x="30" y="4"/>
                </a:cubicBezTo>
                <a:cubicBezTo>
                  <a:pt x="36" y="4"/>
                  <a:pt x="40" y="6"/>
                  <a:pt x="46" y="9"/>
                </a:cubicBezTo>
                <a:cubicBezTo>
                  <a:pt x="47" y="9"/>
                  <a:pt x="48" y="10"/>
                  <a:pt x="49" y="10"/>
                </a:cubicBezTo>
                <a:cubicBezTo>
                  <a:pt x="55" y="10"/>
                  <a:pt x="61" y="4"/>
                  <a:pt x="63" y="4"/>
                </a:cubicBezTo>
                <a:cubicBezTo>
                  <a:pt x="64" y="4"/>
                  <a:pt x="65" y="6"/>
                  <a:pt x="65" y="7"/>
                </a:cubicBezTo>
                <a:lnTo>
                  <a:pt x="65" y="36"/>
                </a:lnTo>
                <a:close/>
              </a:path>
            </a:pathLst>
          </a:custGeom>
          <a:solidFill>
            <a:srgbClr val="101A33"/>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42" name="Freeform 91"/>
          <p:cNvSpPr>
            <a:spLocks noEditPoints="1"/>
          </p:cNvSpPr>
          <p:nvPr/>
        </p:nvSpPr>
        <p:spPr bwMode="auto">
          <a:xfrm>
            <a:off x="4742878" y="3800748"/>
            <a:ext cx="400710" cy="400710"/>
          </a:xfrm>
          <a:custGeom>
            <a:avLst/>
            <a:gdLst/>
            <a:ahLst/>
            <a:cxnLst>
              <a:cxn ang="0">
                <a:pos x="0" y="31"/>
              </a:cxn>
              <a:cxn ang="0">
                <a:pos x="41" y="22"/>
              </a:cxn>
              <a:cxn ang="0">
                <a:pos x="45" y="20"/>
              </a:cxn>
              <a:cxn ang="0">
                <a:pos x="49" y="19"/>
              </a:cxn>
              <a:cxn ang="0">
                <a:pos x="48" y="17"/>
              </a:cxn>
              <a:cxn ang="0">
                <a:pos x="45" y="15"/>
              </a:cxn>
              <a:cxn ang="0">
                <a:pos x="43" y="15"/>
              </a:cxn>
              <a:cxn ang="0">
                <a:pos x="42" y="14"/>
              </a:cxn>
              <a:cxn ang="0">
                <a:pos x="38" y="12"/>
              </a:cxn>
              <a:cxn ang="0">
                <a:pos x="38" y="16"/>
              </a:cxn>
              <a:cxn ang="0">
                <a:pos x="37" y="19"/>
              </a:cxn>
              <a:cxn ang="0">
                <a:pos x="33" y="17"/>
              </a:cxn>
              <a:cxn ang="0">
                <a:pos x="29" y="15"/>
              </a:cxn>
              <a:cxn ang="0">
                <a:pos x="30" y="11"/>
              </a:cxn>
              <a:cxn ang="0">
                <a:pos x="35" y="10"/>
              </a:cxn>
              <a:cxn ang="0">
                <a:pos x="34" y="8"/>
              </a:cxn>
              <a:cxn ang="0">
                <a:pos x="31" y="9"/>
              </a:cxn>
              <a:cxn ang="0">
                <a:pos x="27" y="6"/>
              </a:cxn>
              <a:cxn ang="0">
                <a:pos x="28" y="9"/>
              </a:cxn>
              <a:cxn ang="0">
                <a:pos x="26" y="9"/>
              </a:cxn>
              <a:cxn ang="0">
                <a:pos x="23" y="7"/>
              </a:cxn>
              <a:cxn ang="0">
                <a:pos x="21" y="8"/>
              </a:cxn>
              <a:cxn ang="0">
                <a:pos x="23" y="9"/>
              </a:cxn>
              <a:cxn ang="0">
                <a:pos x="22" y="10"/>
              </a:cxn>
              <a:cxn ang="0">
                <a:pos x="10" y="18"/>
              </a:cxn>
              <a:cxn ang="0">
                <a:pos x="11" y="19"/>
              </a:cxn>
              <a:cxn ang="0">
                <a:pos x="13" y="22"/>
              </a:cxn>
              <a:cxn ang="0">
                <a:pos x="12" y="26"/>
              </a:cxn>
              <a:cxn ang="0">
                <a:pos x="15" y="30"/>
              </a:cxn>
              <a:cxn ang="0">
                <a:pos x="18" y="35"/>
              </a:cxn>
              <a:cxn ang="0">
                <a:pos x="19" y="37"/>
              </a:cxn>
              <a:cxn ang="0">
                <a:pos x="17" y="32"/>
              </a:cxn>
              <a:cxn ang="0">
                <a:pos x="21" y="37"/>
              </a:cxn>
              <a:cxn ang="0">
                <a:pos x="25" y="41"/>
              </a:cxn>
              <a:cxn ang="0">
                <a:pos x="30" y="44"/>
              </a:cxn>
              <a:cxn ang="0">
                <a:pos x="35" y="47"/>
              </a:cxn>
              <a:cxn ang="0">
                <a:pos x="36" y="47"/>
              </a:cxn>
              <a:cxn ang="0">
                <a:pos x="34" y="43"/>
              </a:cxn>
              <a:cxn ang="0">
                <a:pos x="32" y="42"/>
              </a:cxn>
              <a:cxn ang="0">
                <a:pos x="32" y="39"/>
              </a:cxn>
              <a:cxn ang="0">
                <a:pos x="28" y="41"/>
              </a:cxn>
              <a:cxn ang="0">
                <a:pos x="27" y="34"/>
              </a:cxn>
              <a:cxn ang="0">
                <a:pos x="30" y="34"/>
              </a:cxn>
              <a:cxn ang="0">
                <a:pos x="32" y="33"/>
              </a:cxn>
              <a:cxn ang="0">
                <a:pos x="35" y="34"/>
              </a:cxn>
              <a:cxn ang="0">
                <a:pos x="36" y="33"/>
              </a:cxn>
              <a:cxn ang="0">
                <a:pos x="38" y="29"/>
              </a:cxn>
              <a:cxn ang="0">
                <a:pos x="38" y="28"/>
              </a:cxn>
              <a:cxn ang="0">
                <a:pos x="41" y="26"/>
              </a:cxn>
              <a:cxn ang="0">
                <a:pos x="43" y="23"/>
              </a:cxn>
              <a:cxn ang="0">
                <a:pos x="44" y="22"/>
              </a:cxn>
              <a:cxn ang="0">
                <a:pos x="41" y="22"/>
              </a:cxn>
              <a:cxn ang="0">
                <a:pos x="48" y="48"/>
              </a:cxn>
              <a:cxn ang="0">
                <a:pos x="44" y="47"/>
              </a:cxn>
              <a:cxn ang="0">
                <a:pos x="41" y="47"/>
              </a:cxn>
              <a:cxn ang="0">
                <a:pos x="38" y="46"/>
              </a:cxn>
              <a:cxn ang="0">
                <a:pos x="37" y="50"/>
              </a:cxn>
              <a:cxn ang="0">
                <a:pos x="36" y="54"/>
              </a:cxn>
              <a:cxn ang="0">
                <a:pos x="50" y="49"/>
              </a:cxn>
            </a:cxnLst>
            <a:rect l="0" t="0" r="r" b="b"/>
            <a:pathLst>
              <a:path w="62" h="62">
                <a:moveTo>
                  <a:pt x="62" y="31"/>
                </a:moveTo>
                <a:cubicBezTo>
                  <a:pt x="62" y="48"/>
                  <a:pt x="48" y="62"/>
                  <a:pt x="31" y="62"/>
                </a:cubicBezTo>
                <a:cubicBezTo>
                  <a:pt x="14" y="62"/>
                  <a:pt x="0" y="48"/>
                  <a:pt x="0" y="31"/>
                </a:cubicBezTo>
                <a:cubicBezTo>
                  <a:pt x="0" y="14"/>
                  <a:pt x="14" y="0"/>
                  <a:pt x="31" y="0"/>
                </a:cubicBezTo>
                <a:cubicBezTo>
                  <a:pt x="48" y="0"/>
                  <a:pt x="62" y="14"/>
                  <a:pt x="62" y="31"/>
                </a:cubicBezTo>
                <a:close/>
                <a:moveTo>
                  <a:pt x="41" y="22"/>
                </a:moveTo>
                <a:cubicBezTo>
                  <a:pt x="42" y="22"/>
                  <a:pt x="42" y="21"/>
                  <a:pt x="42" y="21"/>
                </a:cubicBezTo>
                <a:cubicBezTo>
                  <a:pt x="42" y="21"/>
                  <a:pt x="42" y="21"/>
                  <a:pt x="43" y="21"/>
                </a:cubicBezTo>
                <a:cubicBezTo>
                  <a:pt x="43" y="20"/>
                  <a:pt x="44" y="20"/>
                  <a:pt x="45" y="20"/>
                </a:cubicBezTo>
                <a:cubicBezTo>
                  <a:pt x="46" y="20"/>
                  <a:pt x="46" y="20"/>
                  <a:pt x="47" y="21"/>
                </a:cubicBezTo>
                <a:cubicBezTo>
                  <a:pt x="47" y="20"/>
                  <a:pt x="48" y="20"/>
                  <a:pt x="48" y="20"/>
                </a:cubicBezTo>
                <a:cubicBezTo>
                  <a:pt x="48" y="19"/>
                  <a:pt x="49" y="19"/>
                  <a:pt x="49" y="19"/>
                </a:cubicBezTo>
                <a:cubicBezTo>
                  <a:pt x="49" y="19"/>
                  <a:pt x="49" y="18"/>
                  <a:pt x="49" y="18"/>
                </a:cubicBezTo>
                <a:cubicBezTo>
                  <a:pt x="49" y="18"/>
                  <a:pt x="48" y="18"/>
                  <a:pt x="48" y="17"/>
                </a:cubicBezTo>
                <a:cubicBezTo>
                  <a:pt x="48" y="17"/>
                  <a:pt x="48" y="17"/>
                  <a:pt x="48" y="17"/>
                </a:cubicBezTo>
                <a:cubicBezTo>
                  <a:pt x="48" y="17"/>
                  <a:pt x="47" y="17"/>
                  <a:pt x="47" y="17"/>
                </a:cubicBezTo>
                <a:cubicBezTo>
                  <a:pt x="46" y="17"/>
                  <a:pt x="46" y="16"/>
                  <a:pt x="46" y="16"/>
                </a:cubicBezTo>
                <a:cubicBezTo>
                  <a:pt x="46" y="15"/>
                  <a:pt x="45" y="15"/>
                  <a:pt x="45" y="15"/>
                </a:cubicBezTo>
                <a:cubicBezTo>
                  <a:pt x="45" y="15"/>
                  <a:pt x="45" y="14"/>
                  <a:pt x="45" y="14"/>
                </a:cubicBezTo>
                <a:cubicBezTo>
                  <a:pt x="44" y="14"/>
                  <a:pt x="44" y="15"/>
                  <a:pt x="44" y="15"/>
                </a:cubicBezTo>
                <a:cubicBezTo>
                  <a:pt x="43" y="15"/>
                  <a:pt x="43" y="15"/>
                  <a:pt x="43" y="15"/>
                </a:cubicBezTo>
                <a:cubicBezTo>
                  <a:pt x="43" y="15"/>
                  <a:pt x="43" y="15"/>
                  <a:pt x="42" y="15"/>
                </a:cubicBezTo>
                <a:cubicBezTo>
                  <a:pt x="43" y="15"/>
                  <a:pt x="42" y="15"/>
                  <a:pt x="42" y="15"/>
                </a:cubicBezTo>
                <a:cubicBezTo>
                  <a:pt x="42" y="14"/>
                  <a:pt x="42" y="14"/>
                  <a:pt x="42" y="14"/>
                </a:cubicBezTo>
                <a:cubicBezTo>
                  <a:pt x="42" y="14"/>
                  <a:pt x="42" y="14"/>
                  <a:pt x="42" y="14"/>
                </a:cubicBezTo>
                <a:cubicBezTo>
                  <a:pt x="42" y="13"/>
                  <a:pt x="41" y="13"/>
                  <a:pt x="40" y="13"/>
                </a:cubicBezTo>
                <a:cubicBezTo>
                  <a:pt x="40" y="12"/>
                  <a:pt x="38" y="12"/>
                  <a:pt x="38" y="12"/>
                </a:cubicBezTo>
                <a:cubicBezTo>
                  <a:pt x="37" y="13"/>
                  <a:pt x="38" y="13"/>
                  <a:pt x="38" y="14"/>
                </a:cubicBezTo>
                <a:cubicBezTo>
                  <a:pt x="38" y="14"/>
                  <a:pt x="37" y="14"/>
                  <a:pt x="37" y="15"/>
                </a:cubicBezTo>
                <a:cubicBezTo>
                  <a:pt x="37" y="15"/>
                  <a:pt x="38" y="15"/>
                  <a:pt x="38" y="16"/>
                </a:cubicBezTo>
                <a:cubicBezTo>
                  <a:pt x="38" y="17"/>
                  <a:pt x="37" y="17"/>
                  <a:pt x="37" y="17"/>
                </a:cubicBezTo>
                <a:cubicBezTo>
                  <a:pt x="37" y="18"/>
                  <a:pt x="37" y="18"/>
                  <a:pt x="37" y="19"/>
                </a:cubicBezTo>
                <a:cubicBezTo>
                  <a:pt x="38" y="19"/>
                  <a:pt x="37" y="19"/>
                  <a:pt x="37" y="19"/>
                </a:cubicBezTo>
                <a:cubicBezTo>
                  <a:pt x="36" y="20"/>
                  <a:pt x="35" y="19"/>
                  <a:pt x="35" y="18"/>
                </a:cubicBezTo>
                <a:cubicBezTo>
                  <a:pt x="35" y="18"/>
                  <a:pt x="35" y="17"/>
                  <a:pt x="34" y="17"/>
                </a:cubicBezTo>
                <a:cubicBezTo>
                  <a:pt x="34" y="17"/>
                  <a:pt x="33" y="17"/>
                  <a:pt x="33" y="17"/>
                </a:cubicBezTo>
                <a:cubicBezTo>
                  <a:pt x="33" y="16"/>
                  <a:pt x="32" y="16"/>
                  <a:pt x="32" y="16"/>
                </a:cubicBezTo>
                <a:cubicBezTo>
                  <a:pt x="31" y="16"/>
                  <a:pt x="30" y="16"/>
                  <a:pt x="29" y="16"/>
                </a:cubicBezTo>
                <a:cubicBezTo>
                  <a:pt x="30" y="16"/>
                  <a:pt x="29" y="15"/>
                  <a:pt x="29" y="15"/>
                </a:cubicBezTo>
                <a:cubicBezTo>
                  <a:pt x="29" y="14"/>
                  <a:pt x="29" y="14"/>
                  <a:pt x="29" y="14"/>
                </a:cubicBezTo>
                <a:cubicBezTo>
                  <a:pt x="29" y="13"/>
                  <a:pt x="29" y="13"/>
                  <a:pt x="29" y="13"/>
                </a:cubicBezTo>
                <a:cubicBezTo>
                  <a:pt x="29" y="12"/>
                  <a:pt x="30" y="11"/>
                  <a:pt x="30" y="11"/>
                </a:cubicBezTo>
                <a:cubicBezTo>
                  <a:pt x="31" y="12"/>
                  <a:pt x="31" y="12"/>
                  <a:pt x="32" y="11"/>
                </a:cubicBezTo>
                <a:cubicBezTo>
                  <a:pt x="32" y="11"/>
                  <a:pt x="32" y="10"/>
                  <a:pt x="33" y="10"/>
                </a:cubicBezTo>
                <a:cubicBezTo>
                  <a:pt x="33" y="9"/>
                  <a:pt x="34" y="10"/>
                  <a:pt x="35" y="10"/>
                </a:cubicBezTo>
                <a:cubicBezTo>
                  <a:pt x="35" y="10"/>
                  <a:pt x="35" y="9"/>
                  <a:pt x="35" y="9"/>
                </a:cubicBezTo>
                <a:cubicBezTo>
                  <a:pt x="35" y="9"/>
                  <a:pt x="35" y="8"/>
                  <a:pt x="35" y="8"/>
                </a:cubicBezTo>
                <a:cubicBezTo>
                  <a:pt x="34" y="7"/>
                  <a:pt x="33" y="8"/>
                  <a:pt x="34" y="8"/>
                </a:cubicBezTo>
                <a:cubicBezTo>
                  <a:pt x="34" y="8"/>
                  <a:pt x="33" y="10"/>
                  <a:pt x="32" y="9"/>
                </a:cubicBezTo>
                <a:cubicBezTo>
                  <a:pt x="32" y="9"/>
                  <a:pt x="32" y="8"/>
                  <a:pt x="31" y="8"/>
                </a:cubicBezTo>
                <a:cubicBezTo>
                  <a:pt x="31" y="8"/>
                  <a:pt x="31" y="8"/>
                  <a:pt x="31" y="9"/>
                </a:cubicBezTo>
                <a:cubicBezTo>
                  <a:pt x="31" y="8"/>
                  <a:pt x="30" y="8"/>
                  <a:pt x="29" y="8"/>
                </a:cubicBezTo>
                <a:cubicBezTo>
                  <a:pt x="30" y="7"/>
                  <a:pt x="29" y="7"/>
                  <a:pt x="29" y="7"/>
                </a:cubicBezTo>
                <a:cubicBezTo>
                  <a:pt x="29" y="6"/>
                  <a:pt x="28" y="6"/>
                  <a:pt x="27" y="6"/>
                </a:cubicBezTo>
                <a:cubicBezTo>
                  <a:pt x="27" y="7"/>
                  <a:pt x="28" y="8"/>
                  <a:pt x="29" y="8"/>
                </a:cubicBezTo>
                <a:cubicBezTo>
                  <a:pt x="29" y="8"/>
                  <a:pt x="29" y="8"/>
                  <a:pt x="29" y="8"/>
                </a:cubicBezTo>
                <a:cubicBezTo>
                  <a:pt x="29" y="8"/>
                  <a:pt x="28" y="9"/>
                  <a:pt x="28" y="9"/>
                </a:cubicBezTo>
                <a:cubicBezTo>
                  <a:pt x="28" y="9"/>
                  <a:pt x="28" y="10"/>
                  <a:pt x="28" y="10"/>
                </a:cubicBezTo>
                <a:cubicBezTo>
                  <a:pt x="27" y="10"/>
                  <a:pt x="27" y="9"/>
                  <a:pt x="27" y="9"/>
                </a:cubicBezTo>
                <a:cubicBezTo>
                  <a:pt x="28" y="9"/>
                  <a:pt x="26" y="9"/>
                  <a:pt x="26" y="9"/>
                </a:cubicBezTo>
                <a:cubicBezTo>
                  <a:pt x="25" y="9"/>
                  <a:pt x="24" y="9"/>
                  <a:pt x="24" y="9"/>
                </a:cubicBezTo>
                <a:cubicBezTo>
                  <a:pt x="24" y="8"/>
                  <a:pt x="24" y="7"/>
                  <a:pt x="24" y="8"/>
                </a:cubicBezTo>
                <a:cubicBezTo>
                  <a:pt x="24" y="7"/>
                  <a:pt x="23" y="7"/>
                  <a:pt x="23" y="7"/>
                </a:cubicBezTo>
                <a:cubicBezTo>
                  <a:pt x="22" y="7"/>
                  <a:pt x="21" y="8"/>
                  <a:pt x="19" y="9"/>
                </a:cubicBezTo>
                <a:cubicBezTo>
                  <a:pt x="19" y="9"/>
                  <a:pt x="20" y="9"/>
                  <a:pt x="20" y="9"/>
                </a:cubicBezTo>
                <a:cubicBezTo>
                  <a:pt x="20" y="8"/>
                  <a:pt x="20" y="8"/>
                  <a:pt x="21" y="8"/>
                </a:cubicBezTo>
                <a:cubicBezTo>
                  <a:pt x="21" y="8"/>
                  <a:pt x="22" y="7"/>
                  <a:pt x="22" y="8"/>
                </a:cubicBezTo>
                <a:cubicBezTo>
                  <a:pt x="22" y="8"/>
                  <a:pt x="23" y="8"/>
                  <a:pt x="23" y="8"/>
                </a:cubicBezTo>
                <a:cubicBezTo>
                  <a:pt x="23" y="8"/>
                  <a:pt x="23" y="8"/>
                  <a:pt x="23" y="9"/>
                </a:cubicBezTo>
                <a:cubicBezTo>
                  <a:pt x="23" y="8"/>
                  <a:pt x="23" y="9"/>
                  <a:pt x="22" y="9"/>
                </a:cubicBezTo>
                <a:cubicBezTo>
                  <a:pt x="22" y="9"/>
                  <a:pt x="21" y="9"/>
                  <a:pt x="21" y="9"/>
                </a:cubicBezTo>
                <a:cubicBezTo>
                  <a:pt x="21" y="9"/>
                  <a:pt x="22" y="10"/>
                  <a:pt x="22" y="10"/>
                </a:cubicBezTo>
                <a:cubicBezTo>
                  <a:pt x="21" y="9"/>
                  <a:pt x="21" y="9"/>
                  <a:pt x="20" y="9"/>
                </a:cubicBezTo>
                <a:cubicBezTo>
                  <a:pt x="20" y="9"/>
                  <a:pt x="19" y="9"/>
                  <a:pt x="19" y="9"/>
                </a:cubicBezTo>
                <a:cubicBezTo>
                  <a:pt x="15" y="11"/>
                  <a:pt x="12" y="14"/>
                  <a:pt x="10" y="18"/>
                </a:cubicBezTo>
                <a:cubicBezTo>
                  <a:pt x="10" y="18"/>
                  <a:pt x="10" y="18"/>
                  <a:pt x="10" y="18"/>
                </a:cubicBezTo>
                <a:cubicBezTo>
                  <a:pt x="10" y="18"/>
                  <a:pt x="10" y="19"/>
                  <a:pt x="11" y="19"/>
                </a:cubicBezTo>
                <a:cubicBezTo>
                  <a:pt x="11" y="19"/>
                  <a:pt x="11" y="19"/>
                  <a:pt x="11" y="19"/>
                </a:cubicBezTo>
                <a:cubicBezTo>
                  <a:pt x="11" y="19"/>
                  <a:pt x="13" y="20"/>
                  <a:pt x="13" y="21"/>
                </a:cubicBezTo>
                <a:cubicBezTo>
                  <a:pt x="13" y="21"/>
                  <a:pt x="13" y="21"/>
                  <a:pt x="14" y="21"/>
                </a:cubicBezTo>
                <a:cubicBezTo>
                  <a:pt x="14" y="22"/>
                  <a:pt x="13" y="22"/>
                  <a:pt x="13" y="22"/>
                </a:cubicBezTo>
                <a:cubicBezTo>
                  <a:pt x="13" y="22"/>
                  <a:pt x="12" y="21"/>
                  <a:pt x="12" y="22"/>
                </a:cubicBezTo>
                <a:cubicBezTo>
                  <a:pt x="12" y="22"/>
                  <a:pt x="12" y="23"/>
                  <a:pt x="13" y="23"/>
                </a:cubicBezTo>
                <a:cubicBezTo>
                  <a:pt x="12" y="23"/>
                  <a:pt x="12" y="25"/>
                  <a:pt x="12" y="26"/>
                </a:cubicBezTo>
                <a:cubicBezTo>
                  <a:pt x="12" y="26"/>
                  <a:pt x="12" y="26"/>
                  <a:pt x="12" y="26"/>
                </a:cubicBezTo>
                <a:cubicBezTo>
                  <a:pt x="12" y="26"/>
                  <a:pt x="13" y="28"/>
                  <a:pt x="13" y="28"/>
                </a:cubicBezTo>
                <a:cubicBezTo>
                  <a:pt x="13" y="28"/>
                  <a:pt x="14" y="30"/>
                  <a:pt x="15" y="30"/>
                </a:cubicBezTo>
                <a:cubicBezTo>
                  <a:pt x="15" y="30"/>
                  <a:pt x="16" y="31"/>
                  <a:pt x="16" y="31"/>
                </a:cubicBezTo>
                <a:cubicBezTo>
                  <a:pt x="17" y="32"/>
                  <a:pt x="17" y="33"/>
                  <a:pt x="17" y="33"/>
                </a:cubicBezTo>
                <a:cubicBezTo>
                  <a:pt x="17" y="34"/>
                  <a:pt x="18" y="34"/>
                  <a:pt x="18" y="35"/>
                </a:cubicBezTo>
                <a:cubicBezTo>
                  <a:pt x="18" y="35"/>
                  <a:pt x="18" y="35"/>
                  <a:pt x="18" y="35"/>
                </a:cubicBezTo>
                <a:cubicBezTo>
                  <a:pt x="18" y="35"/>
                  <a:pt x="19" y="35"/>
                  <a:pt x="19" y="36"/>
                </a:cubicBezTo>
                <a:cubicBezTo>
                  <a:pt x="19" y="36"/>
                  <a:pt x="19" y="37"/>
                  <a:pt x="19" y="37"/>
                </a:cubicBezTo>
                <a:cubicBezTo>
                  <a:pt x="20" y="36"/>
                  <a:pt x="19" y="35"/>
                  <a:pt x="18" y="34"/>
                </a:cubicBezTo>
                <a:cubicBezTo>
                  <a:pt x="18" y="34"/>
                  <a:pt x="18" y="34"/>
                  <a:pt x="18" y="33"/>
                </a:cubicBezTo>
                <a:cubicBezTo>
                  <a:pt x="18" y="33"/>
                  <a:pt x="18" y="32"/>
                  <a:pt x="17" y="32"/>
                </a:cubicBezTo>
                <a:cubicBezTo>
                  <a:pt x="18" y="32"/>
                  <a:pt x="18" y="32"/>
                  <a:pt x="18" y="33"/>
                </a:cubicBezTo>
                <a:cubicBezTo>
                  <a:pt x="18" y="33"/>
                  <a:pt x="20" y="35"/>
                  <a:pt x="20" y="35"/>
                </a:cubicBezTo>
                <a:cubicBezTo>
                  <a:pt x="20" y="35"/>
                  <a:pt x="21" y="37"/>
                  <a:pt x="21" y="37"/>
                </a:cubicBezTo>
                <a:cubicBezTo>
                  <a:pt x="21" y="37"/>
                  <a:pt x="22" y="37"/>
                  <a:pt x="22" y="38"/>
                </a:cubicBezTo>
                <a:cubicBezTo>
                  <a:pt x="22" y="38"/>
                  <a:pt x="22" y="39"/>
                  <a:pt x="23" y="40"/>
                </a:cubicBezTo>
                <a:cubicBezTo>
                  <a:pt x="23" y="41"/>
                  <a:pt x="24" y="41"/>
                  <a:pt x="25" y="41"/>
                </a:cubicBezTo>
                <a:cubicBezTo>
                  <a:pt x="25" y="42"/>
                  <a:pt x="26" y="42"/>
                  <a:pt x="26" y="42"/>
                </a:cubicBezTo>
                <a:cubicBezTo>
                  <a:pt x="27" y="43"/>
                  <a:pt x="27" y="42"/>
                  <a:pt x="28" y="42"/>
                </a:cubicBezTo>
                <a:cubicBezTo>
                  <a:pt x="29" y="42"/>
                  <a:pt x="29" y="43"/>
                  <a:pt x="30" y="44"/>
                </a:cubicBezTo>
                <a:cubicBezTo>
                  <a:pt x="31" y="44"/>
                  <a:pt x="32" y="44"/>
                  <a:pt x="32" y="44"/>
                </a:cubicBezTo>
                <a:cubicBezTo>
                  <a:pt x="32" y="44"/>
                  <a:pt x="33" y="46"/>
                  <a:pt x="33" y="46"/>
                </a:cubicBezTo>
                <a:cubicBezTo>
                  <a:pt x="34" y="46"/>
                  <a:pt x="34" y="47"/>
                  <a:pt x="35" y="47"/>
                </a:cubicBezTo>
                <a:cubicBezTo>
                  <a:pt x="35" y="47"/>
                  <a:pt x="35" y="47"/>
                  <a:pt x="35" y="47"/>
                </a:cubicBezTo>
                <a:cubicBezTo>
                  <a:pt x="35" y="47"/>
                  <a:pt x="36" y="48"/>
                  <a:pt x="36" y="48"/>
                </a:cubicBezTo>
                <a:cubicBezTo>
                  <a:pt x="36" y="48"/>
                  <a:pt x="36" y="47"/>
                  <a:pt x="36" y="47"/>
                </a:cubicBezTo>
                <a:cubicBezTo>
                  <a:pt x="36" y="47"/>
                  <a:pt x="35" y="47"/>
                  <a:pt x="34" y="46"/>
                </a:cubicBezTo>
                <a:cubicBezTo>
                  <a:pt x="34" y="46"/>
                  <a:pt x="34" y="45"/>
                  <a:pt x="34" y="45"/>
                </a:cubicBezTo>
                <a:cubicBezTo>
                  <a:pt x="35" y="45"/>
                  <a:pt x="35" y="44"/>
                  <a:pt x="34" y="43"/>
                </a:cubicBezTo>
                <a:cubicBezTo>
                  <a:pt x="34" y="43"/>
                  <a:pt x="34" y="43"/>
                  <a:pt x="34" y="42"/>
                </a:cubicBezTo>
                <a:cubicBezTo>
                  <a:pt x="33" y="43"/>
                  <a:pt x="33" y="42"/>
                  <a:pt x="32" y="42"/>
                </a:cubicBezTo>
                <a:cubicBezTo>
                  <a:pt x="32" y="42"/>
                  <a:pt x="32" y="42"/>
                  <a:pt x="32" y="42"/>
                </a:cubicBezTo>
                <a:cubicBezTo>
                  <a:pt x="32" y="42"/>
                  <a:pt x="32" y="43"/>
                  <a:pt x="32" y="42"/>
                </a:cubicBezTo>
                <a:cubicBezTo>
                  <a:pt x="32" y="42"/>
                  <a:pt x="32" y="41"/>
                  <a:pt x="32" y="41"/>
                </a:cubicBezTo>
                <a:cubicBezTo>
                  <a:pt x="32" y="40"/>
                  <a:pt x="33" y="39"/>
                  <a:pt x="32" y="39"/>
                </a:cubicBezTo>
                <a:cubicBezTo>
                  <a:pt x="31" y="39"/>
                  <a:pt x="31" y="39"/>
                  <a:pt x="31" y="40"/>
                </a:cubicBezTo>
                <a:cubicBezTo>
                  <a:pt x="30" y="40"/>
                  <a:pt x="30" y="40"/>
                  <a:pt x="30" y="41"/>
                </a:cubicBezTo>
                <a:cubicBezTo>
                  <a:pt x="30" y="41"/>
                  <a:pt x="28" y="41"/>
                  <a:pt x="28" y="41"/>
                </a:cubicBezTo>
                <a:cubicBezTo>
                  <a:pt x="27" y="40"/>
                  <a:pt x="27" y="39"/>
                  <a:pt x="27" y="38"/>
                </a:cubicBezTo>
                <a:cubicBezTo>
                  <a:pt x="27" y="37"/>
                  <a:pt x="27" y="36"/>
                  <a:pt x="27" y="35"/>
                </a:cubicBezTo>
                <a:cubicBezTo>
                  <a:pt x="27" y="35"/>
                  <a:pt x="27" y="34"/>
                  <a:pt x="27" y="34"/>
                </a:cubicBezTo>
                <a:cubicBezTo>
                  <a:pt x="28" y="34"/>
                  <a:pt x="28" y="34"/>
                  <a:pt x="28" y="34"/>
                </a:cubicBezTo>
                <a:cubicBezTo>
                  <a:pt x="28" y="34"/>
                  <a:pt x="28" y="34"/>
                  <a:pt x="28" y="34"/>
                </a:cubicBezTo>
                <a:cubicBezTo>
                  <a:pt x="28" y="34"/>
                  <a:pt x="29" y="33"/>
                  <a:pt x="30" y="34"/>
                </a:cubicBezTo>
                <a:cubicBezTo>
                  <a:pt x="30" y="34"/>
                  <a:pt x="31" y="34"/>
                  <a:pt x="31" y="33"/>
                </a:cubicBezTo>
                <a:cubicBezTo>
                  <a:pt x="31" y="33"/>
                  <a:pt x="31" y="33"/>
                  <a:pt x="31" y="33"/>
                </a:cubicBezTo>
                <a:cubicBezTo>
                  <a:pt x="31" y="33"/>
                  <a:pt x="31" y="33"/>
                  <a:pt x="32" y="33"/>
                </a:cubicBezTo>
                <a:cubicBezTo>
                  <a:pt x="32" y="33"/>
                  <a:pt x="33" y="33"/>
                  <a:pt x="33" y="33"/>
                </a:cubicBezTo>
                <a:cubicBezTo>
                  <a:pt x="34" y="34"/>
                  <a:pt x="34" y="34"/>
                  <a:pt x="34" y="33"/>
                </a:cubicBezTo>
                <a:cubicBezTo>
                  <a:pt x="35" y="34"/>
                  <a:pt x="35" y="34"/>
                  <a:pt x="35" y="34"/>
                </a:cubicBezTo>
                <a:cubicBezTo>
                  <a:pt x="35" y="35"/>
                  <a:pt x="35" y="36"/>
                  <a:pt x="36" y="36"/>
                </a:cubicBezTo>
                <a:cubicBezTo>
                  <a:pt x="36" y="37"/>
                  <a:pt x="36" y="35"/>
                  <a:pt x="36" y="35"/>
                </a:cubicBezTo>
                <a:cubicBezTo>
                  <a:pt x="36" y="35"/>
                  <a:pt x="36" y="33"/>
                  <a:pt x="36" y="33"/>
                </a:cubicBezTo>
                <a:cubicBezTo>
                  <a:pt x="35" y="33"/>
                  <a:pt x="35" y="32"/>
                  <a:pt x="36" y="31"/>
                </a:cubicBezTo>
                <a:cubicBezTo>
                  <a:pt x="36" y="31"/>
                  <a:pt x="37" y="31"/>
                  <a:pt x="37" y="31"/>
                </a:cubicBezTo>
                <a:cubicBezTo>
                  <a:pt x="38" y="30"/>
                  <a:pt x="38" y="30"/>
                  <a:pt x="38" y="29"/>
                </a:cubicBezTo>
                <a:cubicBezTo>
                  <a:pt x="38" y="29"/>
                  <a:pt x="38" y="29"/>
                  <a:pt x="38" y="29"/>
                </a:cubicBezTo>
                <a:cubicBezTo>
                  <a:pt x="38" y="29"/>
                  <a:pt x="38" y="28"/>
                  <a:pt x="38" y="29"/>
                </a:cubicBezTo>
                <a:cubicBezTo>
                  <a:pt x="38" y="28"/>
                  <a:pt x="38" y="28"/>
                  <a:pt x="38" y="28"/>
                </a:cubicBezTo>
                <a:cubicBezTo>
                  <a:pt x="38" y="28"/>
                  <a:pt x="38" y="27"/>
                  <a:pt x="38" y="27"/>
                </a:cubicBezTo>
                <a:cubicBezTo>
                  <a:pt x="39" y="28"/>
                  <a:pt x="40" y="27"/>
                  <a:pt x="39" y="26"/>
                </a:cubicBezTo>
                <a:cubicBezTo>
                  <a:pt x="40" y="26"/>
                  <a:pt x="41" y="26"/>
                  <a:pt x="41" y="26"/>
                </a:cubicBezTo>
                <a:cubicBezTo>
                  <a:pt x="41" y="26"/>
                  <a:pt x="41" y="25"/>
                  <a:pt x="41" y="25"/>
                </a:cubicBezTo>
                <a:cubicBezTo>
                  <a:pt x="42" y="24"/>
                  <a:pt x="42" y="24"/>
                  <a:pt x="42" y="24"/>
                </a:cubicBezTo>
                <a:cubicBezTo>
                  <a:pt x="42" y="24"/>
                  <a:pt x="43" y="24"/>
                  <a:pt x="43" y="23"/>
                </a:cubicBezTo>
                <a:cubicBezTo>
                  <a:pt x="44" y="24"/>
                  <a:pt x="45" y="23"/>
                  <a:pt x="44" y="22"/>
                </a:cubicBezTo>
                <a:cubicBezTo>
                  <a:pt x="44" y="22"/>
                  <a:pt x="44" y="22"/>
                  <a:pt x="43" y="22"/>
                </a:cubicBezTo>
                <a:cubicBezTo>
                  <a:pt x="44" y="22"/>
                  <a:pt x="44" y="22"/>
                  <a:pt x="44" y="22"/>
                </a:cubicBezTo>
                <a:cubicBezTo>
                  <a:pt x="45" y="21"/>
                  <a:pt x="44" y="21"/>
                  <a:pt x="44" y="21"/>
                </a:cubicBezTo>
                <a:cubicBezTo>
                  <a:pt x="43" y="21"/>
                  <a:pt x="43" y="21"/>
                  <a:pt x="42" y="21"/>
                </a:cubicBezTo>
                <a:cubicBezTo>
                  <a:pt x="42" y="22"/>
                  <a:pt x="42" y="22"/>
                  <a:pt x="41" y="22"/>
                </a:cubicBezTo>
                <a:close/>
                <a:moveTo>
                  <a:pt x="50" y="49"/>
                </a:moveTo>
                <a:cubicBezTo>
                  <a:pt x="50" y="49"/>
                  <a:pt x="49" y="49"/>
                  <a:pt x="49" y="49"/>
                </a:cubicBezTo>
                <a:cubicBezTo>
                  <a:pt x="49" y="49"/>
                  <a:pt x="48" y="48"/>
                  <a:pt x="48" y="48"/>
                </a:cubicBezTo>
                <a:cubicBezTo>
                  <a:pt x="48" y="48"/>
                  <a:pt x="47" y="47"/>
                  <a:pt x="47" y="47"/>
                </a:cubicBezTo>
                <a:cubicBezTo>
                  <a:pt x="46" y="46"/>
                  <a:pt x="46" y="46"/>
                  <a:pt x="45" y="46"/>
                </a:cubicBezTo>
                <a:cubicBezTo>
                  <a:pt x="45" y="46"/>
                  <a:pt x="44" y="47"/>
                  <a:pt x="44" y="47"/>
                </a:cubicBezTo>
                <a:cubicBezTo>
                  <a:pt x="44" y="46"/>
                  <a:pt x="43" y="46"/>
                  <a:pt x="43" y="46"/>
                </a:cubicBezTo>
                <a:cubicBezTo>
                  <a:pt x="42" y="46"/>
                  <a:pt x="42" y="45"/>
                  <a:pt x="41" y="46"/>
                </a:cubicBezTo>
                <a:cubicBezTo>
                  <a:pt x="41" y="46"/>
                  <a:pt x="41" y="46"/>
                  <a:pt x="41" y="47"/>
                </a:cubicBezTo>
                <a:cubicBezTo>
                  <a:pt x="40" y="46"/>
                  <a:pt x="41" y="46"/>
                  <a:pt x="41" y="45"/>
                </a:cubicBezTo>
                <a:cubicBezTo>
                  <a:pt x="40" y="45"/>
                  <a:pt x="39" y="46"/>
                  <a:pt x="39" y="46"/>
                </a:cubicBezTo>
                <a:cubicBezTo>
                  <a:pt x="39" y="46"/>
                  <a:pt x="39" y="46"/>
                  <a:pt x="38" y="46"/>
                </a:cubicBezTo>
                <a:cubicBezTo>
                  <a:pt x="38" y="47"/>
                  <a:pt x="38" y="47"/>
                  <a:pt x="38" y="47"/>
                </a:cubicBezTo>
                <a:cubicBezTo>
                  <a:pt x="38" y="47"/>
                  <a:pt x="37" y="47"/>
                  <a:pt x="37" y="47"/>
                </a:cubicBezTo>
                <a:cubicBezTo>
                  <a:pt x="37" y="48"/>
                  <a:pt x="37" y="49"/>
                  <a:pt x="37" y="50"/>
                </a:cubicBezTo>
                <a:cubicBezTo>
                  <a:pt x="38" y="50"/>
                  <a:pt x="37" y="51"/>
                  <a:pt x="37" y="52"/>
                </a:cubicBezTo>
                <a:cubicBezTo>
                  <a:pt x="37" y="52"/>
                  <a:pt x="36" y="53"/>
                  <a:pt x="36" y="53"/>
                </a:cubicBezTo>
                <a:cubicBezTo>
                  <a:pt x="36" y="54"/>
                  <a:pt x="36" y="54"/>
                  <a:pt x="36" y="54"/>
                </a:cubicBezTo>
                <a:cubicBezTo>
                  <a:pt x="36" y="55"/>
                  <a:pt x="36" y="55"/>
                  <a:pt x="36" y="56"/>
                </a:cubicBezTo>
                <a:cubicBezTo>
                  <a:pt x="36" y="56"/>
                  <a:pt x="36" y="56"/>
                  <a:pt x="36" y="57"/>
                </a:cubicBezTo>
                <a:cubicBezTo>
                  <a:pt x="41" y="56"/>
                  <a:pt x="46" y="53"/>
                  <a:pt x="50" y="49"/>
                </a:cubicBezTo>
                <a:close/>
              </a:path>
            </a:pathLst>
          </a:custGeom>
          <a:solidFill>
            <a:srgbClr val="FFFFFF"/>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43" name="Freeform 7"/>
          <p:cNvSpPr/>
          <p:nvPr/>
        </p:nvSpPr>
        <p:spPr bwMode="auto">
          <a:xfrm>
            <a:off x="5647958" y="3479219"/>
            <a:ext cx="929952" cy="1074474"/>
          </a:xfrm>
          <a:custGeom>
            <a:avLst/>
            <a:gdLst/>
            <a:ahLst/>
            <a:cxnLst>
              <a:cxn ang="0">
                <a:pos x="592" y="170"/>
              </a:cxn>
              <a:cxn ang="0">
                <a:pos x="592" y="511"/>
              </a:cxn>
              <a:cxn ang="0">
                <a:pos x="296" y="684"/>
              </a:cxn>
              <a:cxn ang="0">
                <a:pos x="0" y="511"/>
              </a:cxn>
              <a:cxn ang="0">
                <a:pos x="0" y="170"/>
              </a:cxn>
              <a:cxn ang="0">
                <a:pos x="296" y="0"/>
              </a:cxn>
              <a:cxn ang="0">
                <a:pos x="592" y="170"/>
              </a:cxn>
            </a:cxnLst>
            <a:rect l="0" t="0" r="r" b="b"/>
            <a:pathLst>
              <a:path w="592" h="684">
                <a:moveTo>
                  <a:pt x="592" y="170"/>
                </a:moveTo>
                <a:lnTo>
                  <a:pt x="592" y="511"/>
                </a:lnTo>
                <a:lnTo>
                  <a:pt x="296" y="684"/>
                </a:lnTo>
                <a:lnTo>
                  <a:pt x="0" y="511"/>
                </a:lnTo>
                <a:lnTo>
                  <a:pt x="0" y="170"/>
                </a:lnTo>
                <a:lnTo>
                  <a:pt x="296" y="0"/>
                </a:lnTo>
                <a:lnTo>
                  <a:pt x="592" y="170"/>
                </a:lnTo>
                <a:close/>
              </a:path>
            </a:pathLst>
          </a:custGeom>
          <a:solidFill>
            <a:srgbClr val="FFFFFF">
              <a:lumMod val="85000"/>
            </a:srgb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44" name="Freeform 69"/>
          <p:cNvSpPr>
            <a:spLocks noEditPoints="1"/>
          </p:cNvSpPr>
          <p:nvPr/>
        </p:nvSpPr>
        <p:spPr bwMode="auto">
          <a:xfrm>
            <a:off x="5906389" y="3808260"/>
            <a:ext cx="413090" cy="416394"/>
          </a:xfrm>
          <a:custGeom>
            <a:avLst/>
            <a:gdLst/>
            <a:ahLst/>
            <a:cxnLst>
              <a:cxn ang="0">
                <a:pos x="29" y="58"/>
              </a:cxn>
              <a:cxn ang="0">
                <a:pos x="6" y="47"/>
              </a:cxn>
              <a:cxn ang="0">
                <a:pos x="7" y="46"/>
              </a:cxn>
              <a:cxn ang="0">
                <a:pos x="12" y="40"/>
              </a:cxn>
              <a:cxn ang="0">
                <a:pos x="13" y="40"/>
              </a:cxn>
              <a:cxn ang="0">
                <a:pos x="14" y="41"/>
              </a:cxn>
              <a:cxn ang="0">
                <a:pos x="29" y="48"/>
              </a:cxn>
              <a:cxn ang="0">
                <a:pos x="48" y="29"/>
              </a:cxn>
              <a:cxn ang="0">
                <a:pos x="29" y="9"/>
              </a:cxn>
              <a:cxn ang="0">
                <a:pos x="16" y="14"/>
              </a:cxn>
              <a:cxn ang="0">
                <a:pos x="21" y="20"/>
              </a:cxn>
              <a:cxn ang="0">
                <a:pos x="21" y="22"/>
              </a:cxn>
              <a:cxn ang="0">
                <a:pos x="19" y="24"/>
              </a:cxn>
              <a:cxn ang="0">
                <a:pos x="2" y="24"/>
              </a:cxn>
              <a:cxn ang="0">
                <a:pos x="0" y="21"/>
              </a:cxn>
              <a:cxn ang="0">
                <a:pos x="0" y="4"/>
              </a:cxn>
              <a:cxn ang="0">
                <a:pos x="1" y="2"/>
              </a:cxn>
              <a:cxn ang="0">
                <a:pos x="4" y="3"/>
              </a:cxn>
              <a:cxn ang="0">
                <a:pos x="9" y="8"/>
              </a:cxn>
              <a:cxn ang="0">
                <a:pos x="29" y="0"/>
              </a:cxn>
              <a:cxn ang="0">
                <a:pos x="58" y="29"/>
              </a:cxn>
              <a:cxn ang="0">
                <a:pos x="29" y="58"/>
              </a:cxn>
              <a:cxn ang="0">
                <a:pos x="34" y="35"/>
              </a:cxn>
              <a:cxn ang="0">
                <a:pos x="33" y="36"/>
              </a:cxn>
              <a:cxn ang="0">
                <a:pos x="20" y="36"/>
              </a:cxn>
              <a:cxn ang="0">
                <a:pos x="19" y="35"/>
              </a:cxn>
              <a:cxn ang="0">
                <a:pos x="19" y="32"/>
              </a:cxn>
              <a:cxn ang="0">
                <a:pos x="20" y="31"/>
              </a:cxn>
              <a:cxn ang="0">
                <a:pos x="29" y="31"/>
              </a:cxn>
              <a:cxn ang="0">
                <a:pos x="29" y="18"/>
              </a:cxn>
              <a:cxn ang="0">
                <a:pos x="30" y="17"/>
              </a:cxn>
              <a:cxn ang="0">
                <a:pos x="33" y="17"/>
              </a:cxn>
              <a:cxn ang="0">
                <a:pos x="34" y="18"/>
              </a:cxn>
              <a:cxn ang="0">
                <a:pos x="34" y="35"/>
              </a:cxn>
            </a:cxnLst>
            <a:rect l="0" t="0" r="r" b="b"/>
            <a:pathLst>
              <a:path w="58" h="58">
                <a:moveTo>
                  <a:pt x="29" y="58"/>
                </a:moveTo>
                <a:cubicBezTo>
                  <a:pt x="20" y="58"/>
                  <a:pt x="12" y="54"/>
                  <a:pt x="6" y="47"/>
                </a:cubicBezTo>
                <a:cubicBezTo>
                  <a:pt x="6" y="47"/>
                  <a:pt x="6" y="46"/>
                  <a:pt x="7" y="46"/>
                </a:cubicBezTo>
                <a:cubicBezTo>
                  <a:pt x="12" y="40"/>
                  <a:pt x="12" y="40"/>
                  <a:pt x="12" y="40"/>
                </a:cubicBezTo>
                <a:cubicBezTo>
                  <a:pt x="12" y="40"/>
                  <a:pt x="12" y="40"/>
                  <a:pt x="13" y="40"/>
                </a:cubicBezTo>
                <a:cubicBezTo>
                  <a:pt x="13" y="40"/>
                  <a:pt x="13" y="40"/>
                  <a:pt x="14" y="41"/>
                </a:cubicBezTo>
                <a:cubicBezTo>
                  <a:pt x="17" y="45"/>
                  <a:pt x="23" y="48"/>
                  <a:pt x="29" y="48"/>
                </a:cubicBezTo>
                <a:cubicBezTo>
                  <a:pt x="40" y="48"/>
                  <a:pt x="48" y="39"/>
                  <a:pt x="48" y="29"/>
                </a:cubicBezTo>
                <a:cubicBezTo>
                  <a:pt x="48" y="18"/>
                  <a:pt x="40" y="9"/>
                  <a:pt x="29" y="9"/>
                </a:cubicBezTo>
                <a:cubicBezTo>
                  <a:pt x="24" y="9"/>
                  <a:pt x="19" y="11"/>
                  <a:pt x="16" y="14"/>
                </a:cubicBezTo>
                <a:cubicBezTo>
                  <a:pt x="21" y="20"/>
                  <a:pt x="21" y="20"/>
                  <a:pt x="21" y="20"/>
                </a:cubicBezTo>
                <a:cubicBezTo>
                  <a:pt x="22" y="20"/>
                  <a:pt x="22" y="21"/>
                  <a:pt x="21" y="22"/>
                </a:cubicBezTo>
                <a:cubicBezTo>
                  <a:pt x="21" y="23"/>
                  <a:pt x="20" y="24"/>
                  <a:pt x="19" y="24"/>
                </a:cubicBezTo>
                <a:cubicBezTo>
                  <a:pt x="2" y="24"/>
                  <a:pt x="2" y="24"/>
                  <a:pt x="2" y="24"/>
                </a:cubicBezTo>
                <a:cubicBezTo>
                  <a:pt x="1" y="24"/>
                  <a:pt x="0" y="23"/>
                  <a:pt x="0" y="21"/>
                </a:cubicBezTo>
                <a:cubicBezTo>
                  <a:pt x="0" y="4"/>
                  <a:pt x="0" y="4"/>
                  <a:pt x="0" y="4"/>
                </a:cubicBezTo>
                <a:cubicBezTo>
                  <a:pt x="0" y="3"/>
                  <a:pt x="0" y="3"/>
                  <a:pt x="1" y="2"/>
                </a:cubicBezTo>
                <a:cubicBezTo>
                  <a:pt x="2" y="2"/>
                  <a:pt x="3" y="2"/>
                  <a:pt x="4" y="3"/>
                </a:cubicBezTo>
                <a:cubicBezTo>
                  <a:pt x="9" y="8"/>
                  <a:pt x="9" y="8"/>
                  <a:pt x="9" y="8"/>
                </a:cubicBezTo>
                <a:cubicBezTo>
                  <a:pt x="14" y="3"/>
                  <a:pt x="21" y="0"/>
                  <a:pt x="29" y="0"/>
                </a:cubicBezTo>
                <a:cubicBezTo>
                  <a:pt x="45" y="0"/>
                  <a:pt x="58" y="13"/>
                  <a:pt x="58" y="29"/>
                </a:cubicBezTo>
                <a:cubicBezTo>
                  <a:pt x="58" y="45"/>
                  <a:pt x="45" y="58"/>
                  <a:pt x="29" y="58"/>
                </a:cubicBezTo>
                <a:close/>
                <a:moveTo>
                  <a:pt x="34" y="35"/>
                </a:moveTo>
                <a:cubicBezTo>
                  <a:pt x="34" y="35"/>
                  <a:pt x="33" y="36"/>
                  <a:pt x="33" y="36"/>
                </a:cubicBezTo>
                <a:cubicBezTo>
                  <a:pt x="20" y="36"/>
                  <a:pt x="20" y="36"/>
                  <a:pt x="20" y="36"/>
                </a:cubicBezTo>
                <a:cubicBezTo>
                  <a:pt x="20" y="36"/>
                  <a:pt x="19" y="35"/>
                  <a:pt x="19" y="35"/>
                </a:cubicBezTo>
                <a:cubicBezTo>
                  <a:pt x="19" y="32"/>
                  <a:pt x="19" y="32"/>
                  <a:pt x="19" y="32"/>
                </a:cubicBezTo>
                <a:cubicBezTo>
                  <a:pt x="19" y="32"/>
                  <a:pt x="20" y="31"/>
                  <a:pt x="20" y="31"/>
                </a:cubicBezTo>
                <a:cubicBezTo>
                  <a:pt x="29" y="31"/>
                  <a:pt x="29" y="31"/>
                  <a:pt x="29" y="31"/>
                </a:cubicBezTo>
                <a:cubicBezTo>
                  <a:pt x="29" y="18"/>
                  <a:pt x="29" y="18"/>
                  <a:pt x="29" y="18"/>
                </a:cubicBezTo>
                <a:cubicBezTo>
                  <a:pt x="29" y="17"/>
                  <a:pt x="29" y="17"/>
                  <a:pt x="30" y="17"/>
                </a:cubicBezTo>
                <a:cubicBezTo>
                  <a:pt x="33" y="17"/>
                  <a:pt x="33" y="17"/>
                  <a:pt x="33" y="17"/>
                </a:cubicBezTo>
                <a:cubicBezTo>
                  <a:pt x="33" y="17"/>
                  <a:pt x="34" y="17"/>
                  <a:pt x="34" y="18"/>
                </a:cubicBezTo>
                <a:lnTo>
                  <a:pt x="34" y="35"/>
                </a:lnTo>
                <a:close/>
              </a:path>
            </a:pathLst>
          </a:custGeom>
          <a:solidFill>
            <a:srgbClr val="FFFFFF">
              <a:lumMod val="50000"/>
            </a:srgbClr>
          </a:solidFill>
          <a:ln w="9525">
            <a:noFill/>
            <a:round/>
          </a:ln>
        </p:spPr>
        <p:txBody>
          <a:bodyPr vert="horz" wrap="square" lIns="121920" tIns="60960" rIns="121920" bIns="60960" numCol="1" anchor="t" anchorCtr="0" compatLnSpc="1"/>
          <a:p>
            <a:pPr marL="0" marR="0" lvl="0" indent="0" algn="l" defTabSz="1375410" rtl="0" eaLnBrk="1" fontAlgn="auto" latinLnBrk="0" hangingPunct="1">
              <a:lnSpc>
                <a:spcPct val="100000"/>
              </a:lnSpc>
              <a:spcBef>
                <a:spcPts val="0"/>
              </a:spcBef>
              <a:spcAft>
                <a:spcPts val="0"/>
              </a:spcAft>
              <a:buClrTx/>
              <a:buSzTx/>
              <a:buFontTx/>
              <a:buNone/>
              <a:defRPr/>
            </a:pPr>
            <a:endParaRPr kumimoji="0" lang="en-US" sz="2665" b="0" i="0" u="none" strike="noStrike" kern="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45" name="Rectangle 11"/>
          <p:cNvSpPr/>
          <p:nvPr/>
        </p:nvSpPr>
        <p:spPr>
          <a:xfrm>
            <a:off x="7482096" y="2390422"/>
            <a:ext cx="3283948" cy="1198880"/>
          </a:xfrm>
          <a:prstGeom prst="rect">
            <a:avLst/>
          </a:prstGeom>
        </p:spPr>
        <p:txBody>
          <a:bodyPr wrap="square">
            <a:spAutoFit/>
          </a:bodyPr>
          <a:p>
            <a:pPr marL="0" marR="0" lvl="0" indent="0" algn="l"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6" name="Rectangle 11"/>
          <p:cNvSpPr/>
          <p:nvPr/>
        </p:nvSpPr>
        <p:spPr>
          <a:xfrm>
            <a:off x="8085554" y="3552857"/>
            <a:ext cx="3283948" cy="1198880"/>
          </a:xfrm>
          <a:prstGeom prst="rect">
            <a:avLst/>
          </a:prstGeom>
        </p:spPr>
        <p:txBody>
          <a:bodyPr wrap="square">
            <a:spAutoFit/>
          </a:bodyPr>
          <a:p>
            <a:pPr marL="0" marR="0" lvl="0" indent="0" algn="l"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7" name="Rectangle 11"/>
          <p:cNvSpPr/>
          <p:nvPr/>
        </p:nvSpPr>
        <p:spPr>
          <a:xfrm>
            <a:off x="7482096" y="4712996"/>
            <a:ext cx="3283948" cy="1198880"/>
          </a:xfrm>
          <a:prstGeom prst="rect">
            <a:avLst/>
          </a:prstGeom>
        </p:spPr>
        <p:txBody>
          <a:bodyPr wrap="square">
            <a:spAutoFit/>
          </a:bodyPr>
          <a:p>
            <a:pPr marL="0" marR="0" lvl="0" indent="0" algn="l"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8" name="Rectangle 11"/>
          <p:cNvSpPr/>
          <p:nvPr/>
        </p:nvSpPr>
        <p:spPr>
          <a:xfrm>
            <a:off x="1463690" y="2390422"/>
            <a:ext cx="3283948" cy="1198880"/>
          </a:xfrm>
          <a:prstGeom prst="rect">
            <a:avLst/>
          </a:prstGeom>
        </p:spPr>
        <p:txBody>
          <a:bodyPr wrap="square">
            <a:spAutoFit/>
          </a:bodyPr>
          <a:p>
            <a:pPr marL="0" marR="0" lvl="0" indent="0" algn="r"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49" name="Rectangle 11"/>
          <p:cNvSpPr/>
          <p:nvPr/>
        </p:nvSpPr>
        <p:spPr>
          <a:xfrm>
            <a:off x="851252" y="3552857"/>
            <a:ext cx="3283948" cy="1198880"/>
          </a:xfrm>
          <a:prstGeom prst="rect">
            <a:avLst/>
          </a:prstGeom>
        </p:spPr>
        <p:txBody>
          <a:bodyPr wrap="square">
            <a:spAutoFit/>
          </a:bodyPr>
          <a:p>
            <a:pPr marL="0" marR="0" lvl="0" indent="0" algn="r"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50" name="Rectangle 11"/>
          <p:cNvSpPr/>
          <p:nvPr/>
        </p:nvSpPr>
        <p:spPr>
          <a:xfrm>
            <a:off x="1463690" y="4706761"/>
            <a:ext cx="3283948" cy="1198880"/>
          </a:xfrm>
          <a:prstGeom prst="rect">
            <a:avLst/>
          </a:prstGeom>
        </p:spPr>
        <p:txBody>
          <a:bodyPr wrap="square">
            <a:spAutoFit/>
          </a:bodyPr>
          <a:p>
            <a:pPr marL="0" marR="0" lvl="0" indent="0" algn="r"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kumimoji="0" lang="zh-CN" altLang="en-US" sz="12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微信图片_20201015132116"/>
          <p:cNvPicPr>
            <a:picLocks noChangeAspect="1"/>
          </p:cNvPicPr>
          <p:nvPr/>
        </p:nvPicPr>
        <p:blipFill>
          <a:blip r:embed="rId1"/>
          <a:srcRect l="29390" r="38773"/>
          <a:stretch>
            <a:fillRect/>
          </a:stretch>
        </p:blipFill>
        <p:spPr>
          <a:xfrm rot="5400000">
            <a:off x="2663190" y="-2647950"/>
            <a:ext cx="6896735" cy="12192000"/>
          </a:xfrm>
          <a:prstGeom prst="rect">
            <a:avLst/>
          </a:prstGeom>
        </p:spPr>
      </p:pic>
      <p:sp>
        <p:nvSpPr>
          <p:cNvPr id="7" name="圆角矩形 6"/>
          <p:cNvSpPr/>
          <p:nvPr/>
        </p:nvSpPr>
        <p:spPr>
          <a:xfrm>
            <a:off x="4195240" y="1762121"/>
            <a:ext cx="3810000" cy="1176020"/>
          </a:xfrm>
          <a:prstGeom prst="roundRect">
            <a:avLst/>
          </a:prstGeom>
          <a:solidFill>
            <a:srgbClr val="DEDB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 name="文本框 15"/>
          <p:cNvSpPr txBox="1"/>
          <p:nvPr/>
        </p:nvSpPr>
        <p:spPr>
          <a:xfrm>
            <a:off x="4490515" y="1829823"/>
            <a:ext cx="3982720" cy="1106805"/>
          </a:xfrm>
          <a:prstGeom prst="rect">
            <a:avLst/>
          </a:prstGeom>
          <a:noFill/>
        </p:spPr>
        <p:txBody>
          <a:bodyPr wrap="square" rtlCol="0">
            <a:spAutoFit/>
          </a:bodyPr>
          <a:lstStyle/>
          <a:p>
            <a:pPr algn="l"/>
            <a:r>
              <a:rPr lang="en-US" altLang="zh-CN" sz="6600" dirty="0">
                <a:solidFill>
                  <a:schemeClr val="tx1">
                    <a:lumMod val="75000"/>
                    <a:lumOff val="25000"/>
                  </a:schemeClr>
                </a:solidFill>
                <a:latin typeface="思源黑体" panose="020B0400000000000000" pitchFamily="34" charset="-122"/>
                <a:ea typeface="思源黑体" panose="020B0400000000000000" pitchFamily="34" charset="-122"/>
                <a:sym typeface="思源黑体" panose="020B0400000000000000" pitchFamily="34" charset="-122"/>
              </a:rPr>
              <a:t>PART02</a:t>
            </a:r>
            <a:endParaRPr lang="en-US" altLang="zh-CN" sz="6600" dirty="0">
              <a:solidFill>
                <a:schemeClr val="tx1">
                  <a:lumMod val="75000"/>
                  <a:lumOff val="2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4" name="文本框 13"/>
          <p:cNvSpPr txBox="1"/>
          <p:nvPr/>
        </p:nvSpPr>
        <p:spPr>
          <a:xfrm>
            <a:off x="3255440" y="3128641"/>
            <a:ext cx="5669280" cy="922020"/>
          </a:xfrm>
          <a:prstGeom prst="rect">
            <a:avLst/>
          </a:prstGeom>
          <a:noFill/>
        </p:spPr>
        <p:txBody>
          <a:bodyPr wrap="none" rtlCol="0">
            <a:spAutoFit/>
          </a:bodyPr>
          <a:lstStyle/>
          <a:p>
            <a:pPr algn="r"/>
            <a:r>
              <a:rPr lang="zh-CN" altLang="en-US" sz="5400"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在此输入您的题目</a:t>
            </a:r>
            <a:endParaRPr lang="zh-CN" altLang="en-US" sz="5400"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5" name="文本框 14"/>
          <p:cNvSpPr txBox="1"/>
          <p:nvPr/>
        </p:nvSpPr>
        <p:spPr>
          <a:xfrm>
            <a:off x="2360090" y="4148451"/>
            <a:ext cx="6445250" cy="1138773"/>
          </a:xfrm>
          <a:prstGeom prst="rect">
            <a:avLst/>
          </a:prstGeom>
          <a:noFill/>
        </p:spPr>
        <p:txBody>
          <a:bodyPr wrap="square" rtlCol="0">
            <a:spAutoFit/>
          </a:bodyPr>
          <a:lstStyle/>
          <a:p>
            <a:pPr algn="r"/>
            <a:r>
              <a:rPr lang="zh-CN" altLang="en-US" sz="16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rPr>
              <a:t>Loem ipsum dolor sameman tanam casectetur adipiscing elit tamam dalam qoue sampe. dolor sameman tanam casectetur adipiscing</a:t>
            </a:r>
            <a:endParaRPr lang="zh-CN" altLang="en-US" sz="20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endParaRPr>
          </a:p>
          <a:p>
            <a:endParaRPr lang="zh-CN" altLang="en-US" sz="20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endParaRPr>
          </a:p>
        </p:txBody>
      </p:sp>
      <p:sp>
        <p:nvSpPr>
          <p:cNvPr id="17" name="矩形 16"/>
          <p:cNvSpPr/>
          <p:nvPr/>
        </p:nvSpPr>
        <p:spPr>
          <a:xfrm>
            <a:off x="257175" y="231140"/>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21" name="图片 20"/>
          <p:cNvPicPr>
            <a:picLocks noChangeAspect="1"/>
          </p:cNvPicPr>
          <p:nvPr/>
        </p:nvPicPr>
        <p:blipFill rotWithShape="1">
          <a:blip r:embed="rId2">
            <a:extLst>
              <a:ext uri="{28A0092B-C50C-407E-A947-70E740481C1C}">
                <a14:useLocalDpi xmlns:a14="http://schemas.microsoft.com/office/drawing/2010/main" val="0"/>
              </a:ext>
            </a:extLst>
          </a:blip>
          <a:srcRect t="-13673" b="-1"/>
          <a:stretch>
            <a:fillRect/>
          </a:stretch>
        </p:blipFill>
        <p:spPr>
          <a:xfrm rot="3115226" flipH="1">
            <a:off x="2707653" y="151646"/>
            <a:ext cx="1590597" cy="3010212"/>
          </a:xfrm>
          <a:prstGeom prst="rect">
            <a:avLst/>
          </a:prstGeom>
        </p:spPr>
      </p:pic>
      <p:pic>
        <p:nvPicPr>
          <p:cNvPr id="22" name="图片 21"/>
          <p:cNvPicPr>
            <a:picLocks noChangeAspect="1"/>
          </p:cNvPicPr>
          <p:nvPr/>
        </p:nvPicPr>
        <p:blipFill rotWithShape="1">
          <a:blip r:embed="rId2">
            <a:extLst>
              <a:ext uri="{28A0092B-C50C-407E-A947-70E740481C1C}">
                <a14:useLocalDpi xmlns:a14="http://schemas.microsoft.com/office/drawing/2010/main" val="0"/>
              </a:ext>
            </a:extLst>
          </a:blip>
          <a:srcRect t="-13673" b="-1"/>
          <a:stretch>
            <a:fillRect/>
          </a:stretch>
        </p:blipFill>
        <p:spPr>
          <a:xfrm rot="18203777">
            <a:off x="7721323" y="64653"/>
            <a:ext cx="1967427" cy="37233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Tm="2000">
        <p:fade/>
      </p:transition>
    </mc:Choice>
    <mc:Fallback>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4" grpId="0"/>
      <p:bldP spid="1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605790" y="610870"/>
            <a:ext cx="4025900" cy="828040"/>
            <a:chOff x="954" y="962"/>
            <a:chExt cx="6340" cy="1304"/>
          </a:xfrm>
        </p:grpSpPr>
        <p:sp>
          <p:nvSpPr>
            <p:cNvPr id="2"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4" name="1"/>
            <p:cNvSpPr txBox="1"/>
            <p:nvPr/>
          </p:nvSpPr>
          <p:spPr>
            <a:xfrm>
              <a:off x="954" y="962"/>
              <a:ext cx="4853" cy="420"/>
            </a:xfrm>
            <a:prstGeom prst="rect">
              <a:avLst/>
            </a:prstGeom>
            <a:noFill/>
          </p:spPr>
          <p:txBody>
            <a:bodyPr wrap="none" lIns="91440" tIns="45720" rIns="91440" bIns="45720" anchor="ctr">
              <a:noAutofit/>
            </a:bodyPr>
            <a:p>
              <a:pPr marL="0" marR="0" lvl="0" indent="0"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添加第二章标题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graphicFrame>
        <p:nvGraphicFramePr>
          <p:cNvPr id="7" name="图表 6"/>
          <p:cNvGraphicFramePr/>
          <p:nvPr/>
        </p:nvGraphicFramePr>
        <p:xfrm>
          <a:off x="1301750" y="1813899"/>
          <a:ext cx="2878328" cy="1918886"/>
        </p:xfrm>
        <a:graphic>
          <a:graphicData uri="http://schemas.openxmlformats.org/drawingml/2006/chart">
            <c:chart xmlns:c="http://schemas.openxmlformats.org/drawingml/2006/chart" xmlns:r="http://schemas.openxmlformats.org/officeDocument/2006/relationships" r:id="rId1"/>
          </a:graphicData>
        </a:graphic>
      </p:graphicFrame>
      <p:graphicFrame>
        <p:nvGraphicFramePr>
          <p:cNvPr id="8" name="图表 7"/>
          <p:cNvGraphicFramePr/>
          <p:nvPr/>
        </p:nvGraphicFramePr>
        <p:xfrm>
          <a:off x="4656836" y="1813899"/>
          <a:ext cx="2878328" cy="191888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9" name="图表 8"/>
          <p:cNvGraphicFramePr/>
          <p:nvPr/>
        </p:nvGraphicFramePr>
        <p:xfrm>
          <a:off x="8011922" y="1813899"/>
          <a:ext cx="2878328" cy="1918886"/>
        </p:xfrm>
        <a:graphic>
          <a:graphicData uri="http://schemas.openxmlformats.org/drawingml/2006/chart">
            <c:chart xmlns:c="http://schemas.openxmlformats.org/drawingml/2006/chart" xmlns:r="http://schemas.openxmlformats.org/officeDocument/2006/relationships" r:id="rId3"/>
          </a:graphicData>
        </a:graphic>
      </p:graphicFrame>
      <p:sp>
        <p:nvSpPr>
          <p:cNvPr id="12" name="矩形 57"/>
          <p:cNvSpPr>
            <a:spLocks noChangeArrowheads="1"/>
          </p:cNvSpPr>
          <p:nvPr/>
        </p:nvSpPr>
        <p:spPr bwMode="auto">
          <a:xfrm>
            <a:off x="1721019" y="4081165"/>
            <a:ext cx="2044341"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zh-CN" altLang="en-US"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输入您的标题</a:t>
            </a:r>
            <a:endParaRPr kumimoji="0" lang="en-US" altLang="en-US"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13" name="文本框 2"/>
          <p:cNvSpPr txBox="1"/>
          <p:nvPr/>
        </p:nvSpPr>
        <p:spPr>
          <a:xfrm>
            <a:off x="1371256" y="4514505"/>
            <a:ext cx="2739316" cy="1476375"/>
          </a:xfrm>
          <a:prstGeom prst="rect">
            <a:avLst/>
          </a:prstGeom>
          <a:noFill/>
          <a:ln w="9525">
            <a:noFill/>
          </a:ln>
        </p:spPr>
        <p:txBody>
          <a:bodyPr wrap="square">
            <a:spAutoFit/>
          </a:bodyPr>
          <a:p>
            <a:pPr marL="0" marR="0" lvl="0" indent="0" algn="ctr"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kumimoji="0" lang="en-US" altLang="en-US" sz="12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3" name="矩形 57"/>
          <p:cNvSpPr>
            <a:spLocks noChangeArrowheads="1"/>
          </p:cNvSpPr>
          <p:nvPr/>
        </p:nvSpPr>
        <p:spPr bwMode="auto">
          <a:xfrm>
            <a:off x="5076105" y="4081165"/>
            <a:ext cx="2044341"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b="1"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输入您的标题</a:t>
            </a:r>
            <a:endParaRPr kumimoji="0" lang="en-US" altLang="en-US"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10" name="文本框 2"/>
          <p:cNvSpPr txBox="1"/>
          <p:nvPr/>
        </p:nvSpPr>
        <p:spPr>
          <a:xfrm>
            <a:off x="4726342" y="4514505"/>
            <a:ext cx="2739316" cy="1476375"/>
          </a:xfrm>
          <a:prstGeom prst="rect">
            <a:avLst/>
          </a:prstGeom>
          <a:noFill/>
          <a:ln w="9525">
            <a:noFill/>
          </a:ln>
        </p:spPr>
        <p:txBody>
          <a:bodyPr wrap="square">
            <a:spAutoFit/>
          </a:bodyPr>
          <a:p>
            <a:pPr marL="0" marR="0" lvl="0" indent="0" algn="ctr"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kumimoji="0" lang="en-US" altLang="en-US" sz="12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16" name="矩形 57"/>
          <p:cNvSpPr>
            <a:spLocks noChangeArrowheads="1"/>
          </p:cNvSpPr>
          <p:nvPr/>
        </p:nvSpPr>
        <p:spPr bwMode="auto">
          <a:xfrm>
            <a:off x="8431191" y="4081165"/>
            <a:ext cx="2044341"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b="1"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输入您的标题</a:t>
            </a:r>
            <a:endParaRPr kumimoji="0" lang="en-US" altLang="en-US"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17" name="文本框 2"/>
          <p:cNvSpPr txBox="1"/>
          <p:nvPr/>
        </p:nvSpPr>
        <p:spPr>
          <a:xfrm>
            <a:off x="8081428" y="4514505"/>
            <a:ext cx="2739316" cy="1476375"/>
          </a:xfrm>
          <a:prstGeom prst="rect">
            <a:avLst/>
          </a:prstGeom>
          <a:noFill/>
          <a:ln w="9525">
            <a:noFill/>
          </a:ln>
        </p:spPr>
        <p:txBody>
          <a:bodyPr wrap="square">
            <a:spAutoFit/>
          </a:bodyPr>
          <a:p>
            <a:pPr marL="0" marR="0" lvl="0" indent="0" algn="ctr"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kumimoji="0" lang="en-US" altLang="en-US" sz="1200" b="0" i="0" u="none" strike="noStrike" kern="1200" cap="none" spc="0" normalizeH="0" baseline="0" noProof="1">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18" name="矩形 57"/>
          <p:cNvSpPr>
            <a:spLocks noChangeArrowheads="1"/>
          </p:cNvSpPr>
          <p:nvPr/>
        </p:nvSpPr>
        <p:spPr bwMode="auto">
          <a:xfrm>
            <a:off x="1721019" y="2550763"/>
            <a:ext cx="20443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rPr>
              <a:t>55%</a:t>
            </a:r>
            <a:endParaRPr kumimoji="0" lang="en-US" altLang="zh-CN" sz="2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endParaRPr>
          </a:p>
        </p:txBody>
      </p:sp>
      <p:sp>
        <p:nvSpPr>
          <p:cNvPr id="19" name="矩形 57"/>
          <p:cNvSpPr>
            <a:spLocks noChangeArrowheads="1"/>
          </p:cNvSpPr>
          <p:nvPr/>
        </p:nvSpPr>
        <p:spPr bwMode="auto">
          <a:xfrm>
            <a:off x="5076105" y="2550763"/>
            <a:ext cx="20443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rPr>
              <a:t>35%</a:t>
            </a:r>
            <a:endParaRPr kumimoji="0" lang="en-US" altLang="zh-CN" sz="2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endParaRPr>
          </a:p>
        </p:txBody>
      </p:sp>
      <p:sp>
        <p:nvSpPr>
          <p:cNvPr id="11" name="矩形 57"/>
          <p:cNvSpPr>
            <a:spLocks noChangeArrowheads="1"/>
          </p:cNvSpPr>
          <p:nvPr/>
        </p:nvSpPr>
        <p:spPr bwMode="auto">
          <a:xfrm>
            <a:off x="8431191" y="2550763"/>
            <a:ext cx="204434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kumimoji="0" lang="en-US" altLang="zh-CN" sz="2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rPr>
              <a:t>14%</a:t>
            </a:r>
            <a:endParaRPr kumimoji="0" lang="en-US" altLang="zh-CN" sz="2400" b="1"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sym typeface="Arial" panose="020B0604020202020204" pitchFamily="34" charset="0"/>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4229277" y="2311189"/>
            <a:ext cx="0" cy="35459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357293" y="4084168"/>
            <a:ext cx="574396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172584" y="2661023"/>
            <a:ext cx="2934088" cy="461665"/>
          </a:xfrm>
          <a:prstGeom prst="rect">
            <a:avLst/>
          </a:prstGeom>
          <a:noFill/>
        </p:spPr>
        <p:txBody>
          <a:bodyPr vert="horz" wrap="square" rtlCol="0">
            <a:spAutoFit/>
          </a:bodyPr>
          <a:lstStyle/>
          <a:p>
            <a:r>
              <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1" name="TextBox 12"/>
          <p:cNvSpPr txBox="1"/>
          <p:nvPr/>
        </p:nvSpPr>
        <p:spPr>
          <a:xfrm>
            <a:off x="1177703" y="3206954"/>
            <a:ext cx="2646784" cy="737235"/>
          </a:xfrm>
          <a:prstGeom prst="rect">
            <a:avLst/>
          </a:prstGeom>
          <a:noFill/>
        </p:spPr>
        <p:txBody>
          <a:bodyPr wrap="square" rtlCol="0">
            <a:spAutoFit/>
          </a:bodyPr>
          <a:lstStyle/>
          <a:p>
            <a:r>
              <a:rPr lang="id-ID"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zh-CN" altLang="en-US" sz="1200"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2" name="文本框 21"/>
          <p:cNvSpPr txBox="1"/>
          <p:nvPr/>
        </p:nvSpPr>
        <p:spPr>
          <a:xfrm>
            <a:off x="1172584" y="4282095"/>
            <a:ext cx="2934088" cy="461665"/>
          </a:xfrm>
          <a:prstGeom prst="rect">
            <a:avLst/>
          </a:prstGeom>
          <a:noFill/>
        </p:spPr>
        <p:txBody>
          <a:bodyPr vert="horz" wrap="square" rtlCol="0">
            <a:spAutoFit/>
          </a:bodyPr>
          <a:lstStyle/>
          <a:p>
            <a:r>
              <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3" name="TextBox 12"/>
          <p:cNvSpPr txBox="1"/>
          <p:nvPr/>
        </p:nvSpPr>
        <p:spPr>
          <a:xfrm>
            <a:off x="1177703" y="4828026"/>
            <a:ext cx="2646784" cy="737235"/>
          </a:xfrm>
          <a:prstGeom prst="rect">
            <a:avLst/>
          </a:prstGeom>
          <a:noFill/>
        </p:spPr>
        <p:txBody>
          <a:bodyPr wrap="square" rtlCol="0">
            <a:spAutoFit/>
          </a:bodyPr>
          <a:lstStyle/>
          <a:p>
            <a:r>
              <a:rPr lang="id-ID"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zh-CN" altLang="en-US" sz="1200"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4" name="文本框 23"/>
          <p:cNvSpPr txBox="1"/>
          <p:nvPr/>
        </p:nvSpPr>
        <p:spPr>
          <a:xfrm>
            <a:off x="4699958" y="2661023"/>
            <a:ext cx="2934088" cy="461665"/>
          </a:xfrm>
          <a:prstGeom prst="rect">
            <a:avLst/>
          </a:prstGeom>
          <a:noFill/>
        </p:spPr>
        <p:txBody>
          <a:bodyPr vert="horz" wrap="square" rtlCol="0">
            <a:spAutoFit/>
          </a:bodyPr>
          <a:lstStyle/>
          <a:p>
            <a:r>
              <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5" name="TextBox 12"/>
          <p:cNvSpPr txBox="1"/>
          <p:nvPr/>
        </p:nvSpPr>
        <p:spPr>
          <a:xfrm>
            <a:off x="4705077" y="3206954"/>
            <a:ext cx="2646784" cy="737235"/>
          </a:xfrm>
          <a:prstGeom prst="rect">
            <a:avLst/>
          </a:prstGeom>
          <a:noFill/>
        </p:spPr>
        <p:txBody>
          <a:bodyPr wrap="square" rtlCol="0">
            <a:spAutoFit/>
          </a:bodyPr>
          <a:lstStyle/>
          <a:p>
            <a:r>
              <a:rPr lang="id-ID"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zh-CN" altLang="en-US" sz="1200"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6" name="文本框 25"/>
          <p:cNvSpPr txBox="1"/>
          <p:nvPr/>
        </p:nvSpPr>
        <p:spPr>
          <a:xfrm>
            <a:off x="4699958" y="4282095"/>
            <a:ext cx="2934088" cy="461665"/>
          </a:xfrm>
          <a:prstGeom prst="rect">
            <a:avLst/>
          </a:prstGeom>
          <a:noFill/>
        </p:spPr>
        <p:txBody>
          <a:bodyPr vert="horz" wrap="square" rtlCol="0">
            <a:spAutoFit/>
          </a:bodyPr>
          <a:lstStyle/>
          <a:p>
            <a:r>
              <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7" name="TextBox 12"/>
          <p:cNvSpPr txBox="1"/>
          <p:nvPr/>
        </p:nvSpPr>
        <p:spPr>
          <a:xfrm>
            <a:off x="4705077" y="4828026"/>
            <a:ext cx="2646784" cy="737235"/>
          </a:xfrm>
          <a:prstGeom prst="rect">
            <a:avLst/>
          </a:prstGeom>
          <a:noFill/>
        </p:spPr>
        <p:txBody>
          <a:bodyPr wrap="square" rtlCol="0">
            <a:spAutoFit/>
          </a:bodyPr>
          <a:lstStyle/>
          <a:p>
            <a:r>
              <a:rPr lang="id-ID"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zh-CN" altLang="en-US" sz="1200"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6" name="组合 5"/>
          <p:cNvGrpSpPr/>
          <p:nvPr/>
        </p:nvGrpSpPr>
        <p:grpSpPr>
          <a:xfrm>
            <a:off x="605790" y="610870"/>
            <a:ext cx="4025900" cy="828040"/>
            <a:chOff x="954" y="962"/>
            <a:chExt cx="6340" cy="1304"/>
          </a:xfrm>
        </p:grpSpPr>
        <p:sp>
          <p:nvSpPr>
            <p:cNvPr id="2"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4" name="1"/>
            <p:cNvSpPr txBox="1"/>
            <p:nvPr/>
          </p:nvSpPr>
          <p:spPr>
            <a:xfrm>
              <a:off x="954" y="962"/>
              <a:ext cx="4853" cy="420"/>
            </a:xfrm>
            <a:prstGeom prst="rect">
              <a:avLst/>
            </a:prstGeom>
            <a:noFill/>
          </p:spPr>
          <p:txBody>
            <a:bodyPr wrap="none" lIns="91440" tIns="45720" rIns="91440" bIns="45720" anchor="ctr">
              <a:noAutofit/>
            </a:bodyPr>
            <a:p>
              <a:pPr marL="0" marR="0" lvl="0" indent="0" algn="l"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a:t>
              </a:r>
              <a:r>
                <a:rPr lang="zh-CN" altLang="en-US" sz="2400" b="1" kern="0" noProof="0" dirty="0" smtClean="0">
                  <a:ln>
                    <a:noFill/>
                  </a:ln>
                  <a:solidFill>
                    <a:schemeClr val="bg1"/>
                  </a:solidFill>
                  <a:uLnTx/>
                  <a:uFillTx/>
                  <a:cs typeface="+mn-ea"/>
                  <a:sym typeface="+mn-lt"/>
                </a:rPr>
                <a:t>二</a:t>
              </a:r>
              <a:r>
                <a:rPr kumimoji="0" lang="zh-CN" altLang="en-US" sz="2400" b="1" i="0" u="none" strike="noStrike" kern="0" cap="none" spc="0" normalizeH="0" baseline="0" noProof="0" dirty="0" smtClean="0">
                  <a:ln>
                    <a:noFill/>
                  </a:ln>
                  <a:solidFill>
                    <a:schemeClr val="bg1"/>
                  </a:solidFill>
                  <a:uLnTx/>
                  <a:uFillTx/>
                  <a:cs typeface="+mn-ea"/>
                  <a:sym typeface="+mn-lt"/>
                </a:rPr>
                <a:t>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75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childTnLst>
                                </p:cTn>
                              </p:par>
                              <p:par>
                                <p:cTn id="8" presetID="10" presetClass="entr" presetSubtype="0" fill="hold" nodeType="withEffect">
                                  <p:stCondLst>
                                    <p:cond delay="750"/>
                                  </p:stCondLst>
                                  <p:childTnLst>
                                    <p:set>
                                      <p:cBhvr>
                                        <p:cTn id="9" dur="1" fill="hold">
                                          <p:stCondLst>
                                            <p:cond delay="0"/>
                                          </p:stCondLst>
                                        </p:cTn>
                                        <p:tgtEl>
                                          <p:spTgt spid="14"/>
                                        </p:tgtEl>
                                        <p:attrNameLst>
                                          <p:attrName>style.visibility</p:attrName>
                                        </p:attrNameLst>
                                      </p:cBhvr>
                                      <p:to>
                                        <p:strVal val="visible"/>
                                      </p:to>
                                    </p:set>
                                    <p:animEffect transition="in" filter="fade">
                                      <p:cBhvr>
                                        <p:cTn id="10" dur="1000"/>
                                        <p:tgtEl>
                                          <p:spTgt spid="14"/>
                                        </p:tgtEl>
                                      </p:cBhvr>
                                    </p:animEffect>
                                  </p:childTnLst>
                                </p:cTn>
                              </p:par>
                              <p:par>
                                <p:cTn id="11" presetID="18" presetClass="entr" presetSubtype="6"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strips(downRight)">
                                      <p:cBhvr>
                                        <p:cTn id="13" dur="1000"/>
                                        <p:tgtEl>
                                          <p:spTgt spid="20"/>
                                        </p:tgtEl>
                                      </p:cBhvr>
                                    </p:animEffect>
                                  </p:childTnLst>
                                </p:cTn>
                              </p:par>
                            </p:childTnLst>
                          </p:cTn>
                        </p:par>
                        <p:par>
                          <p:cTn id="14" fill="hold">
                            <p:stCondLst>
                              <p:cond delay="1750"/>
                            </p:stCondLst>
                            <p:childTnLst>
                              <p:par>
                                <p:cTn id="15" presetID="2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750"/>
                                        <p:tgtEl>
                                          <p:spTgt spid="21"/>
                                        </p:tgtEl>
                                      </p:cBhvr>
                                    </p:animEffect>
                                  </p:childTnLst>
                                </p:cTn>
                              </p:par>
                              <p:par>
                                <p:cTn id="18" presetID="18" presetClass="entr" presetSubtype="6"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strips(downRight)">
                                      <p:cBhvr>
                                        <p:cTn id="20" dur="1000"/>
                                        <p:tgtEl>
                                          <p:spTgt spid="22"/>
                                        </p:tgtEl>
                                      </p:cBhvr>
                                    </p:animEffect>
                                  </p:childTnLst>
                                </p:cTn>
                              </p:par>
                            </p:childTnLst>
                          </p:cTn>
                        </p:par>
                        <p:par>
                          <p:cTn id="21" fill="hold">
                            <p:stCondLst>
                              <p:cond delay="2750"/>
                            </p:stCondLst>
                            <p:childTnLst>
                              <p:par>
                                <p:cTn id="22" presetID="22" presetClass="entr" presetSubtype="8" fill="hold" grpId="0" nodeType="afterEffect">
                                  <p:stCondLst>
                                    <p:cond delay="0"/>
                                  </p:stCondLst>
                                  <p:childTnLst>
                                    <p:set>
                                      <p:cBhvr>
                                        <p:cTn id="23" dur="1" fill="hold">
                                          <p:stCondLst>
                                            <p:cond delay="0"/>
                                          </p:stCondLst>
                                        </p:cTn>
                                        <p:tgtEl>
                                          <p:spTgt spid="23"/>
                                        </p:tgtEl>
                                        <p:attrNameLst>
                                          <p:attrName>style.visibility</p:attrName>
                                        </p:attrNameLst>
                                      </p:cBhvr>
                                      <p:to>
                                        <p:strVal val="visible"/>
                                      </p:to>
                                    </p:set>
                                    <p:animEffect transition="in" filter="wipe(left)">
                                      <p:cBhvr>
                                        <p:cTn id="24" dur="750"/>
                                        <p:tgtEl>
                                          <p:spTgt spid="23"/>
                                        </p:tgtEl>
                                      </p:cBhvr>
                                    </p:animEffect>
                                  </p:childTnLst>
                                </p:cTn>
                              </p:par>
                              <p:par>
                                <p:cTn id="25" presetID="18" presetClass="entr" presetSubtype="6" fill="hold" grpId="0" nodeType="with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strips(downRight)">
                                      <p:cBhvr>
                                        <p:cTn id="27" dur="1000"/>
                                        <p:tgtEl>
                                          <p:spTgt spid="24"/>
                                        </p:tgtEl>
                                      </p:cBhvr>
                                    </p:animEffect>
                                  </p:childTnLst>
                                </p:cTn>
                              </p:par>
                            </p:childTnLst>
                          </p:cTn>
                        </p:par>
                        <p:par>
                          <p:cTn id="28" fill="hold">
                            <p:stCondLst>
                              <p:cond delay="3750"/>
                            </p:stCondLst>
                            <p:childTnLst>
                              <p:par>
                                <p:cTn id="29" presetID="22" presetClass="entr" presetSubtype="8"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left)">
                                      <p:cBhvr>
                                        <p:cTn id="31" dur="750"/>
                                        <p:tgtEl>
                                          <p:spTgt spid="25"/>
                                        </p:tgtEl>
                                      </p:cBhvr>
                                    </p:animEffect>
                                  </p:childTnLst>
                                </p:cTn>
                              </p:par>
                              <p:par>
                                <p:cTn id="32" presetID="18" presetClass="entr" presetSubtype="6" fill="hold" grpId="0"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strips(downRight)">
                                      <p:cBhvr>
                                        <p:cTn id="34" dur="1000"/>
                                        <p:tgtEl>
                                          <p:spTgt spid="26"/>
                                        </p:tgtEl>
                                      </p:cBhvr>
                                    </p:animEffect>
                                  </p:childTnLst>
                                </p:cTn>
                              </p:par>
                            </p:childTnLst>
                          </p:cTn>
                        </p:par>
                        <p:par>
                          <p:cTn id="35" fill="hold">
                            <p:stCondLst>
                              <p:cond delay="4750"/>
                            </p:stCondLst>
                            <p:childTnLst>
                              <p:par>
                                <p:cTn id="36" presetID="22" presetClass="entr" presetSubtype="8"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wipe(left)">
                                      <p:cBhvr>
                                        <p:cTn id="38" dur="75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P spid="24" grpId="0"/>
      <p:bldP spid="25" grpId="0"/>
      <p:bldP spid="26" grpId="0"/>
      <p:bldP spid="2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自由: 形状 17"/>
          <p:cNvSpPr/>
          <p:nvPr/>
        </p:nvSpPr>
        <p:spPr>
          <a:xfrm>
            <a:off x="5431130" y="0"/>
            <a:ext cx="7808747" cy="6858000"/>
          </a:xfrm>
          <a:custGeom>
            <a:avLst/>
            <a:gdLst>
              <a:gd name="connsiteX0" fmla="*/ 1358039 w 7808747"/>
              <a:gd name="connsiteY0" fmla="*/ 0 h 6858000"/>
              <a:gd name="connsiteX1" fmla="*/ 7808747 w 7808747"/>
              <a:gd name="connsiteY1" fmla="*/ 0 h 6858000"/>
              <a:gd name="connsiteX2" fmla="*/ 7808747 w 7808747"/>
              <a:gd name="connsiteY2" fmla="*/ 6858000 h 6858000"/>
              <a:gd name="connsiteX3" fmla="*/ 1427661 w 7808747"/>
              <a:gd name="connsiteY3" fmla="*/ 6858000 h 6858000"/>
              <a:gd name="connsiteX4" fmla="*/ 1278500 w 7808747"/>
              <a:gd name="connsiteY4" fmla="*/ 6701551 h 6858000"/>
              <a:gd name="connsiteX5" fmla="*/ 0 w 7808747"/>
              <a:gd name="connsiteY5" fmla="*/ 3392488 h 6858000"/>
              <a:gd name="connsiteX6" fmla="*/ 1278500 w 7808747"/>
              <a:gd name="connsiteY6" fmla="*/ 83426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808747" h="6858000">
                <a:moveTo>
                  <a:pt x="1358039" y="0"/>
                </a:moveTo>
                <a:lnTo>
                  <a:pt x="7808747" y="0"/>
                </a:lnTo>
                <a:lnTo>
                  <a:pt x="7808747" y="6858000"/>
                </a:lnTo>
                <a:lnTo>
                  <a:pt x="1427661" y="6858000"/>
                </a:lnTo>
                <a:lnTo>
                  <a:pt x="1278500" y="6701551"/>
                </a:lnTo>
                <a:cubicBezTo>
                  <a:pt x="484146" y="5827567"/>
                  <a:pt x="0" y="4666567"/>
                  <a:pt x="0" y="3392488"/>
                </a:cubicBezTo>
                <a:cubicBezTo>
                  <a:pt x="0" y="2118410"/>
                  <a:pt x="484146" y="957410"/>
                  <a:pt x="1278500" y="83426"/>
                </a:cubicBezTo>
                <a:close/>
              </a:path>
            </a:pathLst>
          </a:custGeom>
          <a:solidFill>
            <a:schemeClr val="bg1"/>
          </a:solidFill>
          <a:ln>
            <a:noFill/>
          </a:ln>
          <a:effectLst>
            <a:outerShdw blurRad="368300" sx="101000" sy="101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r>
              <a:rPr lang="en-US" altLang="zh-CN" dirty="0">
                <a:latin typeface="思源黑体" panose="020B0400000000000000" pitchFamily="34" charset="-122"/>
                <a:ea typeface="思源黑体" panose="020B0400000000000000" pitchFamily="34" charset="-122"/>
                <a:sym typeface="思源黑体" panose="020B0400000000000000" pitchFamily="34" charset="-122"/>
              </a:rPr>
              <a:t> </a:t>
            </a:r>
            <a:endParaRPr lang="zh-CN" altLang="en-US" dirty="0">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4" name="组合 3"/>
          <p:cNvGrpSpPr/>
          <p:nvPr/>
        </p:nvGrpSpPr>
        <p:grpSpPr>
          <a:xfrm>
            <a:off x="6508540" y="2745936"/>
            <a:ext cx="2934088" cy="574724"/>
            <a:chOff x="6508540" y="2745936"/>
            <a:chExt cx="2934088" cy="574724"/>
          </a:xfrm>
        </p:grpSpPr>
        <p:sp>
          <p:nvSpPr>
            <p:cNvPr id="12" name="文本框 11"/>
            <p:cNvSpPr txBox="1"/>
            <p:nvPr/>
          </p:nvSpPr>
          <p:spPr>
            <a:xfrm>
              <a:off x="6508540" y="2745936"/>
              <a:ext cx="2934088" cy="461665"/>
            </a:xfrm>
            <a:prstGeom prst="rect">
              <a:avLst/>
            </a:prstGeom>
            <a:noFill/>
          </p:spPr>
          <p:txBody>
            <a:bodyPr vert="horz" wrap="square" rtlCol="0">
              <a:spAutoFit/>
            </a:bodyPr>
            <a:lstStyle/>
            <a:p>
              <a:r>
                <a:rPr lang="zh-CN" altLang="en-US" sz="2400" dirty="0">
                  <a:solidFill>
                    <a:schemeClr val="accent5"/>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400" dirty="0">
                <a:solidFill>
                  <a:schemeClr val="accent5"/>
                </a:solidFill>
                <a:latin typeface="思源黑体" panose="020B0400000000000000" pitchFamily="34" charset="-122"/>
                <a:ea typeface="思源黑体" panose="020B0400000000000000" pitchFamily="34" charset="-122"/>
                <a:sym typeface="思源黑体" panose="020B0400000000000000" pitchFamily="34" charset="-122"/>
              </a:endParaRPr>
            </a:p>
          </p:txBody>
        </p:sp>
        <p:cxnSp>
          <p:nvCxnSpPr>
            <p:cNvPr id="13" name="直接连接符 12"/>
            <p:cNvCxnSpPr/>
            <p:nvPr/>
          </p:nvCxnSpPr>
          <p:spPr>
            <a:xfrm flipH="1">
              <a:off x="6508540" y="3320660"/>
              <a:ext cx="2826964" cy="0"/>
            </a:xfrm>
            <a:prstGeom prst="line">
              <a:avLst/>
            </a:prstGeom>
            <a:ln>
              <a:solidFill>
                <a:schemeClr val="accent4">
                  <a:lumMod val="100000"/>
                </a:schemeClr>
              </a:solidFill>
            </a:ln>
          </p:spPr>
          <p:style>
            <a:lnRef idx="1">
              <a:schemeClr val="dk1"/>
            </a:lnRef>
            <a:fillRef idx="0">
              <a:schemeClr val="dk1"/>
            </a:fillRef>
            <a:effectRef idx="0">
              <a:schemeClr val="dk1"/>
            </a:effectRef>
            <a:fontRef idx="minor">
              <a:schemeClr val="tx1"/>
            </a:fontRef>
          </p:style>
        </p:cxnSp>
      </p:grpSp>
      <p:grpSp>
        <p:nvGrpSpPr>
          <p:cNvPr id="19" name="组合 18"/>
          <p:cNvGrpSpPr/>
          <p:nvPr/>
        </p:nvGrpSpPr>
        <p:grpSpPr>
          <a:xfrm>
            <a:off x="6508540" y="4586459"/>
            <a:ext cx="2934088" cy="574724"/>
            <a:chOff x="6508540" y="4586459"/>
            <a:chExt cx="2934088" cy="574724"/>
          </a:xfrm>
        </p:grpSpPr>
        <p:sp>
          <p:nvSpPr>
            <p:cNvPr id="15" name="文本框 14"/>
            <p:cNvSpPr txBox="1"/>
            <p:nvPr/>
          </p:nvSpPr>
          <p:spPr>
            <a:xfrm>
              <a:off x="6508540" y="4586459"/>
              <a:ext cx="2934088" cy="461665"/>
            </a:xfrm>
            <a:prstGeom prst="rect">
              <a:avLst/>
            </a:prstGeom>
            <a:noFill/>
          </p:spPr>
          <p:txBody>
            <a:bodyPr vert="horz" wrap="square" rtlCol="0">
              <a:spAutoFit/>
            </a:bodyPr>
            <a:lstStyle/>
            <a:p>
              <a:r>
                <a:rPr lang="zh-CN" altLang="en-US" sz="2400" dirty="0">
                  <a:solidFill>
                    <a:schemeClr val="accent5"/>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400" dirty="0">
                <a:solidFill>
                  <a:schemeClr val="accent5"/>
                </a:solidFill>
                <a:latin typeface="思源黑体" panose="020B0400000000000000" pitchFamily="34" charset="-122"/>
                <a:ea typeface="思源黑体" panose="020B0400000000000000" pitchFamily="34" charset="-122"/>
                <a:sym typeface="思源黑体" panose="020B0400000000000000" pitchFamily="34" charset="-122"/>
              </a:endParaRPr>
            </a:p>
          </p:txBody>
        </p:sp>
        <p:cxnSp>
          <p:nvCxnSpPr>
            <p:cNvPr id="16" name="直接连接符 15"/>
            <p:cNvCxnSpPr/>
            <p:nvPr/>
          </p:nvCxnSpPr>
          <p:spPr>
            <a:xfrm flipH="1">
              <a:off x="6508540" y="5161183"/>
              <a:ext cx="2826964" cy="0"/>
            </a:xfrm>
            <a:prstGeom prst="line">
              <a:avLst/>
            </a:prstGeom>
            <a:ln>
              <a:solidFill>
                <a:schemeClr val="accent4">
                  <a:lumMod val="100000"/>
                </a:schemeClr>
              </a:solidFill>
            </a:ln>
          </p:spPr>
          <p:style>
            <a:lnRef idx="1">
              <a:schemeClr val="dk1"/>
            </a:lnRef>
            <a:fillRef idx="0">
              <a:schemeClr val="dk1"/>
            </a:fillRef>
            <a:effectRef idx="0">
              <a:schemeClr val="dk1"/>
            </a:effectRef>
            <a:fontRef idx="minor">
              <a:schemeClr val="tx1"/>
            </a:fontRef>
          </p:style>
        </p:cxnSp>
      </p:grpSp>
      <p:sp>
        <p:nvSpPr>
          <p:cNvPr id="21" name="TextBox 12"/>
          <p:cNvSpPr txBox="1"/>
          <p:nvPr/>
        </p:nvSpPr>
        <p:spPr>
          <a:xfrm>
            <a:off x="6508541" y="1811158"/>
            <a:ext cx="4934189" cy="92202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lang="id-ID" altLang="en-US" sz="1200" spc="15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sym typeface="+mn-ea"/>
            </a:endParaRPr>
          </a:p>
        </p:txBody>
      </p:sp>
      <p:sp>
        <p:nvSpPr>
          <p:cNvPr id="22" name="TextBox 12"/>
          <p:cNvSpPr txBox="1"/>
          <p:nvPr/>
        </p:nvSpPr>
        <p:spPr>
          <a:xfrm>
            <a:off x="6508540" y="3608209"/>
            <a:ext cx="4934189" cy="92202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lang="id-ID" altLang="en-US" sz="1200" spc="15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sym typeface="+mn-ea"/>
            </a:endParaRPr>
          </a:p>
        </p:txBody>
      </p:sp>
      <p:sp>
        <p:nvSpPr>
          <p:cNvPr id="23" name="TextBox 12"/>
          <p:cNvSpPr txBox="1"/>
          <p:nvPr/>
        </p:nvSpPr>
        <p:spPr>
          <a:xfrm>
            <a:off x="6538521" y="5287710"/>
            <a:ext cx="4934189" cy="92202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lang="id-ID" sz="1200" spc="15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lang="id-ID" altLang="en-US" sz="1200" spc="15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sym typeface="+mn-ea"/>
            </a:endParaRPr>
          </a:p>
        </p:txBody>
      </p:sp>
      <p:sp>
        <p:nvSpPr>
          <p:cNvPr id="47" name="矩形 46"/>
          <p:cNvSpPr/>
          <p:nvPr/>
        </p:nvSpPr>
        <p:spPr>
          <a:xfrm>
            <a:off x="257175" y="231140"/>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8" name="图片 7"/>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676910" y="1099185"/>
            <a:ext cx="4857115" cy="4857115"/>
          </a:xfrm>
          <a:prstGeom prst="rect">
            <a:avLst/>
          </a:prstGeom>
        </p:spPr>
      </p:pic>
      <p:grpSp>
        <p:nvGrpSpPr>
          <p:cNvPr id="6" name="组合 5"/>
          <p:cNvGrpSpPr/>
          <p:nvPr/>
        </p:nvGrpSpPr>
        <p:grpSpPr>
          <a:xfrm>
            <a:off x="605790" y="610870"/>
            <a:ext cx="4025900" cy="828040"/>
            <a:chOff x="954" y="962"/>
            <a:chExt cx="6340" cy="1304"/>
          </a:xfrm>
        </p:grpSpPr>
        <p:sp>
          <p:nvSpPr>
            <p:cNvPr id="2"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3" name="1"/>
            <p:cNvSpPr txBox="1"/>
            <p:nvPr/>
          </p:nvSpPr>
          <p:spPr>
            <a:xfrm>
              <a:off x="954" y="962"/>
              <a:ext cx="4853" cy="420"/>
            </a:xfrm>
            <a:prstGeom prst="rect">
              <a:avLst/>
            </a:prstGeom>
            <a:noFill/>
          </p:spPr>
          <p:txBody>
            <a:bodyPr wrap="none" lIns="91440" tIns="45720" rIns="91440" bIns="45720" anchor="ctr">
              <a:noAutofit/>
            </a:bodyPr>
            <a:p>
              <a:pPr marL="0" marR="0" lvl="0" indent="0" algn="l"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a:t>
              </a:r>
              <a:r>
                <a:rPr lang="zh-CN" altLang="en-US" sz="2400" b="1" kern="0" noProof="0" dirty="0" smtClean="0">
                  <a:ln>
                    <a:noFill/>
                  </a:ln>
                  <a:solidFill>
                    <a:schemeClr val="bg1"/>
                  </a:solidFill>
                  <a:uLnTx/>
                  <a:uFillTx/>
                  <a:cs typeface="+mn-ea"/>
                  <a:sym typeface="+mn-lt"/>
                </a:rPr>
                <a:t>二</a:t>
              </a:r>
              <a:r>
                <a:rPr kumimoji="0" lang="zh-CN" altLang="en-US" sz="2400" b="1" i="0" u="none" strike="noStrike" kern="0" cap="none" spc="0" normalizeH="0" baseline="0" noProof="0" dirty="0" smtClean="0">
                  <a:ln>
                    <a:noFill/>
                  </a:ln>
                  <a:solidFill>
                    <a:schemeClr val="bg1"/>
                  </a:solidFill>
                  <a:uLnTx/>
                  <a:uFillTx/>
                  <a:cs typeface="+mn-ea"/>
                  <a:sym typeface="+mn-lt"/>
                </a:rPr>
                <a:t>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wipe(down)">
                                      <p:cBhvr>
                                        <p:cTn id="7" dur="500"/>
                                        <p:tgtEl>
                                          <p:spTgt spid="18"/>
                                        </p:tgtEl>
                                      </p:cBhvr>
                                    </p:animEffect>
                                  </p:childTnLst>
                                </p:cTn>
                              </p:par>
                            </p:childTnLst>
                          </p:cTn>
                        </p:par>
                        <p:par>
                          <p:cTn id="8" fill="hold">
                            <p:stCondLst>
                              <p:cond delay="500"/>
                            </p:stCondLst>
                            <p:childTnLst>
                              <p:par>
                                <p:cTn id="9" presetID="18" presetClass="entr" presetSubtype="6" fill="hold" nodeType="afterEffect">
                                  <p:stCondLst>
                                    <p:cond delay="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strips(downRight)">
                                      <p:cBhvr>
                                        <p:cTn id="11" dur="1000"/>
                                        <p:tgtEl>
                                          <p:spTgt spid="4"/>
                                        </p:tgtEl>
                                      </p:cBhvr>
                                    </p:animEffect>
                                  </p:childTnLst>
                                </p:cTn>
                              </p:par>
                            </p:childTnLst>
                          </p:cTn>
                        </p:par>
                        <p:par>
                          <p:cTn id="12" fill="hold">
                            <p:stCondLst>
                              <p:cond delay="1500"/>
                            </p:stCondLst>
                            <p:childTnLst>
                              <p:par>
                                <p:cTn id="13" presetID="18" presetClass="entr" presetSubtype="6" fill="hold" nodeType="afterEffect">
                                  <p:stCondLst>
                                    <p:cond delay="0"/>
                                  </p:stCondLst>
                                  <p:iterate type="lt">
                                    <p:tmPct val="10000"/>
                                  </p:iterate>
                                  <p:childTnLst>
                                    <p:set>
                                      <p:cBhvr>
                                        <p:cTn id="14" dur="1" fill="hold">
                                          <p:stCondLst>
                                            <p:cond delay="0"/>
                                          </p:stCondLst>
                                        </p:cTn>
                                        <p:tgtEl>
                                          <p:spTgt spid="19"/>
                                        </p:tgtEl>
                                        <p:attrNameLst>
                                          <p:attrName>style.visibility</p:attrName>
                                        </p:attrNameLst>
                                      </p:cBhvr>
                                      <p:to>
                                        <p:strVal val="visible"/>
                                      </p:to>
                                    </p:set>
                                    <p:animEffect transition="in" filter="strips(downRight)">
                                      <p:cBhvr>
                                        <p:cTn id="15" dur="1000"/>
                                        <p:tgtEl>
                                          <p:spTgt spid="19"/>
                                        </p:tgtEl>
                                      </p:cBhvr>
                                    </p:animEffect>
                                  </p:childTnLst>
                                </p:cTn>
                              </p:par>
                            </p:childTnLst>
                          </p:cTn>
                        </p:par>
                        <p:par>
                          <p:cTn id="16" fill="hold">
                            <p:stCondLst>
                              <p:cond delay="2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750"/>
                                        <p:tgtEl>
                                          <p:spTgt spid="21"/>
                                        </p:tgtEl>
                                      </p:cBhvr>
                                    </p:animEffect>
                                  </p:childTnLst>
                                </p:cTn>
                              </p:par>
                            </p:childTnLst>
                          </p:cTn>
                        </p:par>
                        <p:par>
                          <p:cTn id="20" fill="hold">
                            <p:stCondLst>
                              <p:cond delay="3500"/>
                            </p:stCondLst>
                            <p:childTnLst>
                              <p:par>
                                <p:cTn id="21" presetID="22" presetClass="entr" presetSubtype="8"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wipe(left)">
                                      <p:cBhvr>
                                        <p:cTn id="23" dur="750"/>
                                        <p:tgtEl>
                                          <p:spTgt spid="22"/>
                                        </p:tgtEl>
                                      </p:cBhvr>
                                    </p:animEffect>
                                  </p:childTnLst>
                                </p:cTn>
                              </p:par>
                            </p:childTnLst>
                          </p:cTn>
                        </p:par>
                        <p:par>
                          <p:cTn id="24" fill="hold">
                            <p:stCondLst>
                              <p:cond delay="4500"/>
                            </p:stCondLst>
                            <p:childTnLst>
                              <p:par>
                                <p:cTn id="25" presetID="22" presetClass="entr" presetSubtype="8"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Effect transition="in" filter="wipe(left)">
                                      <p:cBhvr>
                                        <p:cTn id="27" dur="750"/>
                                        <p:tgtEl>
                                          <p:spTgt spid="23"/>
                                        </p:tgtEl>
                                      </p:cBhvr>
                                    </p:animEffect>
                                  </p:childTnLst>
                                </p:cTn>
                              </p:par>
                              <p:par>
                                <p:cTn id="28" presetID="10" presetClass="entr" presetSubtype="0" fill="hold" nodeType="withEffect">
                                  <p:stCondLst>
                                    <p:cond delay="2250"/>
                                  </p:stCondLst>
                                  <p:childTnLst>
                                    <p:set>
                                      <p:cBhvr>
                                        <p:cTn id="29" dur="1" fill="hold">
                                          <p:stCondLst>
                                            <p:cond delay="0"/>
                                          </p:stCondLst>
                                        </p:cTn>
                                        <p:tgtEl>
                                          <p:spTgt spid="8"/>
                                        </p:tgtEl>
                                        <p:attrNameLst>
                                          <p:attrName>style.visibility</p:attrName>
                                        </p:attrNameLst>
                                      </p:cBhvr>
                                      <p:to>
                                        <p:strVal val="visible"/>
                                      </p:to>
                                    </p:set>
                                    <p:animEffect transition="in" filter="fade">
                                      <p:cBhvr>
                                        <p:cTn id="30" dur="1000"/>
                                        <p:tgtEl>
                                          <p:spTgt spid="8"/>
                                        </p:tgtEl>
                                      </p:cBhvr>
                                    </p:animEffect>
                                  </p:childTnLst>
                                </p:cTn>
                              </p:par>
                              <p:par>
                                <p:cTn id="31" presetID="37" presetClass="path" presetSubtype="0" accel="50000" decel="50000" fill="hold" nodeType="withEffect">
                                  <p:stCondLst>
                                    <p:cond delay="2250"/>
                                  </p:stCondLst>
                                  <p:childTnLst>
                                    <p:animMotion origin="layout" path="M 5.55556E-7 -3.58025E-6 L 0.03212 -0.11203 C 0.03924 -0.13549 0.04496 -0.1716 0.04809 -0.20987 C 0.05174 -0.25401 0.05226 -0.28981 0.04931 -0.31574 L 0.03681 -0.4395 " pathEditMode="relative" rAng="-4889520" ptsTypes="FffFF">
                                      <p:cBhvr>
                                        <p:cTn id="32" dur="2000" spd="-100000" fill="hold"/>
                                        <p:tgtEl>
                                          <p:spTgt spid="8"/>
                                        </p:tgtEl>
                                        <p:attrNameLst>
                                          <p:attrName>ppt_x</p:attrName>
                                          <p:attrName>ppt_y</p:attrName>
                                        </p:attrNameLst>
                                      </p:cBhvr>
                                      <p:rCtr x="3333" y="-21574"/>
                                    </p:animMotion>
                                  </p:childTnLst>
                                </p:cTn>
                              </p:par>
                              <p:par>
                                <p:cTn id="33" presetID="8" presetClass="emph" presetSubtype="0" fill="hold" nodeType="withEffect">
                                  <p:stCondLst>
                                    <p:cond delay="2250"/>
                                  </p:stCondLst>
                                  <p:childTnLst>
                                    <p:animRot by="21600000">
                                      <p:cBhvr>
                                        <p:cTn id="34" dur="500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1" grpId="0"/>
      <p:bldP spid="22" grpId="0"/>
      <p:bldP spid="2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微信图片_20201015132116"/>
          <p:cNvPicPr>
            <a:picLocks noChangeAspect="1"/>
          </p:cNvPicPr>
          <p:nvPr/>
        </p:nvPicPr>
        <p:blipFill>
          <a:blip r:embed="rId1"/>
          <a:srcRect l="29390" r="38773"/>
          <a:stretch>
            <a:fillRect/>
          </a:stretch>
        </p:blipFill>
        <p:spPr>
          <a:xfrm rot="5400000">
            <a:off x="2663190" y="-2647950"/>
            <a:ext cx="6896735" cy="12192000"/>
          </a:xfrm>
          <a:prstGeom prst="rect">
            <a:avLst/>
          </a:prstGeom>
        </p:spPr>
      </p:pic>
      <p:sp>
        <p:nvSpPr>
          <p:cNvPr id="7" name="圆角矩形 6"/>
          <p:cNvSpPr/>
          <p:nvPr/>
        </p:nvSpPr>
        <p:spPr>
          <a:xfrm>
            <a:off x="4195240" y="1762121"/>
            <a:ext cx="3810000" cy="1176020"/>
          </a:xfrm>
          <a:prstGeom prst="roundRect">
            <a:avLst/>
          </a:prstGeom>
          <a:solidFill>
            <a:srgbClr val="DEDB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 name="文本框 15"/>
          <p:cNvSpPr txBox="1"/>
          <p:nvPr/>
        </p:nvSpPr>
        <p:spPr>
          <a:xfrm>
            <a:off x="4490515" y="1829823"/>
            <a:ext cx="3982720" cy="1106805"/>
          </a:xfrm>
          <a:prstGeom prst="rect">
            <a:avLst/>
          </a:prstGeom>
          <a:noFill/>
        </p:spPr>
        <p:txBody>
          <a:bodyPr wrap="square" rtlCol="0">
            <a:spAutoFit/>
          </a:bodyPr>
          <a:lstStyle/>
          <a:p>
            <a:pPr algn="l"/>
            <a:r>
              <a:rPr lang="en-US" altLang="zh-CN" sz="6600" dirty="0">
                <a:solidFill>
                  <a:schemeClr val="tx1">
                    <a:lumMod val="75000"/>
                    <a:lumOff val="25000"/>
                  </a:schemeClr>
                </a:solidFill>
                <a:latin typeface="思源黑体" panose="020B0400000000000000" pitchFamily="34" charset="-122"/>
                <a:ea typeface="思源黑体" panose="020B0400000000000000" pitchFamily="34" charset="-122"/>
                <a:sym typeface="思源黑体" panose="020B0400000000000000" pitchFamily="34" charset="-122"/>
              </a:rPr>
              <a:t>PART03</a:t>
            </a:r>
            <a:endParaRPr lang="en-US" altLang="zh-CN" sz="6600" dirty="0">
              <a:solidFill>
                <a:schemeClr val="tx1">
                  <a:lumMod val="75000"/>
                  <a:lumOff val="2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4" name="文本框 13"/>
          <p:cNvSpPr txBox="1"/>
          <p:nvPr/>
        </p:nvSpPr>
        <p:spPr>
          <a:xfrm>
            <a:off x="3255440" y="3128641"/>
            <a:ext cx="5669280" cy="922020"/>
          </a:xfrm>
          <a:prstGeom prst="rect">
            <a:avLst/>
          </a:prstGeom>
          <a:noFill/>
        </p:spPr>
        <p:txBody>
          <a:bodyPr wrap="none" rtlCol="0">
            <a:spAutoFit/>
          </a:bodyPr>
          <a:lstStyle/>
          <a:p>
            <a:pPr algn="r"/>
            <a:r>
              <a:rPr lang="zh-CN" altLang="en-US" sz="5400"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在此输入您的题目</a:t>
            </a:r>
            <a:endParaRPr lang="zh-CN" altLang="en-US" sz="5400"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5" name="文本框 14"/>
          <p:cNvSpPr txBox="1"/>
          <p:nvPr/>
        </p:nvSpPr>
        <p:spPr>
          <a:xfrm>
            <a:off x="2360090" y="4148451"/>
            <a:ext cx="6445250" cy="1138773"/>
          </a:xfrm>
          <a:prstGeom prst="rect">
            <a:avLst/>
          </a:prstGeom>
          <a:noFill/>
        </p:spPr>
        <p:txBody>
          <a:bodyPr wrap="square" rtlCol="0">
            <a:spAutoFit/>
          </a:bodyPr>
          <a:lstStyle/>
          <a:p>
            <a:pPr algn="r"/>
            <a:r>
              <a:rPr lang="zh-CN" altLang="en-US" sz="16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rPr>
              <a:t>Loem ipsum dolor sameman tanam casectetur adipiscing elit tamam dalam qoue sampe. dolor sameman tanam casectetur adipiscing</a:t>
            </a:r>
            <a:endParaRPr lang="zh-CN" altLang="en-US" sz="20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endParaRPr>
          </a:p>
          <a:p>
            <a:endParaRPr lang="zh-CN" altLang="en-US" sz="20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endParaRPr>
          </a:p>
        </p:txBody>
      </p:sp>
      <p:sp>
        <p:nvSpPr>
          <p:cNvPr id="17" name="矩形 16"/>
          <p:cNvSpPr/>
          <p:nvPr/>
        </p:nvSpPr>
        <p:spPr>
          <a:xfrm>
            <a:off x="257175" y="231140"/>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21" name="图片 20"/>
          <p:cNvPicPr>
            <a:picLocks noChangeAspect="1"/>
          </p:cNvPicPr>
          <p:nvPr/>
        </p:nvPicPr>
        <p:blipFill rotWithShape="1">
          <a:blip r:embed="rId2">
            <a:extLst>
              <a:ext uri="{28A0092B-C50C-407E-A947-70E740481C1C}">
                <a14:useLocalDpi xmlns:a14="http://schemas.microsoft.com/office/drawing/2010/main" val="0"/>
              </a:ext>
            </a:extLst>
          </a:blip>
          <a:srcRect t="-13673" b="-1"/>
          <a:stretch>
            <a:fillRect/>
          </a:stretch>
        </p:blipFill>
        <p:spPr>
          <a:xfrm rot="3115226" flipH="1">
            <a:off x="2707653" y="151646"/>
            <a:ext cx="1590597" cy="3010212"/>
          </a:xfrm>
          <a:prstGeom prst="rect">
            <a:avLst/>
          </a:prstGeom>
        </p:spPr>
      </p:pic>
      <p:pic>
        <p:nvPicPr>
          <p:cNvPr id="22" name="图片 21"/>
          <p:cNvPicPr>
            <a:picLocks noChangeAspect="1"/>
          </p:cNvPicPr>
          <p:nvPr/>
        </p:nvPicPr>
        <p:blipFill rotWithShape="1">
          <a:blip r:embed="rId2">
            <a:extLst>
              <a:ext uri="{28A0092B-C50C-407E-A947-70E740481C1C}">
                <a14:useLocalDpi xmlns:a14="http://schemas.microsoft.com/office/drawing/2010/main" val="0"/>
              </a:ext>
            </a:extLst>
          </a:blip>
          <a:srcRect t="-13673" b="-1"/>
          <a:stretch>
            <a:fillRect/>
          </a:stretch>
        </p:blipFill>
        <p:spPr>
          <a:xfrm rot="18203777">
            <a:off x="7721323" y="64653"/>
            <a:ext cx="1967427" cy="37233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Tm="2000">
        <p:fade/>
      </p:transition>
    </mc:Choice>
    <mc:Fallback>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4" grpId="0"/>
      <p:bldP spid="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05790" y="610870"/>
            <a:ext cx="4025900" cy="828040"/>
            <a:chOff x="954" y="962"/>
            <a:chExt cx="6340" cy="1304"/>
          </a:xfrm>
        </p:grpSpPr>
        <p:sp>
          <p:nvSpPr>
            <p:cNvPr id="3"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4" name="1"/>
            <p:cNvSpPr txBox="1"/>
            <p:nvPr/>
          </p:nvSpPr>
          <p:spPr>
            <a:xfrm>
              <a:off x="954" y="962"/>
              <a:ext cx="4853" cy="420"/>
            </a:xfrm>
            <a:prstGeom prst="rect">
              <a:avLst/>
            </a:prstGeom>
            <a:noFill/>
          </p:spPr>
          <p:txBody>
            <a:bodyPr wrap="none" lIns="91440" tIns="45720" rIns="91440" bIns="45720" anchor="ctr">
              <a:noAutofit/>
            </a:bodyPr>
            <a:p>
              <a:pPr marL="0" marR="0" lvl="0" indent="0" algn="l"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添加第三章标题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sp>
        <p:nvSpPr>
          <p:cNvPr id="14" name="Rectangle 26"/>
          <p:cNvSpPr/>
          <p:nvPr/>
        </p:nvSpPr>
        <p:spPr>
          <a:xfrm>
            <a:off x="1308208" y="1804978"/>
            <a:ext cx="2993681" cy="2026094"/>
          </a:xfrm>
          <a:prstGeom prst="rect">
            <a:avLst/>
          </a:prstGeom>
          <a:solidFill>
            <a:schemeClr val="tx1">
              <a:lumMod val="85000"/>
              <a:lumOff val="1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dirty="0">
              <a:solidFill>
                <a:schemeClr val="bg1"/>
              </a:solidFill>
              <a:latin typeface="微软雅黑" panose="020B0503020204020204" pitchFamily="34" charset="-122"/>
              <a:ea typeface="微软雅黑" panose="020B0503020204020204" pitchFamily="34" charset="-122"/>
            </a:endParaRPr>
          </a:p>
        </p:txBody>
      </p:sp>
      <p:sp>
        <p:nvSpPr>
          <p:cNvPr id="15" name="Rectangle 29"/>
          <p:cNvSpPr/>
          <p:nvPr/>
        </p:nvSpPr>
        <p:spPr>
          <a:xfrm>
            <a:off x="1308208" y="3972352"/>
            <a:ext cx="2993681" cy="2026094"/>
          </a:xfrm>
          <a:prstGeom prst="rect">
            <a:avLst/>
          </a:prstGeom>
          <a:solidFill>
            <a:schemeClr val="tx1">
              <a:lumMod val="85000"/>
              <a:lumOff val="1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dirty="0">
              <a:solidFill>
                <a:schemeClr val="bg1"/>
              </a:solidFill>
              <a:latin typeface="微软雅黑" panose="020B0503020204020204" pitchFamily="34" charset="-122"/>
              <a:ea typeface="微软雅黑" panose="020B0503020204020204" pitchFamily="34" charset="-122"/>
            </a:endParaRPr>
          </a:p>
        </p:txBody>
      </p:sp>
      <p:grpSp>
        <p:nvGrpSpPr>
          <p:cNvPr id="27" name="Group 33"/>
          <p:cNvGrpSpPr>
            <a:grpSpLocks noChangeAspect="1"/>
          </p:cNvGrpSpPr>
          <p:nvPr/>
        </p:nvGrpSpPr>
        <p:grpSpPr>
          <a:xfrm>
            <a:off x="2477918" y="2046201"/>
            <a:ext cx="654261" cy="576000"/>
            <a:chOff x="6040049" y="4182118"/>
            <a:chExt cx="521619" cy="459224"/>
          </a:xfrm>
          <a:solidFill>
            <a:srgbClr val="DEDBE3"/>
          </a:solidFill>
        </p:grpSpPr>
        <p:sp>
          <p:nvSpPr>
            <p:cNvPr id="28" name="Freeform 84"/>
            <p:cNvSpPr/>
            <p:nvPr/>
          </p:nvSpPr>
          <p:spPr bwMode="auto">
            <a:xfrm>
              <a:off x="6087469" y="4202084"/>
              <a:ext cx="194671" cy="419291"/>
            </a:xfrm>
            <a:custGeom>
              <a:avLst/>
              <a:gdLst>
                <a:gd name="T0" fmla="*/ 52 w 59"/>
                <a:gd name="T1" fmla="*/ 5 h 126"/>
                <a:gd name="T2" fmla="*/ 9 w 59"/>
                <a:gd name="T3" fmla="*/ 38 h 126"/>
                <a:gd name="T4" fmla="*/ 0 w 59"/>
                <a:gd name="T5" fmla="*/ 39 h 126"/>
                <a:gd name="T6" fmla="*/ 0 w 59"/>
                <a:gd name="T7" fmla="*/ 86 h 126"/>
                <a:gd name="T8" fmla="*/ 9 w 59"/>
                <a:gd name="T9" fmla="*/ 88 h 126"/>
                <a:gd name="T10" fmla="*/ 51 w 59"/>
                <a:gd name="T11" fmla="*/ 119 h 126"/>
                <a:gd name="T12" fmla="*/ 59 w 59"/>
                <a:gd name="T13" fmla="*/ 119 h 126"/>
                <a:gd name="T14" fmla="*/ 59 w 59"/>
                <a:gd name="T15" fmla="*/ 5 h 126"/>
                <a:gd name="T16" fmla="*/ 52 w 59"/>
                <a:gd name="T17" fmla="*/ 5 h 1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9" h="126">
                  <a:moveTo>
                    <a:pt x="52" y="5"/>
                  </a:moveTo>
                  <a:cubicBezTo>
                    <a:pt x="9" y="38"/>
                    <a:pt x="9" y="38"/>
                    <a:pt x="9" y="38"/>
                  </a:cubicBezTo>
                  <a:cubicBezTo>
                    <a:pt x="9" y="38"/>
                    <a:pt x="5" y="38"/>
                    <a:pt x="0" y="39"/>
                  </a:cubicBezTo>
                  <a:cubicBezTo>
                    <a:pt x="0" y="86"/>
                    <a:pt x="0" y="86"/>
                    <a:pt x="0" y="86"/>
                  </a:cubicBezTo>
                  <a:cubicBezTo>
                    <a:pt x="5" y="87"/>
                    <a:pt x="9" y="88"/>
                    <a:pt x="9" y="88"/>
                  </a:cubicBezTo>
                  <a:cubicBezTo>
                    <a:pt x="51" y="119"/>
                    <a:pt x="51" y="119"/>
                    <a:pt x="51" y="119"/>
                  </a:cubicBezTo>
                  <a:cubicBezTo>
                    <a:pt x="51" y="119"/>
                    <a:pt x="59" y="126"/>
                    <a:pt x="59" y="119"/>
                  </a:cubicBezTo>
                  <a:cubicBezTo>
                    <a:pt x="59" y="112"/>
                    <a:pt x="59" y="11"/>
                    <a:pt x="59" y="5"/>
                  </a:cubicBezTo>
                  <a:cubicBezTo>
                    <a:pt x="59" y="0"/>
                    <a:pt x="52" y="5"/>
                    <a:pt x="52"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29" name="Freeform 85"/>
            <p:cNvSpPr/>
            <p:nvPr/>
          </p:nvSpPr>
          <p:spPr bwMode="auto">
            <a:xfrm>
              <a:off x="6040049" y="4339353"/>
              <a:ext cx="27454" cy="147252"/>
            </a:xfrm>
            <a:custGeom>
              <a:avLst/>
              <a:gdLst>
                <a:gd name="T0" fmla="*/ 0 w 8"/>
                <a:gd name="T1" fmla="*/ 8 h 44"/>
                <a:gd name="T2" fmla="*/ 0 w 8"/>
                <a:gd name="T3" fmla="*/ 38 h 44"/>
                <a:gd name="T4" fmla="*/ 8 w 8"/>
                <a:gd name="T5" fmla="*/ 44 h 44"/>
                <a:gd name="T6" fmla="*/ 8 w 8"/>
                <a:gd name="T7" fmla="*/ 0 h 44"/>
                <a:gd name="T8" fmla="*/ 0 w 8"/>
                <a:gd name="T9" fmla="*/ 8 h 44"/>
              </a:gdLst>
              <a:ahLst/>
              <a:cxnLst>
                <a:cxn ang="0">
                  <a:pos x="T0" y="T1"/>
                </a:cxn>
                <a:cxn ang="0">
                  <a:pos x="T2" y="T3"/>
                </a:cxn>
                <a:cxn ang="0">
                  <a:pos x="T4" y="T5"/>
                </a:cxn>
                <a:cxn ang="0">
                  <a:pos x="T6" y="T7"/>
                </a:cxn>
                <a:cxn ang="0">
                  <a:pos x="T8" y="T9"/>
                </a:cxn>
              </a:cxnLst>
              <a:rect l="0" t="0" r="r" b="b"/>
              <a:pathLst>
                <a:path w="8" h="44">
                  <a:moveTo>
                    <a:pt x="0" y="8"/>
                  </a:moveTo>
                  <a:cubicBezTo>
                    <a:pt x="0" y="16"/>
                    <a:pt x="0" y="32"/>
                    <a:pt x="0" y="38"/>
                  </a:cubicBezTo>
                  <a:cubicBezTo>
                    <a:pt x="0" y="40"/>
                    <a:pt x="4" y="42"/>
                    <a:pt x="8" y="44"/>
                  </a:cubicBezTo>
                  <a:cubicBezTo>
                    <a:pt x="8" y="0"/>
                    <a:pt x="8" y="0"/>
                    <a:pt x="8" y="0"/>
                  </a:cubicBezTo>
                  <a:cubicBezTo>
                    <a:pt x="4" y="2"/>
                    <a:pt x="0" y="4"/>
                    <a:pt x="0"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30" name="Freeform 86"/>
            <p:cNvSpPr/>
            <p:nvPr/>
          </p:nvSpPr>
          <p:spPr bwMode="auto">
            <a:xfrm>
              <a:off x="6329559" y="4296924"/>
              <a:ext cx="77370" cy="229612"/>
            </a:xfrm>
            <a:custGeom>
              <a:avLst/>
              <a:gdLst>
                <a:gd name="T0" fmla="*/ 10 w 23"/>
                <a:gd name="T1" fmla="*/ 2 h 69"/>
                <a:gd name="T2" fmla="*/ 2 w 23"/>
                <a:gd name="T3" fmla="*/ 2 h 69"/>
                <a:gd name="T4" fmla="*/ 2 w 23"/>
                <a:gd name="T5" fmla="*/ 10 h 69"/>
                <a:gd name="T6" fmla="*/ 12 w 23"/>
                <a:gd name="T7" fmla="*/ 35 h 69"/>
                <a:gd name="T8" fmla="*/ 2 w 23"/>
                <a:gd name="T9" fmla="*/ 60 h 69"/>
                <a:gd name="T10" fmla="*/ 2 w 23"/>
                <a:gd name="T11" fmla="*/ 67 h 69"/>
                <a:gd name="T12" fmla="*/ 6 w 23"/>
                <a:gd name="T13" fmla="*/ 69 h 69"/>
                <a:gd name="T14" fmla="*/ 10 w 23"/>
                <a:gd name="T15" fmla="*/ 67 h 69"/>
                <a:gd name="T16" fmla="*/ 23 w 23"/>
                <a:gd name="T17" fmla="*/ 35 h 69"/>
                <a:gd name="T18" fmla="*/ 10 w 23"/>
                <a:gd name="T19"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69">
                  <a:moveTo>
                    <a:pt x="10" y="2"/>
                  </a:moveTo>
                  <a:cubicBezTo>
                    <a:pt x="7" y="0"/>
                    <a:pt x="4" y="0"/>
                    <a:pt x="2" y="2"/>
                  </a:cubicBezTo>
                  <a:cubicBezTo>
                    <a:pt x="0" y="4"/>
                    <a:pt x="0" y="8"/>
                    <a:pt x="2" y="10"/>
                  </a:cubicBezTo>
                  <a:cubicBezTo>
                    <a:pt x="9" y="17"/>
                    <a:pt x="12" y="26"/>
                    <a:pt x="12" y="35"/>
                  </a:cubicBezTo>
                  <a:cubicBezTo>
                    <a:pt x="12" y="44"/>
                    <a:pt x="9" y="53"/>
                    <a:pt x="2" y="60"/>
                  </a:cubicBezTo>
                  <a:cubicBezTo>
                    <a:pt x="0" y="62"/>
                    <a:pt x="0" y="65"/>
                    <a:pt x="2" y="67"/>
                  </a:cubicBezTo>
                  <a:cubicBezTo>
                    <a:pt x="3" y="68"/>
                    <a:pt x="4" y="69"/>
                    <a:pt x="6" y="69"/>
                  </a:cubicBezTo>
                  <a:cubicBezTo>
                    <a:pt x="7" y="69"/>
                    <a:pt x="9" y="68"/>
                    <a:pt x="10" y="67"/>
                  </a:cubicBezTo>
                  <a:cubicBezTo>
                    <a:pt x="19" y="58"/>
                    <a:pt x="23" y="47"/>
                    <a:pt x="23" y="35"/>
                  </a:cubicBezTo>
                  <a:cubicBezTo>
                    <a:pt x="23" y="23"/>
                    <a:pt x="19" y="11"/>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31" name="Freeform 87"/>
            <p:cNvSpPr/>
            <p:nvPr/>
          </p:nvSpPr>
          <p:spPr bwMode="auto">
            <a:xfrm>
              <a:off x="6376980" y="4239521"/>
              <a:ext cx="102328" cy="341923"/>
            </a:xfrm>
            <a:custGeom>
              <a:avLst/>
              <a:gdLst>
                <a:gd name="T0" fmla="*/ 10 w 31"/>
                <a:gd name="T1" fmla="*/ 2 h 103"/>
                <a:gd name="T2" fmla="*/ 3 w 31"/>
                <a:gd name="T3" fmla="*/ 2 h 103"/>
                <a:gd name="T4" fmla="*/ 3 w 31"/>
                <a:gd name="T5" fmla="*/ 10 h 103"/>
                <a:gd name="T6" fmla="*/ 20 w 31"/>
                <a:gd name="T7" fmla="*/ 52 h 103"/>
                <a:gd name="T8" fmla="*/ 3 w 31"/>
                <a:gd name="T9" fmla="*/ 94 h 103"/>
                <a:gd name="T10" fmla="*/ 3 w 31"/>
                <a:gd name="T11" fmla="*/ 102 h 103"/>
                <a:gd name="T12" fmla="*/ 6 w 31"/>
                <a:gd name="T13" fmla="*/ 103 h 103"/>
                <a:gd name="T14" fmla="*/ 10 w 31"/>
                <a:gd name="T15" fmla="*/ 102 h 103"/>
                <a:gd name="T16" fmla="*/ 31 w 31"/>
                <a:gd name="T17" fmla="*/ 52 h 103"/>
                <a:gd name="T18" fmla="*/ 10 w 31"/>
                <a:gd name="T19" fmla="*/ 2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1" h="103">
                  <a:moveTo>
                    <a:pt x="10" y="2"/>
                  </a:moveTo>
                  <a:cubicBezTo>
                    <a:pt x="8" y="0"/>
                    <a:pt x="5" y="0"/>
                    <a:pt x="3" y="2"/>
                  </a:cubicBezTo>
                  <a:cubicBezTo>
                    <a:pt x="0" y="4"/>
                    <a:pt x="0" y="8"/>
                    <a:pt x="3" y="10"/>
                  </a:cubicBezTo>
                  <a:cubicBezTo>
                    <a:pt x="14" y="21"/>
                    <a:pt x="20" y="37"/>
                    <a:pt x="20" y="52"/>
                  </a:cubicBezTo>
                  <a:cubicBezTo>
                    <a:pt x="20" y="67"/>
                    <a:pt x="14" y="82"/>
                    <a:pt x="3" y="94"/>
                  </a:cubicBezTo>
                  <a:cubicBezTo>
                    <a:pt x="0" y="96"/>
                    <a:pt x="0" y="100"/>
                    <a:pt x="3" y="102"/>
                  </a:cubicBezTo>
                  <a:cubicBezTo>
                    <a:pt x="4" y="103"/>
                    <a:pt x="5" y="103"/>
                    <a:pt x="6" y="103"/>
                  </a:cubicBezTo>
                  <a:cubicBezTo>
                    <a:pt x="8" y="103"/>
                    <a:pt x="9" y="103"/>
                    <a:pt x="10" y="102"/>
                  </a:cubicBezTo>
                  <a:cubicBezTo>
                    <a:pt x="24" y="88"/>
                    <a:pt x="31" y="70"/>
                    <a:pt x="31" y="52"/>
                  </a:cubicBezTo>
                  <a:cubicBezTo>
                    <a:pt x="31" y="34"/>
                    <a:pt x="24" y="16"/>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32" name="Freeform 88"/>
            <p:cNvSpPr/>
            <p:nvPr/>
          </p:nvSpPr>
          <p:spPr bwMode="auto">
            <a:xfrm>
              <a:off x="6436879" y="4182118"/>
              <a:ext cx="124789" cy="459224"/>
            </a:xfrm>
            <a:custGeom>
              <a:avLst/>
              <a:gdLst>
                <a:gd name="T0" fmla="*/ 10 w 38"/>
                <a:gd name="T1" fmla="*/ 2 h 138"/>
                <a:gd name="T2" fmla="*/ 2 w 38"/>
                <a:gd name="T3" fmla="*/ 2 h 138"/>
                <a:gd name="T4" fmla="*/ 2 w 38"/>
                <a:gd name="T5" fmla="*/ 9 h 138"/>
                <a:gd name="T6" fmla="*/ 27 w 38"/>
                <a:gd name="T7" fmla="*/ 69 h 138"/>
                <a:gd name="T8" fmla="*/ 2 w 38"/>
                <a:gd name="T9" fmla="*/ 128 h 138"/>
                <a:gd name="T10" fmla="*/ 2 w 38"/>
                <a:gd name="T11" fmla="*/ 136 h 138"/>
                <a:gd name="T12" fmla="*/ 6 w 38"/>
                <a:gd name="T13" fmla="*/ 138 h 138"/>
                <a:gd name="T14" fmla="*/ 10 w 38"/>
                <a:gd name="T15" fmla="*/ 136 h 138"/>
                <a:gd name="T16" fmla="*/ 38 w 38"/>
                <a:gd name="T17" fmla="*/ 69 h 138"/>
                <a:gd name="T18" fmla="*/ 10 w 38"/>
                <a:gd name="T19" fmla="*/ 2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 h="138">
                  <a:moveTo>
                    <a:pt x="10" y="2"/>
                  </a:moveTo>
                  <a:cubicBezTo>
                    <a:pt x="8" y="0"/>
                    <a:pt x="5" y="0"/>
                    <a:pt x="2" y="2"/>
                  </a:cubicBezTo>
                  <a:cubicBezTo>
                    <a:pt x="0" y="4"/>
                    <a:pt x="0" y="7"/>
                    <a:pt x="2" y="9"/>
                  </a:cubicBezTo>
                  <a:cubicBezTo>
                    <a:pt x="19" y="26"/>
                    <a:pt x="27" y="47"/>
                    <a:pt x="27" y="69"/>
                  </a:cubicBezTo>
                  <a:cubicBezTo>
                    <a:pt x="27" y="90"/>
                    <a:pt x="19" y="112"/>
                    <a:pt x="2" y="128"/>
                  </a:cubicBezTo>
                  <a:cubicBezTo>
                    <a:pt x="0" y="130"/>
                    <a:pt x="0" y="134"/>
                    <a:pt x="2" y="136"/>
                  </a:cubicBezTo>
                  <a:cubicBezTo>
                    <a:pt x="4" y="137"/>
                    <a:pt x="5" y="138"/>
                    <a:pt x="6" y="138"/>
                  </a:cubicBezTo>
                  <a:cubicBezTo>
                    <a:pt x="8" y="138"/>
                    <a:pt x="9" y="137"/>
                    <a:pt x="10" y="136"/>
                  </a:cubicBezTo>
                  <a:cubicBezTo>
                    <a:pt x="29" y="117"/>
                    <a:pt x="38" y="93"/>
                    <a:pt x="38" y="69"/>
                  </a:cubicBezTo>
                  <a:cubicBezTo>
                    <a:pt x="38" y="45"/>
                    <a:pt x="29" y="20"/>
                    <a:pt x="10" y="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grpSp>
      <p:grpSp>
        <p:nvGrpSpPr>
          <p:cNvPr id="33" name="Group 49"/>
          <p:cNvGrpSpPr>
            <a:grpSpLocks noChangeAspect="1"/>
          </p:cNvGrpSpPr>
          <p:nvPr/>
        </p:nvGrpSpPr>
        <p:grpSpPr>
          <a:xfrm>
            <a:off x="2526810" y="4191929"/>
            <a:ext cx="556476" cy="576000"/>
            <a:chOff x="1163293" y="4009909"/>
            <a:chExt cx="426779" cy="441753"/>
          </a:xfrm>
          <a:solidFill>
            <a:srgbClr val="DEDBE3"/>
          </a:solidFill>
        </p:grpSpPr>
        <p:sp>
          <p:nvSpPr>
            <p:cNvPr id="37" name="Freeform 129"/>
            <p:cNvSpPr/>
            <p:nvPr/>
          </p:nvSpPr>
          <p:spPr bwMode="auto">
            <a:xfrm>
              <a:off x="1163293" y="4192101"/>
              <a:ext cx="426779" cy="157235"/>
            </a:xfrm>
            <a:custGeom>
              <a:avLst/>
              <a:gdLst>
                <a:gd name="T0" fmla="*/ 86 w 171"/>
                <a:gd name="T1" fmla="*/ 36 h 63"/>
                <a:gd name="T2" fmla="*/ 24 w 171"/>
                <a:gd name="T3" fmla="*/ 0 h 63"/>
                <a:gd name="T4" fmla="*/ 0 w 171"/>
                <a:gd name="T5" fmla="*/ 15 h 63"/>
                <a:gd name="T6" fmla="*/ 86 w 171"/>
                <a:gd name="T7" fmla="*/ 63 h 63"/>
                <a:gd name="T8" fmla="*/ 171 w 171"/>
                <a:gd name="T9" fmla="*/ 15 h 63"/>
                <a:gd name="T10" fmla="*/ 147 w 171"/>
                <a:gd name="T11" fmla="*/ 0 h 63"/>
                <a:gd name="T12" fmla="*/ 86 w 171"/>
                <a:gd name="T13" fmla="*/ 36 h 63"/>
              </a:gdLst>
              <a:ahLst/>
              <a:cxnLst>
                <a:cxn ang="0">
                  <a:pos x="T0" y="T1"/>
                </a:cxn>
                <a:cxn ang="0">
                  <a:pos x="T2" y="T3"/>
                </a:cxn>
                <a:cxn ang="0">
                  <a:pos x="T4" y="T5"/>
                </a:cxn>
                <a:cxn ang="0">
                  <a:pos x="T6" y="T7"/>
                </a:cxn>
                <a:cxn ang="0">
                  <a:pos x="T8" y="T9"/>
                </a:cxn>
                <a:cxn ang="0">
                  <a:pos x="T10" y="T11"/>
                </a:cxn>
                <a:cxn ang="0">
                  <a:pos x="T12" y="T13"/>
                </a:cxn>
              </a:cxnLst>
              <a:rect l="0" t="0" r="r" b="b"/>
              <a:pathLst>
                <a:path w="171" h="63">
                  <a:moveTo>
                    <a:pt x="86" y="36"/>
                  </a:moveTo>
                  <a:lnTo>
                    <a:pt x="24" y="0"/>
                  </a:lnTo>
                  <a:lnTo>
                    <a:pt x="0" y="15"/>
                  </a:lnTo>
                  <a:lnTo>
                    <a:pt x="86" y="63"/>
                  </a:lnTo>
                  <a:lnTo>
                    <a:pt x="171" y="15"/>
                  </a:lnTo>
                  <a:lnTo>
                    <a:pt x="147" y="0"/>
                  </a:lnTo>
                  <a:lnTo>
                    <a:pt x="86" y="3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44" name="Freeform 130"/>
            <p:cNvSpPr/>
            <p:nvPr/>
          </p:nvSpPr>
          <p:spPr bwMode="auto">
            <a:xfrm>
              <a:off x="1163293" y="4296924"/>
              <a:ext cx="426779" cy="154738"/>
            </a:xfrm>
            <a:custGeom>
              <a:avLst/>
              <a:gdLst>
                <a:gd name="T0" fmla="*/ 86 w 171"/>
                <a:gd name="T1" fmla="*/ 34 h 62"/>
                <a:gd name="T2" fmla="*/ 24 w 171"/>
                <a:gd name="T3" fmla="*/ 0 h 62"/>
                <a:gd name="T4" fmla="*/ 0 w 171"/>
                <a:gd name="T5" fmla="*/ 13 h 62"/>
                <a:gd name="T6" fmla="*/ 86 w 171"/>
                <a:gd name="T7" fmla="*/ 62 h 62"/>
                <a:gd name="T8" fmla="*/ 171 w 171"/>
                <a:gd name="T9" fmla="*/ 13 h 62"/>
                <a:gd name="T10" fmla="*/ 147 w 171"/>
                <a:gd name="T11" fmla="*/ 0 h 62"/>
                <a:gd name="T12" fmla="*/ 86 w 171"/>
                <a:gd name="T13" fmla="*/ 34 h 62"/>
              </a:gdLst>
              <a:ahLst/>
              <a:cxnLst>
                <a:cxn ang="0">
                  <a:pos x="T0" y="T1"/>
                </a:cxn>
                <a:cxn ang="0">
                  <a:pos x="T2" y="T3"/>
                </a:cxn>
                <a:cxn ang="0">
                  <a:pos x="T4" y="T5"/>
                </a:cxn>
                <a:cxn ang="0">
                  <a:pos x="T6" y="T7"/>
                </a:cxn>
                <a:cxn ang="0">
                  <a:pos x="T8" y="T9"/>
                </a:cxn>
                <a:cxn ang="0">
                  <a:pos x="T10" y="T11"/>
                </a:cxn>
                <a:cxn ang="0">
                  <a:pos x="T12" y="T13"/>
                </a:cxn>
              </a:cxnLst>
              <a:rect l="0" t="0" r="r" b="b"/>
              <a:pathLst>
                <a:path w="171" h="62">
                  <a:moveTo>
                    <a:pt x="86" y="34"/>
                  </a:moveTo>
                  <a:lnTo>
                    <a:pt x="24" y="0"/>
                  </a:lnTo>
                  <a:lnTo>
                    <a:pt x="0" y="13"/>
                  </a:lnTo>
                  <a:lnTo>
                    <a:pt x="86" y="62"/>
                  </a:lnTo>
                  <a:lnTo>
                    <a:pt x="171" y="13"/>
                  </a:lnTo>
                  <a:lnTo>
                    <a:pt x="147" y="0"/>
                  </a:lnTo>
                  <a:lnTo>
                    <a:pt x="86" y="3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56" name="Freeform 131"/>
            <p:cNvSpPr/>
            <p:nvPr/>
          </p:nvSpPr>
          <p:spPr bwMode="auto">
            <a:xfrm>
              <a:off x="1163293" y="4009909"/>
              <a:ext cx="426779" cy="242092"/>
            </a:xfrm>
            <a:custGeom>
              <a:avLst/>
              <a:gdLst>
                <a:gd name="T0" fmla="*/ 171 w 171"/>
                <a:gd name="T1" fmla="*/ 48 h 97"/>
                <a:gd name="T2" fmla="*/ 86 w 171"/>
                <a:gd name="T3" fmla="*/ 0 h 97"/>
                <a:gd name="T4" fmla="*/ 0 w 171"/>
                <a:gd name="T5" fmla="*/ 48 h 97"/>
                <a:gd name="T6" fmla="*/ 86 w 171"/>
                <a:gd name="T7" fmla="*/ 97 h 97"/>
                <a:gd name="T8" fmla="*/ 171 w 171"/>
                <a:gd name="T9" fmla="*/ 48 h 97"/>
              </a:gdLst>
              <a:ahLst/>
              <a:cxnLst>
                <a:cxn ang="0">
                  <a:pos x="T0" y="T1"/>
                </a:cxn>
                <a:cxn ang="0">
                  <a:pos x="T2" y="T3"/>
                </a:cxn>
                <a:cxn ang="0">
                  <a:pos x="T4" y="T5"/>
                </a:cxn>
                <a:cxn ang="0">
                  <a:pos x="T6" y="T7"/>
                </a:cxn>
                <a:cxn ang="0">
                  <a:pos x="T8" y="T9"/>
                </a:cxn>
              </a:cxnLst>
              <a:rect l="0" t="0" r="r" b="b"/>
              <a:pathLst>
                <a:path w="171" h="97">
                  <a:moveTo>
                    <a:pt x="171" y="48"/>
                  </a:moveTo>
                  <a:lnTo>
                    <a:pt x="86" y="0"/>
                  </a:lnTo>
                  <a:lnTo>
                    <a:pt x="0" y="48"/>
                  </a:lnTo>
                  <a:lnTo>
                    <a:pt x="86" y="97"/>
                  </a:lnTo>
                  <a:lnTo>
                    <a:pt x="171" y="4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grpSp>
      <p:sp>
        <p:nvSpPr>
          <p:cNvPr id="57" name="矩形 57"/>
          <p:cNvSpPr>
            <a:spLocks noChangeArrowheads="1"/>
          </p:cNvSpPr>
          <p:nvPr/>
        </p:nvSpPr>
        <p:spPr bwMode="auto">
          <a:xfrm>
            <a:off x="1782878" y="2715791"/>
            <a:ext cx="2044341"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1400" b="1"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输入您的标题</a:t>
            </a:r>
            <a:endParaRPr kumimoji="0" lang="zh-CN" altLang="en-US" sz="140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58" name="矩形 57"/>
          <p:cNvSpPr>
            <a:spLocks noChangeArrowheads="1"/>
          </p:cNvSpPr>
          <p:nvPr/>
        </p:nvSpPr>
        <p:spPr bwMode="auto">
          <a:xfrm>
            <a:off x="1782878" y="4868203"/>
            <a:ext cx="2044341"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1400" b="1"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输入您的标题</a:t>
            </a:r>
            <a:endParaRPr kumimoji="0" lang="zh-CN" altLang="en-US" sz="140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59" name="矩形 58"/>
          <p:cNvSpPr/>
          <p:nvPr/>
        </p:nvSpPr>
        <p:spPr>
          <a:xfrm>
            <a:off x="1468419" y="3051752"/>
            <a:ext cx="2673258" cy="553085"/>
          </a:xfrm>
          <a:prstGeom prst="rect">
            <a:avLst/>
          </a:prstGeom>
        </p:spPr>
        <p:txBody>
          <a:bodyPr wrap="square">
            <a:spAutoFit/>
          </a:bodyPr>
          <a:p>
            <a:pPr algn="ctr">
              <a:lnSpc>
                <a:spcPct val="150000"/>
              </a:lnSpc>
            </a:pPr>
            <a:r>
              <a:rPr lang="id-ID" sz="10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60" name="矩形 59"/>
          <p:cNvSpPr/>
          <p:nvPr/>
        </p:nvSpPr>
        <p:spPr>
          <a:xfrm>
            <a:off x="1468419" y="5231017"/>
            <a:ext cx="2673258" cy="553085"/>
          </a:xfrm>
          <a:prstGeom prst="rect">
            <a:avLst/>
          </a:prstGeom>
        </p:spPr>
        <p:txBody>
          <a:bodyPr wrap="square">
            <a:spAutoFit/>
          </a:bodyPr>
          <a:p>
            <a:pPr algn="ctr">
              <a:lnSpc>
                <a:spcPct val="150000"/>
              </a:lnSpc>
            </a:pPr>
            <a:r>
              <a:rPr lang="id-ID" sz="10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61" name="Rectangle 25"/>
          <p:cNvSpPr/>
          <p:nvPr/>
        </p:nvSpPr>
        <p:spPr>
          <a:xfrm>
            <a:off x="4597858" y="1804978"/>
            <a:ext cx="2993681" cy="2026094"/>
          </a:xfrm>
          <a:prstGeom prst="rect">
            <a:avLst/>
          </a:prstGeom>
          <a:solidFill>
            <a:schemeClr val="tx1">
              <a:lumMod val="85000"/>
              <a:lumOff val="1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dirty="0">
              <a:solidFill>
                <a:schemeClr val="bg1"/>
              </a:solidFill>
              <a:latin typeface="微软雅黑" panose="020B0503020204020204" pitchFamily="34" charset="-122"/>
              <a:ea typeface="微软雅黑" panose="020B0503020204020204" pitchFamily="34" charset="-122"/>
            </a:endParaRPr>
          </a:p>
        </p:txBody>
      </p:sp>
      <p:sp>
        <p:nvSpPr>
          <p:cNvPr id="62" name="Rectangle 28"/>
          <p:cNvSpPr/>
          <p:nvPr/>
        </p:nvSpPr>
        <p:spPr>
          <a:xfrm>
            <a:off x="4597858" y="3972352"/>
            <a:ext cx="2993681" cy="2026094"/>
          </a:xfrm>
          <a:prstGeom prst="rect">
            <a:avLst/>
          </a:prstGeom>
          <a:solidFill>
            <a:schemeClr val="tx1">
              <a:lumMod val="85000"/>
              <a:lumOff val="1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dirty="0">
              <a:solidFill>
                <a:schemeClr val="bg1"/>
              </a:solidFill>
              <a:latin typeface="微软雅黑" panose="020B0503020204020204" pitchFamily="34" charset="-122"/>
              <a:ea typeface="微软雅黑" panose="020B0503020204020204" pitchFamily="34" charset="-122"/>
            </a:endParaRPr>
          </a:p>
        </p:txBody>
      </p:sp>
      <p:grpSp>
        <p:nvGrpSpPr>
          <p:cNvPr id="63" name="Group 39"/>
          <p:cNvGrpSpPr>
            <a:grpSpLocks noChangeAspect="1"/>
          </p:cNvGrpSpPr>
          <p:nvPr/>
        </p:nvGrpSpPr>
        <p:grpSpPr>
          <a:xfrm>
            <a:off x="5856719" y="2011290"/>
            <a:ext cx="475959" cy="576000"/>
            <a:chOff x="427038" y="3595610"/>
            <a:chExt cx="391838" cy="474198"/>
          </a:xfrm>
          <a:solidFill>
            <a:srgbClr val="DEDBE3"/>
          </a:solidFill>
        </p:grpSpPr>
        <p:sp>
          <p:nvSpPr>
            <p:cNvPr id="64" name="Freeform 89"/>
            <p:cNvSpPr/>
            <p:nvPr/>
          </p:nvSpPr>
          <p:spPr bwMode="auto">
            <a:xfrm>
              <a:off x="486937" y="3655509"/>
              <a:ext cx="272041" cy="257066"/>
            </a:xfrm>
            <a:custGeom>
              <a:avLst/>
              <a:gdLst>
                <a:gd name="T0" fmla="*/ 57 w 82"/>
                <a:gd name="T1" fmla="*/ 67 h 78"/>
                <a:gd name="T2" fmla="*/ 57 w 82"/>
                <a:gd name="T3" fmla="*/ 78 h 78"/>
                <a:gd name="T4" fmla="*/ 82 w 82"/>
                <a:gd name="T5" fmla="*/ 40 h 78"/>
                <a:gd name="T6" fmla="*/ 41 w 82"/>
                <a:gd name="T7" fmla="*/ 0 h 78"/>
                <a:gd name="T8" fmla="*/ 0 w 82"/>
                <a:gd name="T9" fmla="*/ 40 h 78"/>
                <a:gd name="T10" fmla="*/ 25 w 82"/>
                <a:gd name="T11" fmla="*/ 78 h 78"/>
                <a:gd name="T12" fmla="*/ 25 w 82"/>
                <a:gd name="T13" fmla="*/ 67 h 78"/>
                <a:gd name="T14" fmla="*/ 10 w 82"/>
                <a:gd name="T15" fmla="*/ 40 h 78"/>
                <a:gd name="T16" fmla="*/ 41 w 82"/>
                <a:gd name="T17" fmla="*/ 10 h 78"/>
                <a:gd name="T18" fmla="*/ 72 w 82"/>
                <a:gd name="T19" fmla="*/ 40 h 78"/>
                <a:gd name="T20" fmla="*/ 57 w 82"/>
                <a:gd name="T21" fmla="*/ 67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2" h="78">
                  <a:moveTo>
                    <a:pt x="57" y="67"/>
                  </a:moveTo>
                  <a:cubicBezTo>
                    <a:pt x="57" y="78"/>
                    <a:pt x="57" y="78"/>
                    <a:pt x="57" y="78"/>
                  </a:cubicBezTo>
                  <a:cubicBezTo>
                    <a:pt x="71" y="72"/>
                    <a:pt x="82" y="57"/>
                    <a:pt x="82" y="40"/>
                  </a:cubicBezTo>
                  <a:cubicBezTo>
                    <a:pt x="82" y="18"/>
                    <a:pt x="63" y="0"/>
                    <a:pt x="41" y="0"/>
                  </a:cubicBezTo>
                  <a:cubicBezTo>
                    <a:pt x="19" y="0"/>
                    <a:pt x="0" y="18"/>
                    <a:pt x="0" y="40"/>
                  </a:cubicBezTo>
                  <a:cubicBezTo>
                    <a:pt x="0" y="57"/>
                    <a:pt x="10" y="72"/>
                    <a:pt x="25" y="78"/>
                  </a:cubicBezTo>
                  <a:cubicBezTo>
                    <a:pt x="25" y="67"/>
                    <a:pt x="25" y="67"/>
                    <a:pt x="25" y="67"/>
                  </a:cubicBezTo>
                  <a:cubicBezTo>
                    <a:pt x="16" y="61"/>
                    <a:pt x="10" y="52"/>
                    <a:pt x="10" y="40"/>
                  </a:cubicBezTo>
                  <a:cubicBezTo>
                    <a:pt x="10" y="23"/>
                    <a:pt x="24" y="10"/>
                    <a:pt x="41" y="10"/>
                  </a:cubicBezTo>
                  <a:cubicBezTo>
                    <a:pt x="58" y="10"/>
                    <a:pt x="72" y="23"/>
                    <a:pt x="72" y="40"/>
                  </a:cubicBezTo>
                  <a:cubicBezTo>
                    <a:pt x="72" y="52"/>
                    <a:pt x="66" y="62"/>
                    <a:pt x="57" y="6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65" name="Freeform 90"/>
            <p:cNvSpPr/>
            <p:nvPr/>
          </p:nvSpPr>
          <p:spPr bwMode="auto">
            <a:xfrm>
              <a:off x="427038" y="3595610"/>
              <a:ext cx="391838" cy="381855"/>
            </a:xfrm>
            <a:custGeom>
              <a:avLst/>
              <a:gdLst>
                <a:gd name="T0" fmla="*/ 59 w 118"/>
                <a:gd name="T1" fmla="*/ 0 h 115"/>
                <a:gd name="T2" fmla="*/ 0 w 118"/>
                <a:gd name="T3" fmla="*/ 58 h 115"/>
                <a:gd name="T4" fmla="*/ 43 w 118"/>
                <a:gd name="T5" fmla="*/ 115 h 115"/>
                <a:gd name="T6" fmla="*/ 43 w 118"/>
                <a:gd name="T7" fmla="*/ 107 h 115"/>
                <a:gd name="T8" fmla="*/ 8 w 118"/>
                <a:gd name="T9" fmla="*/ 58 h 115"/>
                <a:gd name="T10" fmla="*/ 59 w 118"/>
                <a:gd name="T11" fmla="*/ 8 h 115"/>
                <a:gd name="T12" fmla="*/ 110 w 118"/>
                <a:gd name="T13" fmla="*/ 58 h 115"/>
                <a:gd name="T14" fmla="*/ 75 w 118"/>
                <a:gd name="T15" fmla="*/ 107 h 115"/>
                <a:gd name="T16" fmla="*/ 75 w 118"/>
                <a:gd name="T17" fmla="*/ 115 h 115"/>
                <a:gd name="T18" fmla="*/ 118 w 118"/>
                <a:gd name="T19" fmla="*/ 58 h 115"/>
                <a:gd name="T20" fmla="*/ 59 w 118"/>
                <a:gd name="T21" fmla="*/ 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8" h="115">
                  <a:moveTo>
                    <a:pt x="59" y="0"/>
                  </a:moveTo>
                  <a:cubicBezTo>
                    <a:pt x="26" y="0"/>
                    <a:pt x="0" y="26"/>
                    <a:pt x="0" y="58"/>
                  </a:cubicBezTo>
                  <a:cubicBezTo>
                    <a:pt x="0" y="85"/>
                    <a:pt x="18" y="108"/>
                    <a:pt x="43" y="115"/>
                  </a:cubicBezTo>
                  <a:cubicBezTo>
                    <a:pt x="43" y="107"/>
                    <a:pt x="43" y="107"/>
                    <a:pt x="43" y="107"/>
                  </a:cubicBezTo>
                  <a:cubicBezTo>
                    <a:pt x="23" y="100"/>
                    <a:pt x="8" y="81"/>
                    <a:pt x="8" y="58"/>
                  </a:cubicBezTo>
                  <a:cubicBezTo>
                    <a:pt x="8" y="30"/>
                    <a:pt x="31" y="8"/>
                    <a:pt x="59" y="8"/>
                  </a:cubicBezTo>
                  <a:cubicBezTo>
                    <a:pt x="87" y="8"/>
                    <a:pt x="110" y="30"/>
                    <a:pt x="110" y="58"/>
                  </a:cubicBezTo>
                  <a:cubicBezTo>
                    <a:pt x="110" y="81"/>
                    <a:pt x="95" y="100"/>
                    <a:pt x="75" y="107"/>
                  </a:cubicBezTo>
                  <a:cubicBezTo>
                    <a:pt x="75" y="115"/>
                    <a:pt x="75" y="115"/>
                    <a:pt x="75" y="115"/>
                  </a:cubicBezTo>
                  <a:cubicBezTo>
                    <a:pt x="100" y="108"/>
                    <a:pt x="118" y="86"/>
                    <a:pt x="118" y="58"/>
                  </a:cubicBezTo>
                  <a:cubicBezTo>
                    <a:pt x="118" y="26"/>
                    <a:pt x="92" y="0"/>
                    <a:pt x="5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66" name="Freeform 91"/>
            <p:cNvSpPr/>
            <p:nvPr/>
          </p:nvSpPr>
          <p:spPr bwMode="auto">
            <a:xfrm>
              <a:off x="566802" y="3750348"/>
              <a:ext cx="119797" cy="319460"/>
            </a:xfrm>
            <a:custGeom>
              <a:avLst/>
              <a:gdLst>
                <a:gd name="T0" fmla="*/ 24 w 36"/>
                <a:gd name="T1" fmla="*/ 82 h 96"/>
                <a:gd name="T2" fmla="*/ 24 w 36"/>
                <a:gd name="T3" fmla="*/ 21 h 96"/>
                <a:gd name="T4" fmla="*/ 29 w 36"/>
                <a:gd name="T5" fmla="*/ 12 h 96"/>
                <a:gd name="T6" fmla="*/ 17 w 36"/>
                <a:gd name="T7" fmla="*/ 0 h 96"/>
                <a:gd name="T8" fmla="*/ 5 w 36"/>
                <a:gd name="T9" fmla="*/ 12 h 96"/>
                <a:gd name="T10" fmla="*/ 10 w 36"/>
                <a:gd name="T11" fmla="*/ 21 h 96"/>
                <a:gd name="T12" fmla="*/ 10 w 36"/>
                <a:gd name="T13" fmla="*/ 21 h 96"/>
                <a:gd name="T14" fmla="*/ 10 w 36"/>
                <a:gd name="T15" fmla="*/ 82 h 96"/>
                <a:gd name="T16" fmla="*/ 0 w 36"/>
                <a:gd name="T17" fmla="*/ 96 h 96"/>
                <a:gd name="T18" fmla="*/ 36 w 36"/>
                <a:gd name="T19" fmla="*/ 96 h 96"/>
                <a:gd name="T20" fmla="*/ 24 w 36"/>
                <a:gd name="T21" fmla="*/ 82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 h="96">
                  <a:moveTo>
                    <a:pt x="24" y="82"/>
                  </a:moveTo>
                  <a:cubicBezTo>
                    <a:pt x="24" y="79"/>
                    <a:pt x="24" y="22"/>
                    <a:pt x="24" y="21"/>
                  </a:cubicBezTo>
                  <a:cubicBezTo>
                    <a:pt x="27" y="19"/>
                    <a:pt x="29" y="16"/>
                    <a:pt x="29" y="12"/>
                  </a:cubicBezTo>
                  <a:cubicBezTo>
                    <a:pt x="29" y="5"/>
                    <a:pt x="24" y="0"/>
                    <a:pt x="17" y="0"/>
                  </a:cubicBezTo>
                  <a:cubicBezTo>
                    <a:pt x="10" y="0"/>
                    <a:pt x="5" y="5"/>
                    <a:pt x="5" y="12"/>
                  </a:cubicBezTo>
                  <a:cubicBezTo>
                    <a:pt x="5" y="16"/>
                    <a:pt x="7" y="19"/>
                    <a:pt x="10" y="21"/>
                  </a:cubicBezTo>
                  <a:cubicBezTo>
                    <a:pt x="10" y="21"/>
                    <a:pt x="10" y="21"/>
                    <a:pt x="10" y="21"/>
                  </a:cubicBezTo>
                  <a:cubicBezTo>
                    <a:pt x="10" y="21"/>
                    <a:pt x="10" y="78"/>
                    <a:pt x="10" y="82"/>
                  </a:cubicBezTo>
                  <a:cubicBezTo>
                    <a:pt x="10" y="92"/>
                    <a:pt x="0" y="96"/>
                    <a:pt x="0" y="96"/>
                  </a:cubicBezTo>
                  <a:cubicBezTo>
                    <a:pt x="36" y="96"/>
                    <a:pt x="36" y="96"/>
                    <a:pt x="36" y="96"/>
                  </a:cubicBezTo>
                  <a:cubicBezTo>
                    <a:pt x="36" y="96"/>
                    <a:pt x="24" y="92"/>
                    <a:pt x="24" y="8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grpSp>
      <p:grpSp>
        <p:nvGrpSpPr>
          <p:cNvPr id="67" name="Group 53"/>
          <p:cNvGrpSpPr>
            <a:grpSpLocks noChangeAspect="1"/>
          </p:cNvGrpSpPr>
          <p:nvPr/>
        </p:nvGrpSpPr>
        <p:grpSpPr>
          <a:xfrm>
            <a:off x="5889478" y="4155929"/>
            <a:ext cx="410441" cy="612000"/>
            <a:chOff x="4669866" y="3800264"/>
            <a:chExt cx="279527" cy="416797"/>
          </a:xfrm>
          <a:solidFill>
            <a:srgbClr val="DEDBE3"/>
          </a:solidFill>
        </p:grpSpPr>
        <p:sp>
          <p:nvSpPr>
            <p:cNvPr id="68"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69"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70" name="Freeform 143"/>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71"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grpSp>
      <p:sp>
        <p:nvSpPr>
          <p:cNvPr id="72" name="矩形 57"/>
          <p:cNvSpPr>
            <a:spLocks noChangeArrowheads="1"/>
          </p:cNvSpPr>
          <p:nvPr/>
        </p:nvSpPr>
        <p:spPr bwMode="auto">
          <a:xfrm>
            <a:off x="5072528" y="2715791"/>
            <a:ext cx="2044341"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1400" b="1"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输入您的标题</a:t>
            </a:r>
            <a:endParaRPr kumimoji="0" lang="zh-CN" altLang="en-US" sz="140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73" name="矩形 57"/>
          <p:cNvSpPr>
            <a:spLocks noChangeArrowheads="1"/>
          </p:cNvSpPr>
          <p:nvPr/>
        </p:nvSpPr>
        <p:spPr bwMode="auto">
          <a:xfrm>
            <a:off x="5072528" y="4868203"/>
            <a:ext cx="2044341"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1400" b="1"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输入您的标题</a:t>
            </a:r>
            <a:endParaRPr kumimoji="0" lang="zh-CN" altLang="en-US" sz="140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74" name="矩形 73"/>
          <p:cNvSpPr/>
          <p:nvPr/>
        </p:nvSpPr>
        <p:spPr>
          <a:xfrm>
            <a:off x="4758069" y="3051752"/>
            <a:ext cx="2673258" cy="553085"/>
          </a:xfrm>
          <a:prstGeom prst="rect">
            <a:avLst/>
          </a:prstGeom>
        </p:spPr>
        <p:txBody>
          <a:bodyPr wrap="square">
            <a:spAutoFit/>
          </a:bodyPr>
          <a:p>
            <a:pPr algn="ctr">
              <a:lnSpc>
                <a:spcPct val="150000"/>
              </a:lnSpc>
            </a:pPr>
            <a:r>
              <a:rPr lang="id-ID" sz="10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75" name="矩形 74"/>
          <p:cNvSpPr/>
          <p:nvPr/>
        </p:nvSpPr>
        <p:spPr>
          <a:xfrm>
            <a:off x="4758069" y="5231017"/>
            <a:ext cx="2673258" cy="553085"/>
          </a:xfrm>
          <a:prstGeom prst="rect">
            <a:avLst/>
          </a:prstGeom>
        </p:spPr>
        <p:txBody>
          <a:bodyPr wrap="square">
            <a:spAutoFit/>
          </a:bodyPr>
          <a:p>
            <a:pPr algn="ctr">
              <a:lnSpc>
                <a:spcPct val="150000"/>
              </a:lnSpc>
            </a:pPr>
            <a:r>
              <a:rPr lang="id-ID" sz="10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76" name="Rectangle 27"/>
          <p:cNvSpPr/>
          <p:nvPr/>
        </p:nvSpPr>
        <p:spPr>
          <a:xfrm>
            <a:off x="7887508" y="1804978"/>
            <a:ext cx="2993681" cy="2026094"/>
          </a:xfrm>
          <a:prstGeom prst="rect">
            <a:avLst/>
          </a:prstGeom>
          <a:solidFill>
            <a:schemeClr val="tx1">
              <a:lumMod val="85000"/>
              <a:lumOff val="1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dirty="0">
              <a:solidFill>
                <a:schemeClr val="bg1"/>
              </a:solidFill>
              <a:latin typeface="微软雅黑" panose="020B0503020204020204" pitchFamily="34" charset="-122"/>
              <a:ea typeface="微软雅黑" panose="020B0503020204020204" pitchFamily="34" charset="-122"/>
            </a:endParaRPr>
          </a:p>
        </p:txBody>
      </p:sp>
      <p:sp>
        <p:nvSpPr>
          <p:cNvPr id="77" name="Rectangle 32"/>
          <p:cNvSpPr/>
          <p:nvPr/>
        </p:nvSpPr>
        <p:spPr>
          <a:xfrm>
            <a:off x="7887508" y="3972352"/>
            <a:ext cx="2993681" cy="2026094"/>
          </a:xfrm>
          <a:prstGeom prst="rect">
            <a:avLst/>
          </a:prstGeom>
          <a:solidFill>
            <a:schemeClr val="tx1">
              <a:lumMod val="85000"/>
              <a:lumOff val="15000"/>
            </a:schemeClr>
          </a:solidFill>
          <a:ln w="50800">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en-US" dirty="0">
              <a:solidFill>
                <a:schemeClr val="bg1"/>
              </a:solidFill>
              <a:latin typeface="微软雅黑" panose="020B0503020204020204" pitchFamily="34" charset="-122"/>
              <a:ea typeface="微软雅黑" panose="020B0503020204020204" pitchFamily="34" charset="-122"/>
            </a:endParaRPr>
          </a:p>
        </p:txBody>
      </p:sp>
      <p:grpSp>
        <p:nvGrpSpPr>
          <p:cNvPr id="78" name="Group 43"/>
          <p:cNvGrpSpPr>
            <a:grpSpLocks noChangeAspect="1"/>
          </p:cNvGrpSpPr>
          <p:nvPr/>
        </p:nvGrpSpPr>
        <p:grpSpPr>
          <a:xfrm>
            <a:off x="9066998" y="2011290"/>
            <a:ext cx="634701" cy="576000"/>
            <a:chOff x="5159039" y="3837700"/>
            <a:chExt cx="431771" cy="391838"/>
          </a:xfrm>
          <a:solidFill>
            <a:srgbClr val="DEDBE3"/>
          </a:solidFill>
        </p:grpSpPr>
        <p:sp>
          <p:nvSpPr>
            <p:cNvPr id="79" name="Rectangle 72"/>
            <p:cNvSpPr>
              <a:spLocks noChangeArrowheads="1"/>
            </p:cNvSpPr>
            <p:nvPr/>
          </p:nvSpPr>
          <p:spPr bwMode="auto">
            <a:xfrm>
              <a:off x="5256374" y="3837700"/>
              <a:ext cx="242092" cy="6988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80" name="Freeform 73"/>
            <p:cNvSpPr>
              <a:spLocks noEditPoints="1"/>
            </p:cNvSpPr>
            <p:nvPr/>
          </p:nvSpPr>
          <p:spPr bwMode="auto">
            <a:xfrm>
              <a:off x="5159039" y="3930044"/>
              <a:ext cx="431771" cy="177201"/>
            </a:xfrm>
            <a:custGeom>
              <a:avLst/>
              <a:gdLst>
                <a:gd name="T0" fmla="*/ 124 w 130"/>
                <a:gd name="T1" fmla="*/ 0 h 53"/>
                <a:gd name="T2" fmla="*/ 6 w 130"/>
                <a:gd name="T3" fmla="*/ 0 h 53"/>
                <a:gd name="T4" fmla="*/ 0 w 130"/>
                <a:gd name="T5" fmla="*/ 7 h 53"/>
                <a:gd name="T6" fmla="*/ 0 w 130"/>
                <a:gd name="T7" fmla="*/ 53 h 53"/>
                <a:gd name="T8" fmla="*/ 19 w 130"/>
                <a:gd name="T9" fmla="*/ 53 h 53"/>
                <a:gd name="T10" fmla="*/ 19 w 130"/>
                <a:gd name="T11" fmla="*/ 25 h 53"/>
                <a:gd name="T12" fmla="*/ 111 w 130"/>
                <a:gd name="T13" fmla="*/ 25 h 53"/>
                <a:gd name="T14" fmla="*/ 111 w 130"/>
                <a:gd name="T15" fmla="*/ 53 h 53"/>
                <a:gd name="T16" fmla="*/ 130 w 130"/>
                <a:gd name="T17" fmla="*/ 53 h 53"/>
                <a:gd name="T18" fmla="*/ 130 w 130"/>
                <a:gd name="T19" fmla="*/ 7 h 53"/>
                <a:gd name="T20" fmla="*/ 124 w 130"/>
                <a:gd name="T21" fmla="*/ 0 h 53"/>
                <a:gd name="T22" fmla="*/ 18 w 130"/>
                <a:gd name="T23" fmla="*/ 16 h 53"/>
                <a:gd name="T24" fmla="*/ 13 w 130"/>
                <a:gd name="T25" fmla="*/ 11 h 53"/>
                <a:gd name="T26" fmla="*/ 18 w 130"/>
                <a:gd name="T27" fmla="*/ 6 h 53"/>
                <a:gd name="T28" fmla="*/ 23 w 130"/>
                <a:gd name="T29" fmla="*/ 11 h 53"/>
                <a:gd name="T30" fmla="*/ 18 w 130"/>
                <a:gd name="T31" fmla="*/ 16 h 53"/>
                <a:gd name="T32" fmla="*/ 117 w 130"/>
                <a:gd name="T33" fmla="*/ 13 h 53"/>
                <a:gd name="T34" fmla="*/ 29 w 130"/>
                <a:gd name="T35" fmla="*/ 13 h 53"/>
                <a:gd name="T36" fmla="*/ 29 w 130"/>
                <a:gd name="T37" fmla="*/ 7 h 53"/>
                <a:gd name="T38" fmla="*/ 117 w 130"/>
                <a:gd name="T39" fmla="*/ 7 h 53"/>
                <a:gd name="T40" fmla="*/ 117 w 130"/>
                <a:gd name="T41" fmla="*/ 13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30" h="53">
                  <a:moveTo>
                    <a:pt x="124" y="0"/>
                  </a:moveTo>
                  <a:cubicBezTo>
                    <a:pt x="6" y="0"/>
                    <a:pt x="6" y="0"/>
                    <a:pt x="6" y="0"/>
                  </a:cubicBezTo>
                  <a:cubicBezTo>
                    <a:pt x="3" y="0"/>
                    <a:pt x="0" y="3"/>
                    <a:pt x="0" y="7"/>
                  </a:cubicBezTo>
                  <a:cubicBezTo>
                    <a:pt x="0" y="53"/>
                    <a:pt x="0" y="53"/>
                    <a:pt x="0" y="53"/>
                  </a:cubicBezTo>
                  <a:cubicBezTo>
                    <a:pt x="19" y="53"/>
                    <a:pt x="19" y="53"/>
                    <a:pt x="19" y="53"/>
                  </a:cubicBezTo>
                  <a:cubicBezTo>
                    <a:pt x="19" y="25"/>
                    <a:pt x="19" y="25"/>
                    <a:pt x="19" y="25"/>
                  </a:cubicBezTo>
                  <a:cubicBezTo>
                    <a:pt x="111" y="25"/>
                    <a:pt x="111" y="25"/>
                    <a:pt x="111" y="25"/>
                  </a:cubicBezTo>
                  <a:cubicBezTo>
                    <a:pt x="111" y="53"/>
                    <a:pt x="111" y="53"/>
                    <a:pt x="111" y="53"/>
                  </a:cubicBezTo>
                  <a:cubicBezTo>
                    <a:pt x="130" y="53"/>
                    <a:pt x="130" y="53"/>
                    <a:pt x="130" y="53"/>
                  </a:cubicBezTo>
                  <a:cubicBezTo>
                    <a:pt x="130" y="7"/>
                    <a:pt x="130" y="7"/>
                    <a:pt x="130" y="7"/>
                  </a:cubicBezTo>
                  <a:cubicBezTo>
                    <a:pt x="130" y="3"/>
                    <a:pt x="127" y="0"/>
                    <a:pt x="124" y="0"/>
                  </a:cubicBezTo>
                  <a:close/>
                  <a:moveTo>
                    <a:pt x="18" y="16"/>
                  </a:moveTo>
                  <a:cubicBezTo>
                    <a:pt x="15" y="16"/>
                    <a:pt x="13" y="14"/>
                    <a:pt x="13" y="11"/>
                  </a:cubicBezTo>
                  <a:cubicBezTo>
                    <a:pt x="13" y="8"/>
                    <a:pt x="15" y="6"/>
                    <a:pt x="18" y="6"/>
                  </a:cubicBezTo>
                  <a:cubicBezTo>
                    <a:pt x="21" y="6"/>
                    <a:pt x="23" y="8"/>
                    <a:pt x="23" y="11"/>
                  </a:cubicBezTo>
                  <a:cubicBezTo>
                    <a:pt x="23" y="14"/>
                    <a:pt x="21" y="16"/>
                    <a:pt x="18" y="16"/>
                  </a:cubicBezTo>
                  <a:close/>
                  <a:moveTo>
                    <a:pt x="117" y="13"/>
                  </a:moveTo>
                  <a:cubicBezTo>
                    <a:pt x="29" y="13"/>
                    <a:pt x="29" y="13"/>
                    <a:pt x="29" y="13"/>
                  </a:cubicBezTo>
                  <a:cubicBezTo>
                    <a:pt x="29" y="7"/>
                    <a:pt x="29" y="7"/>
                    <a:pt x="29" y="7"/>
                  </a:cubicBezTo>
                  <a:cubicBezTo>
                    <a:pt x="117" y="7"/>
                    <a:pt x="117" y="7"/>
                    <a:pt x="117" y="7"/>
                  </a:cubicBezTo>
                  <a:lnTo>
                    <a:pt x="117"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81" name="Freeform 74"/>
            <p:cNvSpPr/>
            <p:nvPr/>
          </p:nvSpPr>
          <p:spPr bwMode="auto">
            <a:xfrm>
              <a:off x="5248887" y="4039859"/>
              <a:ext cx="252075" cy="189679"/>
            </a:xfrm>
            <a:custGeom>
              <a:avLst/>
              <a:gdLst>
                <a:gd name="T0" fmla="*/ 66 w 76"/>
                <a:gd name="T1" fmla="*/ 49 h 57"/>
                <a:gd name="T2" fmla="*/ 25 w 76"/>
                <a:gd name="T3" fmla="*/ 49 h 57"/>
                <a:gd name="T4" fmla="*/ 10 w 76"/>
                <a:gd name="T5" fmla="*/ 49 h 57"/>
                <a:gd name="T6" fmla="*/ 10 w 76"/>
                <a:gd name="T7" fmla="*/ 0 h 57"/>
                <a:gd name="T8" fmla="*/ 1 w 76"/>
                <a:gd name="T9" fmla="*/ 0 h 57"/>
                <a:gd name="T10" fmla="*/ 1 w 76"/>
                <a:gd name="T11" fmla="*/ 50 h 57"/>
                <a:gd name="T12" fmla="*/ 8 w 76"/>
                <a:gd name="T13" fmla="*/ 57 h 57"/>
                <a:gd name="T14" fmla="*/ 69 w 76"/>
                <a:gd name="T15" fmla="*/ 57 h 57"/>
                <a:gd name="T16" fmla="*/ 76 w 76"/>
                <a:gd name="T17" fmla="*/ 48 h 57"/>
                <a:gd name="T18" fmla="*/ 76 w 76"/>
                <a:gd name="T19" fmla="*/ 0 h 57"/>
                <a:gd name="T20" fmla="*/ 66 w 76"/>
                <a:gd name="T21" fmla="*/ 0 h 57"/>
                <a:gd name="T22" fmla="*/ 66 w 76"/>
                <a:gd name="T23" fmla="*/ 49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6" h="57">
                  <a:moveTo>
                    <a:pt x="66" y="49"/>
                  </a:moveTo>
                  <a:cubicBezTo>
                    <a:pt x="25" y="49"/>
                    <a:pt x="25" y="49"/>
                    <a:pt x="25" y="49"/>
                  </a:cubicBezTo>
                  <a:cubicBezTo>
                    <a:pt x="10" y="49"/>
                    <a:pt x="10" y="49"/>
                    <a:pt x="10" y="49"/>
                  </a:cubicBezTo>
                  <a:cubicBezTo>
                    <a:pt x="10" y="0"/>
                    <a:pt x="10" y="0"/>
                    <a:pt x="10" y="0"/>
                  </a:cubicBezTo>
                  <a:cubicBezTo>
                    <a:pt x="1" y="0"/>
                    <a:pt x="1" y="0"/>
                    <a:pt x="1" y="0"/>
                  </a:cubicBezTo>
                  <a:cubicBezTo>
                    <a:pt x="1" y="50"/>
                    <a:pt x="1" y="50"/>
                    <a:pt x="1" y="50"/>
                  </a:cubicBezTo>
                  <a:cubicBezTo>
                    <a:pt x="1" y="50"/>
                    <a:pt x="0" y="57"/>
                    <a:pt x="8" y="57"/>
                  </a:cubicBezTo>
                  <a:cubicBezTo>
                    <a:pt x="16" y="57"/>
                    <a:pt x="69" y="57"/>
                    <a:pt x="69" y="57"/>
                  </a:cubicBezTo>
                  <a:cubicBezTo>
                    <a:pt x="75" y="57"/>
                    <a:pt x="76" y="53"/>
                    <a:pt x="76" y="48"/>
                  </a:cubicBezTo>
                  <a:cubicBezTo>
                    <a:pt x="76" y="0"/>
                    <a:pt x="76" y="0"/>
                    <a:pt x="76" y="0"/>
                  </a:cubicBezTo>
                  <a:cubicBezTo>
                    <a:pt x="66" y="0"/>
                    <a:pt x="66" y="0"/>
                    <a:pt x="66" y="0"/>
                  </a:cubicBezTo>
                  <a:lnTo>
                    <a:pt x="66" y="4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82" name="Rectangle 75"/>
            <p:cNvSpPr>
              <a:spLocks noChangeArrowheads="1"/>
            </p:cNvSpPr>
            <p:nvPr/>
          </p:nvSpPr>
          <p:spPr bwMode="auto">
            <a:xfrm>
              <a:off x="5293811" y="4082286"/>
              <a:ext cx="157235" cy="274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83" name="Rectangle 76"/>
            <p:cNvSpPr>
              <a:spLocks noChangeArrowheads="1"/>
            </p:cNvSpPr>
            <p:nvPr/>
          </p:nvSpPr>
          <p:spPr bwMode="auto">
            <a:xfrm>
              <a:off x="5298803" y="4142185"/>
              <a:ext cx="152243" cy="274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grpSp>
      <p:grpSp>
        <p:nvGrpSpPr>
          <p:cNvPr id="84" name="Group 58"/>
          <p:cNvGrpSpPr>
            <a:grpSpLocks noChangeAspect="1"/>
          </p:cNvGrpSpPr>
          <p:nvPr/>
        </p:nvGrpSpPr>
        <p:grpSpPr>
          <a:xfrm>
            <a:off x="9154655" y="4191929"/>
            <a:ext cx="459386" cy="576000"/>
            <a:chOff x="5106627" y="2260366"/>
            <a:chExt cx="324452" cy="406813"/>
          </a:xfrm>
          <a:solidFill>
            <a:srgbClr val="DEDBE3"/>
          </a:solidFill>
        </p:grpSpPr>
        <p:sp>
          <p:nvSpPr>
            <p:cNvPr id="85" name="Freeform 80"/>
            <p:cNvSpPr/>
            <p:nvPr/>
          </p:nvSpPr>
          <p:spPr bwMode="auto">
            <a:xfrm>
              <a:off x="5106627" y="2430079"/>
              <a:ext cx="324452" cy="134772"/>
            </a:xfrm>
            <a:custGeom>
              <a:avLst/>
              <a:gdLst>
                <a:gd name="T0" fmla="*/ 49 w 98"/>
                <a:gd name="T1" fmla="*/ 16 h 40"/>
                <a:gd name="T2" fmla="*/ 2 w 98"/>
                <a:gd name="T3" fmla="*/ 0 h 40"/>
                <a:gd name="T4" fmla="*/ 0 w 98"/>
                <a:gd name="T5" fmla="*/ 5 h 40"/>
                <a:gd name="T6" fmla="*/ 0 w 98"/>
                <a:gd name="T7" fmla="*/ 20 h 40"/>
                <a:gd name="T8" fmla="*/ 49 w 98"/>
                <a:gd name="T9" fmla="*/ 40 h 40"/>
                <a:gd name="T10" fmla="*/ 98 w 98"/>
                <a:gd name="T11" fmla="*/ 20 h 40"/>
                <a:gd name="T12" fmla="*/ 98 w 98"/>
                <a:gd name="T13" fmla="*/ 5 h 40"/>
                <a:gd name="T14" fmla="*/ 96 w 98"/>
                <a:gd name="T15" fmla="*/ 0 h 40"/>
                <a:gd name="T16" fmla="*/ 49 w 98"/>
                <a:gd name="T17" fmla="*/ 16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6"/>
                  </a:moveTo>
                  <a:cubicBezTo>
                    <a:pt x="26" y="16"/>
                    <a:pt x="7" y="9"/>
                    <a:pt x="2" y="0"/>
                  </a:cubicBezTo>
                  <a:cubicBezTo>
                    <a:pt x="1" y="2"/>
                    <a:pt x="0" y="3"/>
                    <a:pt x="0" y="5"/>
                  </a:cubicBezTo>
                  <a:cubicBezTo>
                    <a:pt x="0" y="20"/>
                    <a:pt x="0" y="20"/>
                    <a:pt x="0" y="20"/>
                  </a:cubicBezTo>
                  <a:cubicBezTo>
                    <a:pt x="0" y="31"/>
                    <a:pt x="22" y="40"/>
                    <a:pt x="49" y="40"/>
                  </a:cubicBezTo>
                  <a:cubicBezTo>
                    <a:pt x="76" y="40"/>
                    <a:pt x="98" y="31"/>
                    <a:pt x="98" y="20"/>
                  </a:cubicBezTo>
                  <a:cubicBezTo>
                    <a:pt x="98" y="5"/>
                    <a:pt x="98" y="5"/>
                    <a:pt x="98" y="5"/>
                  </a:cubicBezTo>
                  <a:cubicBezTo>
                    <a:pt x="98" y="3"/>
                    <a:pt x="97" y="2"/>
                    <a:pt x="96" y="0"/>
                  </a:cubicBezTo>
                  <a:cubicBezTo>
                    <a:pt x="91" y="9"/>
                    <a:pt x="72" y="16"/>
                    <a:pt x="49" y="1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86" name="Freeform 81"/>
            <p:cNvSpPr/>
            <p:nvPr/>
          </p:nvSpPr>
          <p:spPr bwMode="auto">
            <a:xfrm>
              <a:off x="5106627" y="2534902"/>
              <a:ext cx="324452" cy="132277"/>
            </a:xfrm>
            <a:custGeom>
              <a:avLst/>
              <a:gdLst>
                <a:gd name="T0" fmla="*/ 49 w 98"/>
                <a:gd name="T1" fmla="*/ 15 h 40"/>
                <a:gd name="T2" fmla="*/ 2 w 98"/>
                <a:gd name="T3" fmla="*/ 0 h 40"/>
                <a:gd name="T4" fmla="*/ 0 w 98"/>
                <a:gd name="T5" fmla="*/ 4 h 40"/>
                <a:gd name="T6" fmla="*/ 0 w 98"/>
                <a:gd name="T7" fmla="*/ 19 h 40"/>
                <a:gd name="T8" fmla="*/ 49 w 98"/>
                <a:gd name="T9" fmla="*/ 40 h 40"/>
                <a:gd name="T10" fmla="*/ 98 w 98"/>
                <a:gd name="T11" fmla="*/ 19 h 40"/>
                <a:gd name="T12" fmla="*/ 98 w 98"/>
                <a:gd name="T13" fmla="*/ 4 h 40"/>
                <a:gd name="T14" fmla="*/ 96 w 98"/>
                <a:gd name="T15" fmla="*/ 0 h 40"/>
                <a:gd name="T16" fmla="*/ 49 w 98"/>
                <a:gd name="T17" fmla="*/ 15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0">
                  <a:moveTo>
                    <a:pt x="49" y="15"/>
                  </a:moveTo>
                  <a:cubicBezTo>
                    <a:pt x="26" y="15"/>
                    <a:pt x="7" y="9"/>
                    <a:pt x="2" y="0"/>
                  </a:cubicBezTo>
                  <a:cubicBezTo>
                    <a:pt x="1" y="1"/>
                    <a:pt x="0" y="3"/>
                    <a:pt x="0" y="4"/>
                  </a:cubicBezTo>
                  <a:cubicBezTo>
                    <a:pt x="0" y="19"/>
                    <a:pt x="0" y="19"/>
                    <a:pt x="0" y="19"/>
                  </a:cubicBezTo>
                  <a:cubicBezTo>
                    <a:pt x="0" y="31"/>
                    <a:pt x="22" y="40"/>
                    <a:pt x="49" y="40"/>
                  </a:cubicBezTo>
                  <a:cubicBezTo>
                    <a:pt x="76" y="40"/>
                    <a:pt x="98" y="31"/>
                    <a:pt x="98" y="19"/>
                  </a:cubicBezTo>
                  <a:cubicBezTo>
                    <a:pt x="98" y="4"/>
                    <a:pt x="98" y="4"/>
                    <a:pt x="98" y="4"/>
                  </a:cubicBezTo>
                  <a:cubicBezTo>
                    <a:pt x="98" y="3"/>
                    <a:pt x="97" y="1"/>
                    <a:pt x="96" y="0"/>
                  </a:cubicBezTo>
                  <a:cubicBezTo>
                    <a:pt x="91" y="9"/>
                    <a:pt x="72" y="15"/>
                    <a:pt x="49" y="1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87" name="Freeform 82"/>
            <p:cNvSpPr/>
            <p:nvPr/>
          </p:nvSpPr>
          <p:spPr bwMode="auto">
            <a:xfrm>
              <a:off x="5106627" y="2330248"/>
              <a:ext cx="324452" cy="137269"/>
            </a:xfrm>
            <a:custGeom>
              <a:avLst/>
              <a:gdLst>
                <a:gd name="T0" fmla="*/ 96 w 98"/>
                <a:gd name="T1" fmla="*/ 0 h 41"/>
                <a:gd name="T2" fmla="*/ 49 w 98"/>
                <a:gd name="T3" fmla="*/ 15 h 41"/>
                <a:gd name="T4" fmla="*/ 2 w 98"/>
                <a:gd name="T5" fmla="*/ 0 h 41"/>
                <a:gd name="T6" fmla="*/ 0 w 98"/>
                <a:gd name="T7" fmla="*/ 5 h 41"/>
                <a:gd name="T8" fmla="*/ 0 w 98"/>
                <a:gd name="T9" fmla="*/ 20 h 41"/>
                <a:gd name="T10" fmla="*/ 49 w 98"/>
                <a:gd name="T11" fmla="*/ 41 h 41"/>
                <a:gd name="T12" fmla="*/ 98 w 98"/>
                <a:gd name="T13" fmla="*/ 20 h 41"/>
                <a:gd name="T14" fmla="*/ 98 w 98"/>
                <a:gd name="T15" fmla="*/ 5 h 41"/>
                <a:gd name="T16" fmla="*/ 96 w 98"/>
                <a:gd name="T17"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41">
                  <a:moveTo>
                    <a:pt x="96" y="0"/>
                  </a:moveTo>
                  <a:cubicBezTo>
                    <a:pt x="95" y="9"/>
                    <a:pt x="75" y="15"/>
                    <a:pt x="49" y="15"/>
                  </a:cubicBezTo>
                  <a:cubicBezTo>
                    <a:pt x="24" y="15"/>
                    <a:pt x="3" y="9"/>
                    <a:pt x="2" y="0"/>
                  </a:cubicBezTo>
                  <a:cubicBezTo>
                    <a:pt x="1" y="2"/>
                    <a:pt x="0" y="3"/>
                    <a:pt x="0" y="5"/>
                  </a:cubicBezTo>
                  <a:cubicBezTo>
                    <a:pt x="0" y="20"/>
                    <a:pt x="0" y="20"/>
                    <a:pt x="0" y="20"/>
                  </a:cubicBezTo>
                  <a:cubicBezTo>
                    <a:pt x="0" y="31"/>
                    <a:pt x="22" y="41"/>
                    <a:pt x="49" y="41"/>
                  </a:cubicBezTo>
                  <a:cubicBezTo>
                    <a:pt x="76" y="41"/>
                    <a:pt x="98" y="31"/>
                    <a:pt x="98" y="20"/>
                  </a:cubicBezTo>
                  <a:cubicBezTo>
                    <a:pt x="98" y="5"/>
                    <a:pt x="98" y="5"/>
                    <a:pt x="98" y="5"/>
                  </a:cubicBezTo>
                  <a:cubicBezTo>
                    <a:pt x="98" y="3"/>
                    <a:pt x="97" y="2"/>
                    <a:pt x="9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sp>
          <p:nvSpPr>
            <p:cNvPr id="88" name="Oval 83"/>
            <p:cNvSpPr>
              <a:spLocks noChangeArrowheads="1"/>
            </p:cNvSpPr>
            <p:nvPr/>
          </p:nvSpPr>
          <p:spPr bwMode="auto">
            <a:xfrm>
              <a:off x="5111618" y="2260366"/>
              <a:ext cx="316965" cy="107319"/>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p>
              <a:endParaRPr lang="en-US">
                <a:solidFill>
                  <a:schemeClr val="bg1"/>
                </a:solidFill>
                <a:latin typeface="微软雅黑" panose="020B0503020204020204" pitchFamily="34" charset="-122"/>
                <a:ea typeface="微软雅黑" panose="020B0503020204020204" pitchFamily="34" charset="-122"/>
              </a:endParaRPr>
            </a:p>
          </p:txBody>
        </p:sp>
      </p:grpSp>
      <p:sp>
        <p:nvSpPr>
          <p:cNvPr id="89" name="矩形 57"/>
          <p:cNvSpPr>
            <a:spLocks noChangeArrowheads="1"/>
          </p:cNvSpPr>
          <p:nvPr/>
        </p:nvSpPr>
        <p:spPr bwMode="auto">
          <a:xfrm>
            <a:off x="8362178" y="2715791"/>
            <a:ext cx="2044341"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1400" b="1"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输入您的标题</a:t>
            </a:r>
            <a:endParaRPr kumimoji="0" lang="zh-CN" altLang="en-US" sz="140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90" name="矩形 57"/>
          <p:cNvSpPr>
            <a:spLocks noChangeArrowheads="1"/>
          </p:cNvSpPr>
          <p:nvPr/>
        </p:nvSpPr>
        <p:spPr bwMode="auto">
          <a:xfrm>
            <a:off x="8362178" y="4868203"/>
            <a:ext cx="2044341" cy="306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p>
            <a:pPr marL="0" marR="0" lvl="0" indent="0" algn="ctr" defTabSz="914400" rtl="0" eaLnBrk="1" fontAlgn="base" latinLnBrk="0" hangingPunct="1">
              <a:lnSpc>
                <a:spcPct val="100000"/>
              </a:lnSpc>
              <a:spcBef>
                <a:spcPct val="0"/>
              </a:spcBef>
              <a:spcAft>
                <a:spcPct val="0"/>
              </a:spcAft>
              <a:buClrTx/>
              <a:buSzTx/>
              <a:buFont typeface="Arial" panose="020B0604020202020204" pitchFamily="34" charset="0"/>
              <a:buNone/>
              <a:defRPr/>
            </a:pPr>
            <a:r>
              <a:rPr lang="zh-CN" altLang="en-US" sz="1400" b="1"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rPr>
              <a:t>输入您的标题</a:t>
            </a:r>
            <a:endParaRPr kumimoji="0" lang="zh-CN" altLang="en-US" sz="140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微软雅黑" panose="020B0503020204020204" pitchFamily="34" charset="-122"/>
              <a:sym typeface="Arial" panose="020B0604020202020204" pitchFamily="34" charset="0"/>
            </a:endParaRPr>
          </a:p>
        </p:txBody>
      </p:sp>
      <p:sp>
        <p:nvSpPr>
          <p:cNvPr id="91" name="矩形 90"/>
          <p:cNvSpPr/>
          <p:nvPr/>
        </p:nvSpPr>
        <p:spPr>
          <a:xfrm>
            <a:off x="8047719" y="3051752"/>
            <a:ext cx="2673258" cy="553085"/>
          </a:xfrm>
          <a:prstGeom prst="rect">
            <a:avLst/>
          </a:prstGeom>
        </p:spPr>
        <p:txBody>
          <a:bodyPr wrap="square">
            <a:spAutoFit/>
          </a:bodyPr>
          <a:p>
            <a:pPr algn="ctr">
              <a:lnSpc>
                <a:spcPct val="150000"/>
              </a:lnSpc>
            </a:pPr>
            <a:r>
              <a:rPr lang="id-ID" sz="10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92" name="矩形 91"/>
          <p:cNvSpPr/>
          <p:nvPr/>
        </p:nvSpPr>
        <p:spPr>
          <a:xfrm>
            <a:off x="8047719" y="5231017"/>
            <a:ext cx="2673258" cy="553085"/>
          </a:xfrm>
          <a:prstGeom prst="rect">
            <a:avLst/>
          </a:prstGeom>
        </p:spPr>
        <p:txBody>
          <a:bodyPr wrap="square">
            <a:spAutoFit/>
          </a:bodyPr>
          <a:p>
            <a:pPr algn="ctr">
              <a:lnSpc>
                <a:spcPct val="150000"/>
              </a:lnSpc>
            </a:pPr>
            <a:r>
              <a:rPr lang="id-ID" sz="10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05790" y="610870"/>
            <a:ext cx="4025900" cy="828040"/>
            <a:chOff x="954" y="962"/>
            <a:chExt cx="6340" cy="1304"/>
          </a:xfrm>
        </p:grpSpPr>
        <p:sp>
          <p:nvSpPr>
            <p:cNvPr id="3"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4" name="1"/>
            <p:cNvSpPr txBox="1"/>
            <p:nvPr/>
          </p:nvSpPr>
          <p:spPr>
            <a:xfrm>
              <a:off x="954" y="962"/>
              <a:ext cx="4853" cy="420"/>
            </a:xfrm>
            <a:prstGeom prst="rect">
              <a:avLst/>
            </a:prstGeom>
            <a:noFill/>
          </p:spPr>
          <p:txBody>
            <a:bodyPr wrap="none" lIns="91440" tIns="45720" rIns="91440" bIns="45720" anchor="ctr">
              <a:noAutofit/>
            </a:bodyPr>
            <a:p>
              <a:pPr marL="0" marR="0" lvl="0" indent="0" algn="l"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添加第三章标题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pic>
        <p:nvPicPr>
          <p:cNvPr id="10" name="图片 9" descr="图片包含 游戏机, 水果&#10;&#10;描述已自动生成"/>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4396828" y="2685952"/>
            <a:ext cx="3398345" cy="2058477"/>
          </a:xfrm>
          <a:prstGeom prst="roundRect">
            <a:avLst/>
          </a:prstGeom>
        </p:spPr>
      </p:pic>
      <p:sp>
        <p:nvSpPr>
          <p:cNvPr id="16" name="文本框 15"/>
          <p:cNvSpPr txBox="1"/>
          <p:nvPr/>
        </p:nvSpPr>
        <p:spPr>
          <a:xfrm>
            <a:off x="8347075" y="4996180"/>
            <a:ext cx="3336290" cy="737235"/>
          </a:xfrm>
          <a:prstGeom prst="rect">
            <a:avLst/>
          </a:prstGeom>
          <a:noFill/>
        </p:spPr>
        <p:txBody>
          <a:bodyPr wrap="square" rtlCol="0">
            <a:spAutoFit/>
          </a:bodyPr>
          <a:p>
            <a:pPr algn="ctr">
              <a:lnSpc>
                <a:spcPct val="150000"/>
              </a:lnSpc>
            </a:pPr>
            <a:r>
              <a:rPr lang="id-ID"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id-ID" altLang="en-US"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endParaRPr>
          </a:p>
        </p:txBody>
      </p:sp>
      <p:sp>
        <p:nvSpPr>
          <p:cNvPr id="11" name="文本框 10"/>
          <p:cNvSpPr txBox="1"/>
          <p:nvPr/>
        </p:nvSpPr>
        <p:spPr>
          <a:xfrm>
            <a:off x="8106664" y="4416011"/>
            <a:ext cx="2256475" cy="506730"/>
          </a:xfrm>
          <a:prstGeom prst="rect">
            <a:avLst/>
          </a:prstGeom>
          <a:noFill/>
        </p:spPr>
        <p:txBody>
          <a:bodyPr wrap="square" rtlCol="0">
            <a:spAutoFit/>
          </a:bodyPr>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17" name="文本框 16"/>
          <p:cNvSpPr txBox="1"/>
          <p:nvPr/>
        </p:nvSpPr>
        <p:spPr>
          <a:xfrm>
            <a:off x="8347075" y="2792730"/>
            <a:ext cx="3336290" cy="737235"/>
          </a:xfrm>
          <a:prstGeom prst="rect">
            <a:avLst/>
          </a:prstGeom>
          <a:noFill/>
        </p:spPr>
        <p:txBody>
          <a:bodyPr wrap="square" rtlCol="0">
            <a:spAutoFit/>
          </a:bodyPr>
          <a:p>
            <a:pPr algn="ctr">
              <a:lnSpc>
                <a:spcPct val="150000"/>
              </a:lnSpc>
            </a:pPr>
            <a:r>
              <a:rPr lang="id-ID"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id-ID" altLang="en-US"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endParaRPr>
          </a:p>
        </p:txBody>
      </p:sp>
      <p:sp>
        <p:nvSpPr>
          <p:cNvPr id="18" name="文本框 17"/>
          <p:cNvSpPr txBox="1"/>
          <p:nvPr/>
        </p:nvSpPr>
        <p:spPr>
          <a:xfrm>
            <a:off x="8106664" y="2235129"/>
            <a:ext cx="2256475" cy="506730"/>
          </a:xfrm>
          <a:prstGeom prst="rect">
            <a:avLst/>
          </a:prstGeom>
          <a:noFill/>
        </p:spPr>
        <p:txBody>
          <a:bodyPr wrap="square" rtlCol="0">
            <a:spAutoFit/>
          </a:bodyPr>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nvGrpSpPr>
          <p:cNvPr id="8" name="组合 7"/>
          <p:cNvGrpSpPr/>
          <p:nvPr/>
        </p:nvGrpSpPr>
        <p:grpSpPr>
          <a:xfrm>
            <a:off x="816060" y="4416011"/>
            <a:ext cx="3269277" cy="1317625"/>
            <a:chOff x="8387932" y="3958389"/>
            <a:chExt cx="3269277" cy="1317625"/>
          </a:xfrm>
        </p:grpSpPr>
        <p:sp>
          <p:nvSpPr>
            <p:cNvPr id="9" name="文本框 8"/>
            <p:cNvSpPr txBox="1"/>
            <p:nvPr/>
          </p:nvSpPr>
          <p:spPr>
            <a:xfrm>
              <a:off x="8387932" y="4538779"/>
              <a:ext cx="3018155" cy="737235"/>
            </a:xfrm>
            <a:prstGeom prst="rect">
              <a:avLst/>
            </a:prstGeom>
            <a:noFill/>
          </p:spPr>
          <p:txBody>
            <a:bodyPr wrap="square" rtlCol="0">
              <a:spAutoFit/>
            </a:bodyPr>
            <a:p>
              <a:pPr algn="ctr">
                <a:lnSpc>
                  <a:spcPct val="150000"/>
                </a:lnSpc>
              </a:pPr>
              <a:r>
                <a:rPr lang="id-ID"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id-ID" altLang="en-US"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endParaRPr>
            </a:p>
          </p:txBody>
        </p:sp>
        <p:sp>
          <p:nvSpPr>
            <p:cNvPr id="21" name="文本框 20"/>
            <p:cNvSpPr txBox="1"/>
            <p:nvPr/>
          </p:nvSpPr>
          <p:spPr>
            <a:xfrm>
              <a:off x="9400734" y="3958389"/>
              <a:ext cx="2256475" cy="506730"/>
            </a:xfrm>
            <a:prstGeom prst="rect">
              <a:avLst/>
            </a:prstGeom>
            <a:noFill/>
          </p:spPr>
          <p:txBody>
            <a:bodyPr wrap="square" rtlCol="0">
              <a:spAutoFit/>
            </a:bodyPr>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grpSp>
        <p:nvGrpSpPr>
          <p:cNvPr id="22" name="组合 21"/>
          <p:cNvGrpSpPr/>
          <p:nvPr/>
        </p:nvGrpSpPr>
        <p:grpSpPr>
          <a:xfrm>
            <a:off x="815425" y="2212649"/>
            <a:ext cx="3269912" cy="1317625"/>
            <a:chOff x="8387297" y="3958389"/>
            <a:chExt cx="3269912" cy="1317625"/>
          </a:xfrm>
        </p:grpSpPr>
        <p:sp>
          <p:nvSpPr>
            <p:cNvPr id="12" name="文本框 11"/>
            <p:cNvSpPr txBox="1"/>
            <p:nvPr/>
          </p:nvSpPr>
          <p:spPr>
            <a:xfrm>
              <a:off x="8387297" y="4538779"/>
              <a:ext cx="3018790" cy="737235"/>
            </a:xfrm>
            <a:prstGeom prst="rect">
              <a:avLst/>
            </a:prstGeom>
            <a:noFill/>
          </p:spPr>
          <p:txBody>
            <a:bodyPr wrap="square" rtlCol="0">
              <a:spAutoFit/>
            </a:bodyPr>
            <a:p>
              <a:pPr algn="ctr">
                <a:lnSpc>
                  <a:spcPct val="150000"/>
                </a:lnSpc>
              </a:pPr>
              <a:r>
                <a:rPr lang="id-ID"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rPr>
                <a:t>dolorem consectetuer in vix. Ne noster possim sed, </a:t>
              </a:r>
              <a:endParaRPr lang="id-ID" altLang="en-US" sz="1400" spc="150" noProof="0" dirty="0">
                <a:ln>
                  <a:noFill/>
                </a:ln>
                <a:solidFill>
                  <a:prstClr val="white"/>
                </a:solidFill>
                <a:effectLst/>
                <a:uLnTx/>
                <a:uFillTx/>
                <a:latin typeface="微软雅黑" panose="020B0503020204020204" pitchFamily="34" charset="-122"/>
                <a:ea typeface="微软雅黑" panose="020B0503020204020204" pitchFamily="34" charset="-122"/>
                <a:sym typeface="+mn-ea"/>
              </a:endParaRPr>
            </a:p>
          </p:txBody>
        </p:sp>
        <p:sp>
          <p:nvSpPr>
            <p:cNvPr id="13" name="文本框 12"/>
            <p:cNvSpPr txBox="1"/>
            <p:nvPr/>
          </p:nvSpPr>
          <p:spPr>
            <a:xfrm>
              <a:off x="9400734" y="3958389"/>
              <a:ext cx="2256475" cy="506730"/>
            </a:xfrm>
            <a:prstGeom prst="rect">
              <a:avLst/>
            </a:prstGeom>
            <a:noFill/>
          </p:spPr>
          <p:txBody>
            <a:bodyPr wrap="square" rtlCol="0">
              <a:spAutoFit/>
            </a:bodyPr>
            <a:p>
              <a:pPr algn="ctr">
                <a:lnSpc>
                  <a:spcPct val="150000"/>
                </a:lnSpc>
              </a:pPr>
              <a:r>
                <a:rPr lang="zh-CN" altLang="en-US" dirty="0">
                  <a:solidFill>
                    <a:schemeClr val="bg1"/>
                  </a:solidFill>
                  <a:latin typeface="微软雅黑" panose="020B0503020204020204" pitchFamily="34" charset="-122"/>
                  <a:ea typeface="微软雅黑" panose="020B0503020204020204" pitchFamily="34" charset="-122"/>
                </a:rPr>
                <a:t>输入标题</a:t>
              </a:r>
              <a:endParaRPr lang="zh-CN" altLang="en-US" dirty="0">
                <a:solidFill>
                  <a:schemeClr val="bg1"/>
                </a:solidFill>
                <a:latin typeface="微软雅黑" panose="020B0503020204020204" pitchFamily="34" charset="-122"/>
                <a:ea typeface="微软雅黑" panose="020B0503020204020204" pitchFamily="34" charset="-122"/>
              </a:endParaRPr>
            </a:p>
          </p:txBody>
        </p:sp>
      </p:gr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229039" y="231140"/>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grpSp>
        <p:nvGrpSpPr>
          <p:cNvPr id="6" name="组合 5"/>
          <p:cNvGrpSpPr/>
          <p:nvPr/>
        </p:nvGrpSpPr>
        <p:grpSpPr>
          <a:xfrm>
            <a:off x="605790" y="610870"/>
            <a:ext cx="4025900" cy="828040"/>
            <a:chOff x="954" y="962"/>
            <a:chExt cx="6340" cy="1304"/>
          </a:xfrm>
        </p:grpSpPr>
        <p:sp>
          <p:nvSpPr>
            <p:cNvPr id="2"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4" name="1"/>
            <p:cNvSpPr txBox="1"/>
            <p:nvPr/>
          </p:nvSpPr>
          <p:spPr>
            <a:xfrm>
              <a:off x="954" y="962"/>
              <a:ext cx="4853" cy="420"/>
            </a:xfrm>
            <a:prstGeom prst="rect">
              <a:avLst/>
            </a:prstGeom>
            <a:noFill/>
          </p:spPr>
          <p:txBody>
            <a:bodyPr wrap="none" lIns="91440" tIns="45720" rIns="91440" bIns="45720" anchor="ctr">
              <a:noAutofit/>
            </a:bodyPr>
            <a:p>
              <a:pPr marL="0" marR="0" lvl="0" indent="0" algn="l"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添加第三章标题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sp>
        <p:nvSpPr>
          <p:cNvPr id="261" name="타원 260"/>
          <p:cNvSpPr/>
          <p:nvPr/>
        </p:nvSpPr>
        <p:spPr>
          <a:xfrm>
            <a:off x="1278404" y="2545088"/>
            <a:ext cx="3011488" cy="3011488"/>
          </a:xfrm>
          <a:prstGeom prst="ellipse">
            <a:avLst/>
          </a:prstGeom>
          <a:solidFill>
            <a:srgbClr val="DEDBE3"/>
          </a:solidFill>
          <a:ln w="28575">
            <a:solidFill>
              <a:srgbClr val="DEDBE3"/>
            </a:solidFill>
          </a:ln>
          <a:effectLst>
            <a:outerShdw blurRad="50800" dist="38100" algn="l" rotWithShape="0">
              <a:prstClr val="black">
                <a:alpha val="40000"/>
              </a:prstClr>
            </a:outerShdw>
          </a:effectLst>
          <a:scene3d>
            <a:camera prst="orthographicFront"/>
            <a:lightRig rig="balanced" dir="t"/>
          </a:scene3d>
          <a:sp3d extrusionH="63500">
            <a:extrusionClr>
              <a:schemeClr val="bg1"/>
            </a:extrusionClr>
            <a:contourClr>
              <a:srgbClr val="6594AB"/>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1" hangingPunct="1">
              <a:lnSpc>
                <a:spcPct val="100000"/>
              </a:lnSpc>
              <a:spcBef>
                <a:spcPct val="0"/>
              </a:spcBef>
              <a:spcAft>
                <a:spcPct val="0"/>
              </a:spcAft>
              <a:buClrTx/>
              <a:buSzTx/>
              <a:buFontTx/>
              <a:buNone/>
              <a:defRPr/>
            </a:pPr>
            <a:endParaRPr kumimoji="1" lang="ko-KR" altLang="en-US" sz="1800"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262" name="타원 261"/>
          <p:cNvSpPr/>
          <p:nvPr/>
        </p:nvSpPr>
        <p:spPr>
          <a:xfrm>
            <a:off x="1579553" y="2846237"/>
            <a:ext cx="2409190" cy="2409190"/>
          </a:xfrm>
          <a:prstGeom prst="ellipse">
            <a:avLst/>
          </a:prstGeom>
          <a:solidFill>
            <a:srgbClr val="101A33"/>
          </a:solidFill>
          <a:ln w="28575">
            <a:solidFill>
              <a:srgbClr val="DEDBE3"/>
            </a:solidFill>
          </a:ln>
          <a:effectLst>
            <a:outerShdw blurRad="50800" dist="38100" dir="10800000" algn="r" rotWithShape="0">
              <a:prstClr val="black">
                <a:alpha val="40000"/>
              </a:prstClr>
            </a:outerShdw>
          </a:effectLst>
          <a:scene3d>
            <a:camera prst="orthographicFront"/>
            <a:lightRig rig="balanced" dir="t"/>
          </a:scene3d>
          <a:sp3d extrusionH="63500">
            <a:extrusionClr>
              <a:schemeClr val="bg1"/>
            </a:extrusionClr>
            <a:contourClr>
              <a:srgbClr val="6594AB"/>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1" hangingPunct="1">
              <a:lnSpc>
                <a:spcPct val="100000"/>
              </a:lnSpc>
              <a:spcBef>
                <a:spcPct val="0"/>
              </a:spcBef>
              <a:spcAft>
                <a:spcPct val="0"/>
              </a:spcAft>
              <a:buClrTx/>
              <a:buSzTx/>
              <a:buFontTx/>
              <a:buNone/>
              <a:defRPr/>
            </a:pPr>
            <a:endParaRPr kumimoji="1" lang="ko-KR" altLang="en-US" sz="1800" b="0" i="0" u="none" strike="noStrike" kern="1200" cap="none" spc="0" normalizeH="0" baseline="0" noProof="0" dirty="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263" name="타원 262"/>
          <p:cNvSpPr/>
          <p:nvPr/>
        </p:nvSpPr>
        <p:spPr>
          <a:xfrm>
            <a:off x="1930708" y="3197392"/>
            <a:ext cx="1706880" cy="1706880"/>
          </a:xfrm>
          <a:prstGeom prst="ellipse">
            <a:avLst/>
          </a:prstGeom>
          <a:solidFill>
            <a:schemeClr val="bg1">
              <a:lumMod val="50000"/>
            </a:schemeClr>
          </a:solidFill>
          <a:ln w="12700">
            <a:solidFill>
              <a:srgbClr val="A1A1A1"/>
            </a:solidFill>
          </a:ln>
          <a:effectLst>
            <a:outerShdw blurRad="50800" dist="38100" algn="l" rotWithShape="0">
              <a:prstClr val="black">
                <a:alpha val="40000"/>
              </a:prstClr>
            </a:outerShdw>
          </a:effectLst>
          <a:scene3d>
            <a:camera prst="orthographicFront"/>
            <a:lightRig rig="balanced" dir="t"/>
          </a:scene3d>
          <a:sp3d>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1" hangingPunct="1">
              <a:lnSpc>
                <a:spcPct val="100000"/>
              </a:lnSpc>
              <a:spcBef>
                <a:spcPct val="0"/>
              </a:spcBef>
              <a:spcAft>
                <a:spcPct val="0"/>
              </a:spcAft>
              <a:buClrTx/>
              <a:buSzTx/>
              <a:buFontTx/>
              <a:buNone/>
              <a:defRPr/>
            </a:pPr>
            <a:endParaRPr kumimoji="1" lang="ko-KR" altLang="en-US" sz="1800"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264" name="타원 263"/>
          <p:cNvSpPr/>
          <p:nvPr/>
        </p:nvSpPr>
        <p:spPr>
          <a:xfrm>
            <a:off x="2186740" y="3453424"/>
            <a:ext cx="1194816" cy="1194816"/>
          </a:xfrm>
          <a:prstGeom prst="ellipse">
            <a:avLst/>
          </a:prstGeom>
          <a:gradFill flip="none" rotWithShape="1">
            <a:gsLst>
              <a:gs pos="50000">
                <a:schemeClr val="bg1"/>
              </a:gs>
              <a:gs pos="50000">
                <a:schemeClr val="bg1"/>
              </a:gs>
              <a:gs pos="100000">
                <a:schemeClr val="bg1">
                  <a:lumMod val="85000"/>
                </a:schemeClr>
              </a:gs>
            </a:gsLst>
            <a:lin ang="13500000" scaled="1"/>
            <a:tileRect/>
          </a:gradFill>
          <a:ln>
            <a:noFill/>
          </a:ln>
          <a:effectLst>
            <a:outerShdw blurRad="50800" dist="38100" algn="l" rotWithShape="0">
              <a:prstClr val="black">
                <a:alpha val="40000"/>
              </a:prstClr>
            </a:outerShdw>
          </a:effectLst>
          <a:scene3d>
            <a:camera prst="orthographicFront"/>
            <a:lightRig rig="balanced" dir="t"/>
          </a:scene3d>
          <a:sp3d extrusionH="63500" contourW="12700">
            <a:extrusionClr>
              <a:schemeClr val="bg1"/>
            </a:extrusionClr>
            <a:contourClr>
              <a:schemeClr val="bg1"/>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1" hangingPunct="1">
              <a:lnSpc>
                <a:spcPct val="100000"/>
              </a:lnSpc>
              <a:spcBef>
                <a:spcPct val="0"/>
              </a:spcBef>
              <a:spcAft>
                <a:spcPct val="0"/>
              </a:spcAft>
              <a:buClrTx/>
              <a:buSzTx/>
              <a:buFontTx/>
              <a:buNone/>
              <a:defRPr/>
            </a:pPr>
            <a:endParaRPr kumimoji="1" lang="ko-KR" altLang="en-US" sz="1800" b="0" i="0" u="none" strike="noStrike" kern="1200" cap="none" spc="0" normalizeH="0" baseline="0" noProof="0">
              <a:ln>
                <a:noFill/>
              </a:ln>
              <a:solidFill>
                <a:schemeClr val="bg1"/>
              </a:solidFill>
              <a:effectLst/>
              <a:uLnTx/>
              <a:uFillTx/>
              <a:latin typeface="微软雅黑" panose="020B0503020204020204" pitchFamily="34" charset="-122"/>
              <a:ea typeface="微软雅黑" panose="020B0503020204020204" pitchFamily="34" charset="-122"/>
              <a:cs typeface="+mn-cs"/>
            </a:endParaRPr>
          </a:p>
        </p:txBody>
      </p:sp>
      <p:sp>
        <p:nvSpPr>
          <p:cNvPr id="265" name="TextBox 264"/>
          <p:cNvSpPr txBox="1"/>
          <p:nvPr/>
        </p:nvSpPr>
        <p:spPr>
          <a:xfrm>
            <a:off x="2378393" y="2508250"/>
            <a:ext cx="876300" cy="307975"/>
          </a:xfrm>
          <a:prstGeom prst="rect">
            <a:avLst/>
          </a:prstGeom>
          <a:noFill/>
        </p:spPr>
        <p:txBody>
          <a:bodyPr lIns="91426" tIns="45712" rIns="91426" bIns="45712">
            <a:spAutoFit/>
          </a:bodyPr>
          <a:lstStyle/>
          <a:p>
            <a:pPr marR="0" algn="ctr" defTabSz="914400" eaLnBrk="1" latinLnBrk="1" hangingPunct="1">
              <a:buClrTx/>
              <a:buSzTx/>
              <a:buFontTx/>
              <a:defRPr/>
            </a:pPr>
            <a:r>
              <a:rPr kumimoji="1" lang="en-US" altLang="ko-KR" sz="1400" kern="1200" cap="none" spc="0" normalizeH="0" baseline="0" noProof="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45%</a:t>
            </a:r>
            <a:endParaRPr kumimoji="1" lang="en-US" altLang="ko-KR" sz="1400" kern="1200" cap="none" spc="0" normalizeH="0" baseline="0" noProof="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66" name="TextBox 265"/>
          <p:cNvSpPr txBox="1"/>
          <p:nvPr/>
        </p:nvSpPr>
        <p:spPr>
          <a:xfrm>
            <a:off x="2378393" y="3896678"/>
            <a:ext cx="876300" cy="306388"/>
          </a:xfrm>
          <a:prstGeom prst="rect">
            <a:avLst/>
          </a:prstGeom>
          <a:noFill/>
        </p:spPr>
        <p:txBody>
          <a:bodyPr lIns="91426" tIns="45712" rIns="91426" bIns="45712">
            <a:spAutoFit/>
          </a:bodyPr>
          <a:lstStyle/>
          <a:p>
            <a:pPr marR="0" algn="ctr" defTabSz="914400" eaLnBrk="1" latinLnBrk="1" hangingPunct="1">
              <a:buClrTx/>
              <a:buSzTx/>
              <a:buFontTx/>
              <a:defRPr/>
            </a:pPr>
            <a:r>
              <a:rPr kumimoji="1" lang="en-US" altLang="ko-KR" sz="1400" kern="1200" cap="none" spc="0" normalizeH="0" baseline="0" noProof="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rPr>
              <a:t>25%</a:t>
            </a:r>
            <a:endParaRPr kumimoji="1" lang="en-US" altLang="ko-KR" sz="1400" kern="1200" cap="none" spc="0" normalizeH="0" baseline="0" noProof="0" dirty="0">
              <a:solidFill>
                <a:schemeClr val="tx1">
                  <a:lumMod val="75000"/>
                  <a:lumOff val="25000"/>
                </a:schemeClr>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67" name="TextBox 266"/>
          <p:cNvSpPr txBox="1"/>
          <p:nvPr/>
        </p:nvSpPr>
        <p:spPr>
          <a:xfrm>
            <a:off x="2378393" y="2835275"/>
            <a:ext cx="876300" cy="307975"/>
          </a:xfrm>
          <a:prstGeom prst="rect">
            <a:avLst/>
          </a:prstGeom>
          <a:noFill/>
        </p:spPr>
        <p:txBody>
          <a:bodyPr lIns="91426" tIns="45712" rIns="91426" bIns="45712">
            <a:spAutoFit/>
          </a:bodyPr>
          <a:lstStyle/>
          <a:p>
            <a:pPr marR="0" algn="ctr" defTabSz="914400" eaLnBrk="1" latinLnBrk="1" hangingPunct="1">
              <a:buClrTx/>
              <a:buSzTx/>
              <a:buFontTx/>
              <a:defRPr/>
            </a:pPr>
            <a:r>
              <a:rPr kumimoji="1" lang="en-US" altLang="ko-KR" sz="1400" kern="1200" cap="none" spc="0" normalizeH="0" baseline="0" noProof="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30%</a:t>
            </a:r>
            <a:endParaRPr kumimoji="1" lang="en-US" altLang="ko-KR" sz="1400" kern="1200" cap="none" spc="0" normalizeH="0" baseline="0" noProof="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268" name="TextBox 267"/>
          <p:cNvSpPr txBox="1"/>
          <p:nvPr/>
        </p:nvSpPr>
        <p:spPr>
          <a:xfrm>
            <a:off x="2378393" y="3163888"/>
            <a:ext cx="876300" cy="307975"/>
          </a:xfrm>
          <a:prstGeom prst="rect">
            <a:avLst/>
          </a:prstGeom>
          <a:noFill/>
        </p:spPr>
        <p:txBody>
          <a:bodyPr lIns="91426" tIns="45712" rIns="91426" bIns="45712">
            <a:spAutoFit/>
          </a:bodyPr>
          <a:lstStyle/>
          <a:p>
            <a:pPr marR="0" algn="ctr" defTabSz="914400" eaLnBrk="1" latinLnBrk="1" hangingPunct="1">
              <a:buClrTx/>
              <a:buSzTx/>
              <a:buFontTx/>
              <a:defRPr/>
            </a:pPr>
            <a:r>
              <a:rPr kumimoji="1" lang="en-US" altLang="ko-KR" sz="1400" kern="1200" cap="none" spc="0" normalizeH="0" baseline="0" noProof="0" dirty="0">
                <a:solidFill>
                  <a:schemeClr val="bg1"/>
                </a:solidFill>
                <a:latin typeface="微软雅黑" panose="020B0503020204020204" pitchFamily="34" charset="-122"/>
                <a:ea typeface="微软雅黑" panose="020B0503020204020204" pitchFamily="34" charset="-122"/>
                <a:cs typeface="Arial" panose="020B0604020202020204" pitchFamily="34" charset="0"/>
              </a:rPr>
              <a:t>15%</a:t>
            </a:r>
            <a:endParaRPr kumimoji="1" lang="en-US" altLang="ko-KR" sz="1400" kern="1200" cap="none" spc="0" normalizeH="0" baseline="0" noProof="0" dirty="0">
              <a:solidFill>
                <a:schemeClr val="bg1"/>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19475" name="직사각형 271"/>
          <p:cNvSpPr/>
          <p:nvPr/>
        </p:nvSpPr>
        <p:spPr>
          <a:xfrm>
            <a:off x="5142230" y="1870075"/>
            <a:ext cx="5895340" cy="768350"/>
          </a:xfrm>
          <a:prstGeom prst="rect">
            <a:avLst/>
          </a:prstGeom>
          <a:noFill/>
          <a:ln w="9525">
            <a:noFill/>
          </a:ln>
        </p:spPr>
        <p:txBody>
          <a:bodyPr wrap="square">
            <a:spAutoFit/>
          </a:bodyPr>
          <a:lstStyle>
            <a:lvl1pPr marL="342900" indent="-342900" algn="l" rtl="0" eaLnBrk="0" fontAlgn="base" latinLnBrk="1"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latinLnBrk="1"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latinLnBrk="1"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FontTx/>
              <a:buNone/>
            </a:pPr>
            <a:r>
              <a:rPr lang="en-US" altLang="ko-KR" sz="1600" b="1" dirty="0">
                <a:solidFill>
                  <a:schemeClr val="bg1"/>
                </a:solidFill>
                <a:latin typeface="微软雅黑" panose="020B0503020204020204" pitchFamily="34" charset="-122"/>
                <a:ea typeface="微软雅黑" panose="020B0503020204020204" pitchFamily="34" charset="-122"/>
              </a:rPr>
              <a:t>INSERT TEXT</a:t>
            </a:r>
            <a:endParaRPr lang="en-US" altLang="ko-KR" sz="1600" dirty="0">
              <a:solidFill>
                <a:schemeClr val="bg1"/>
              </a:solidFill>
              <a:latin typeface="微软雅黑" panose="020B0503020204020204" pitchFamily="34" charset="-122"/>
              <a:ea typeface="微软雅黑" panose="020B0503020204020204" pitchFamily="34" charset="-122"/>
            </a:endParaRPr>
          </a:p>
          <a:p>
            <a:pPr marL="0" lvl="0" indent="0" eaLnBrk="1" hangingPunct="1">
              <a:spcBef>
                <a:spcPct val="0"/>
              </a:spcBef>
              <a:buFontTx/>
              <a:buNone/>
            </a:pPr>
            <a:r>
              <a:rPr lang="en-US" altLang="ko-KR" sz="1400" dirty="0">
                <a:solidFill>
                  <a:schemeClr val="bg1"/>
                </a:solidFill>
                <a:latin typeface="微软雅黑" panose="020B0503020204020204" pitchFamily="34" charset="-122"/>
                <a:ea typeface="微软雅黑" panose="020B0503020204020204" pitchFamily="34" charset="-122"/>
              </a:rPr>
              <a:t>Asadal has been running one of the biggest domain and web hosting sites in Korea since March 1998.</a:t>
            </a:r>
            <a:endParaRPr lang="en-US" altLang="ko-KR" sz="1400" dirty="0">
              <a:solidFill>
                <a:schemeClr val="bg1"/>
              </a:solidFill>
              <a:latin typeface="微软雅黑" panose="020B0503020204020204" pitchFamily="34" charset="-122"/>
              <a:ea typeface="微软雅黑" panose="020B0503020204020204" pitchFamily="34" charset="-122"/>
            </a:endParaRPr>
          </a:p>
        </p:txBody>
      </p:sp>
      <p:sp>
        <p:nvSpPr>
          <p:cNvPr id="19476" name="직사각형 272"/>
          <p:cNvSpPr/>
          <p:nvPr/>
        </p:nvSpPr>
        <p:spPr>
          <a:xfrm>
            <a:off x="5142230" y="2986405"/>
            <a:ext cx="5895340" cy="768350"/>
          </a:xfrm>
          <a:prstGeom prst="rect">
            <a:avLst/>
          </a:prstGeom>
          <a:noFill/>
          <a:ln w="9525">
            <a:noFill/>
          </a:ln>
        </p:spPr>
        <p:txBody>
          <a:bodyPr wrap="square">
            <a:spAutoFit/>
          </a:bodyPr>
          <a:lstStyle>
            <a:lvl1pPr marL="342900" indent="-342900" algn="l" rtl="0" eaLnBrk="0" fontAlgn="base" latinLnBrk="1"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latinLnBrk="1"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latinLnBrk="1"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FontTx/>
              <a:buNone/>
            </a:pPr>
            <a:r>
              <a:rPr lang="en-US" altLang="ko-KR" sz="1600" b="1" dirty="0">
                <a:solidFill>
                  <a:schemeClr val="bg1"/>
                </a:solidFill>
                <a:latin typeface="微软雅黑" panose="020B0503020204020204" pitchFamily="34" charset="-122"/>
                <a:ea typeface="微软雅黑" panose="020B0503020204020204" pitchFamily="34" charset="-122"/>
              </a:rPr>
              <a:t>INSERT TEXT</a:t>
            </a:r>
            <a:endParaRPr lang="en-US" altLang="ko-KR" sz="1600" dirty="0">
              <a:solidFill>
                <a:schemeClr val="bg1"/>
              </a:solidFill>
              <a:latin typeface="微软雅黑" panose="020B0503020204020204" pitchFamily="34" charset="-122"/>
              <a:ea typeface="微软雅黑" panose="020B0503020204020204" pitchFamily="34" charset="-122"/>
            </a:endParaRPr>
          </a:p>
          <a:p>
            <a:pPr marL="0" lvl="0" indent="0" eaLnBrk="1" hangingPunct="1">
              <a:spcBef>
                <a:spcPct val="0"/>
              </a:spcBef>
              <a:buFontTx/>
              <a:buNone/>
            </a:pPr>
            <a:r>
              <a:rPr lang="en-US" altLang="ko-KR" sz="1400" dirty="0">
                <a:solidFill>
                  <a:schemeClr val="bg1"/>
                </a:solidFill>
                <a:latin typeface="微软雅黑" panose="020B0503020204020204" pitchFamily="34" charset="-122"/>
                <a:ea typeface="微软雅黑" panose="020B0503020204020204" pitchFamily="34" charset="-122"/>
              </a:rPr>
              <a:t>Asadal has been running one of the biggest domain and web hosting sites in Korea since March 1998.</a:t>
            </a:r>
            <a:endParaRPr lang="en-US" altLang="ko-KR" sz="1400" dirty="0">
              <a:solidFill>
                <a:schemeClr val="bg1"/>
              </a:solidFill>
              <a:latin typeface="微软雅黑" panose="020B0503020204020204" pitchFamily="34" charset="-122"/>
              <a:ea typeface="微软雅黑" panose="020B0503020204020204" pitchFamily="34" charset="-122"/>
            </a:endParaRPr>
          </a:p>
        </p:txBody>
      </p:sp>
      <p:sp>
        <p:nvSpPr>
          <p:cNvPr id="19477" name="직사각형 273"/>
          <p:cNvSpPr/>
          <p:nvPr/>
        </p:nvSpPr>
        <p:spPr>
          <a:xfrm>
            <a:off x="5142230" y="4113530"/>
            <a:ext cx="5895340" cy="768350"/>
          </a:xfrm>
          <a:prstGeom prst="rect">
            <a:avLst/>
          </a:prstGeom>
          <a:noFill/>
          <a:ln w="9525">
            <a:noFill/>
          </a:ln>
        </p:spPr>
        <p:txBody>
          <a:bodyPr wrap="square">
            <a:spAutoFit/>
          </a:bodyPr>
          <a:lstStyle>
            <a:lvl1pPr marL="342900" indent="-342900" algn="l" rtl="0" eaLnBrk="0" fontAlgn="base" latinLnBrk="1"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latinLnBrk="1"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latinLnBrk="1"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latinLnBrk="1"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stStyle>
          <a:p>
            <a:pPr marL="0" lvl="0" indent="0" eaLnBrk="1" hangingPunct="1">
              <a:spcBef>
                <a:spcPct val="0"/>
              </a:spcBef>
              <a:buFontTx/>
              <a:buNone/>
            </a:pPr>
            <a:r>
              <a:rPr lang="en-US" altLang="ko-KR" sz="1600" b="1" dirty="0">
                <a:solidFill>
                  <a:schemeClr val="bg1"/>
                </a:solidFill>
                <a:latin typeface="微软雅黑" panose="020B0503020204020204" pitchFamily="34" charset="-122"/>
                <a:ea typeface="微软雅黑" panose="020B0503020204020204" pitchFamily="34" charset="-122"/>
              </a:rPr>
              <a:t>INSERT TEXT</a:t>
            </a:r>
            <a:endParaRPr lang="en-US" altLang="ko-KR" sz="1600" dirty="0">
              <a:solidFill>
                <a:schemeClr val="bg1"/>
              </a:solidFill>
              <a:latin typeface="微软雅黑" panose="020B0503020204020204" pitchFamily="34" charset="-122"/>
              <a:ea typeface="微软雅黑" panose="020B0503020204020204" pitchFamily="34" charset="-122"/>
            </a:endParaRPr>
          </a:p>
          <a:p>
            <a:pPr marL="0" lvl="0" indent="0" eaLnBrk="1" hangingPunct="1">
              <a:spcBef>
                <a:spcPct val="0"/>
              </a:spcBef>
              <a:buFontTx/>
              <a:buNone/>
            </a:pPr>
            <a:r>
              <a:rPr lang="en-US" altLang="ko-KR" sz="1400" dirty="0">
                <a:solidFill>
                  <a:schemeClr val="bg1"/>
                </a:solidFill>
                <a:latin typeface="微软雅黑" panose="020B0503020204020204" pitchFamily="34" charset="-122"/>
                <a:ea typeface="微软雅黑" panose="020B0503020204020204" pitchFamily="34" charset="-122"/>
              </a:rPr>
              <a:t>Asadal has been running one of the biggest domain and web hosting sites in Korea since March 1998.</a:t>
            </a:r>
            <a:endParaRPr lang="en-US" altLang="ko-KR" sz="1400" dirty="0">
              <a:solidFill>
                <a:schemeClr val="bg1"/>
              </a:solidFill>
              <a:latin typeface="微软雅黑" panose="020B0503020204020204" pitchFamily="34" charset="-122"/>
              <a:ea typeface="微软雅黑" panose="020B0503020204020204" pitchFamily="34" charset="-122"/>
            </a:endParaRPr>
          </a:p>
        </p:txBody>
      </p:sp>
      <p:grpSp>
        <p:nvGrpSpPr>
          <p:cNvPr id="19479" name="그룹 23"/>
          <p:cNvGrpSpPr/>
          <p:nvPr/>
        </p:nvGrpSpPr>
        <p:grpSpPr>
          <a:xfrm>
            <a:off x="2818130" y="2032000"/>
            <a:ext cx="2133600" cy="438150"/>
            <a:chOff x="2248239" y="1968524"/>
            <a:chExt cx="2133261" cy="437735"/>
          </a:xfrm>
        </p:grpSpPr>
        <p:cxnSp>
          <p:nvCxnSpPr>
            <p:cNvPr id="5" name="직선 연결선 18"/>
            <p:cNvCxnSpPr>
              <a:stCxn id="265" idx="0"/>
            </p:cNvCxnSpPr>
            <p:nvPr/>
          </p:nvCxnSpPr>
          <p:spPr>
            <a:xfrm flipV="1">
              <a:off x="2411726" y="1968524"/>
              <a:ext cx="1587" cy="437735"/>
            </a:xfrm>
            <a:prstGeom prst="line">
              <a:avLst/>
            </a:prstGeom>
            <a:ln w="12700">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직선 연결선 20"/>
            <p:cNvCxnSpPr/>
            <p:nvPr/>
          </p:nvCxnSpPr>
          <p:spPr>
            <a:xfrm>
              <a:off x="2248239" y="1993900"/>
              <a:ext cx="2133261" cy="0"/>
            </a:xfrm>
            <a:prstGeom prst="line">
              <a:avLst/>
            </a:prstGeom>
            <a:ln w="12700">
              <a:solidFill>
                <a:schemeClr val="tx1">
                  <a:lumMod val="65000"/>
                  <a:lumOff val="35000"/>
                </a:schemeClr>
              </a:solidFill>
              <a:prstDash val="sys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cxnSp>
        <p:nvCxnSpPr>
          <p:cNvPr id="8" name="직선 연결선 28"/>
          <p:cNvCxnSpPr/>
          <p:nvPr/>
        </p:nvCxnSpPr>
        <p:spPr>
          <a:xfrm>
            <a:off x="3621405" y="4256088"/>
            <a:ext cx="1541463" cy="0"/>
          </a:xfrm>
          <a:prstGeom prst="line">
            <a:avLst/>
          </a:prstGeom>
          <a:ln w="12700">
            <a:solidFill>
              <a:schemeClr val="tx1">
                <a:lumMod val="65000"/>
                <a:lumOff val="35000"/>
              </a:schemeClr>
            </a:solidFill>
            <a:prstDash val="sys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nvGrpSpPr>
          <p:cNvPr id="19481" name="그룹 30"/>
          <p:cNvGrpSpPr/>
          <p:nvPr/>
        </p:nvGrpSpPr>
        <p:grpSpPr>
          <a:xfrm flipV="1">
            <a:off x="2786380" y="4660900"/>
            <a:ext cx="2135188" cy="739775"/>
            <a:chOff x="2246652" y="1704967"/>
            <a:chExt cx="2134848" cy="739356"/>
          </a:xfrm>
        </p:grpSpPr>
        <p:cxnSp>
          <p:nvCxnSpPr>
            <p:cNvPr id="9" name="직선 연결선 31"/>
            <p:cNvCxnSpPr/>
            <p:nvPr/>
          </p:nvCxnSpPr>
          <p:spPr>
            <a:xfrm flipV="1">
              <a:off x="2246652" y="1704967"/>
              <a:ext cx="0" cy="739356"/>
            </a:xfrm>
            <a:prstGeom prst="line">
              <a:avLst/>
            </a:prstGeom>
            <a:ln w="12700">
              <a:solidFill>
                <a:schemeClr val="tx1">
                  <a:lumMod val="65000"/>
                  <a:lumOff val="3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11" name="직선 연결선 32"/>
            <p:cNvCxnSpPr/>
            <p:nvPr/>
          </p:nvCxnSpPr>
          <p:spPr>
            <a:xfrm>
              <a:off x="2248240" y="1704967"/>
              <a:ext cx="2133260" cy="0"/>
            </a:xfrm>
            <a:prstGeom prst="line">
              <a:avLst/>
            </a:prstGeom>
            <a:ln w="12700">
              <a:solidFill>
                <a:schemeClr val="tx1">
                  <a:lumMod val="65000"/>
                  <a:lumOff val="35000"/>
                </a:schemeClr>
              </a:solidFill>
              <a:prstDash val="sys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cxnSp>
        <p:nvCxnSpPr>
          <p:cNvPr id="13" name="직선 연결선 38"/>
          <p:cNvCxnSpPr/>
          <p:nvPr/>
        </p:nvCxnSpPr>
        <p:spPr>
          <a:xfrm>
            <a:off x="3602355" y="3144838"/>
            <a:ext cx="1539875" cy="0"/>
          </a:xfrm>
          <a:prstGeom prst="line">
            <a:avLst/>
          </a:prstGeom>
          <a:ln w="12700">
            <a:solidFill>
              <a:schemeClr val="tx1">
                <a:lumMod val="65000"/>
                <a:lumOff val="35000"/>
              </a:schemeClr>
            </a:solidFill>
            <a:prstDash val="sysDash"/>
            <a:headEnd type="none" w="med" len="med"/>
            <a:tailEnd type="triangle" w="med" len="med"/>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微信图片_20201015132116"/>
          <p:cNvPicPr>
            <a:picLocks noChangeAspect="1"/>
          </p:cNvPicPr>
          <p:nvPr/>
        </p:nvPicPr>
        <p:blipFill>
          <a:blip r:embed="rId1"/>
          <a:srcRect l="29390" r="38773"/>
          <a:stretch>
            <a:fillRect/>
          </a:stretch>
        </p:blipFill>
        <p:spPr>
          <a:xfrm rot="5400000">
            <a:off x="2663190" y="-2647950"/>
            <a:ext cx="6896735" cy="12192000"/>
          </a:xfrm>
          <a:prstGeom prst="rect">
            <a:avLst/>
          </a:prstGeom>
        </p:spPr>
      </p:pic>
      <p:pic>
        <p:nvPicPr>
          <p:cNvPr id="4" name="图片 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5875" y="0"/>
            <a:ext cx="12192000" cy="6858000"/>
          </a:xfrm>
          <a:prstGeom prst="rect">
            <a:avLst/>
          </a:prstGeom>
        </p:spPr>
      </p:pic>
      <p:sp>
        <p:nvSpPr>
          <p:cNvPr id="7" name="圆角矩形 6"/>
          <p:cNvSpPr/>
          <p:nvPr/>
        </p:nvSpPr>
        <p:spPr>
          <a:xfrm>
            <a:off x="4195240" y="1762121"/>
            <a:ext cx="3810000" cy="1176020"/>
          </a:xfrm>
          <a:prstGeom prst="roundRect">
            <a:avLst/>
          </a:prstGeom>
          <a:solidFill>
            <a:srgbClr val="DEDB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6" name="文本框 15"/>
          <p:cNvSpPr txBox="1"/>
          <p:nvPr/>
        </p:nvSpPr>
        <p:spPr>
          <a:xfrm>
            <a:off x="4490515" y="1829823"/>
            <a:ext cx="3982720" cy="1106805"/>
          </a:xfrm>
          <a:prstGeom prst="rect">
            <a:avLst/>
          </a:prstGeom>
          <a:noFill/>
        </p:spPr>
        <p:txBody>
          <a:bodyPr wrap="square" rtlCol="0">
            <a:spAutoFit/>
          </a:bodyPr>
          <a:lstStyle/>
          <a:p>
            <a:pPr algn="l"/>
            <a:r>
              <a:rPr lang="en-US" altLang="zh-CN" sz="6600" dirty="0">
                <a:solidFill>
                  <a:schemeClr val="tx1">
                    <a:lumMod val="75000"/>
                    <a:lumOff val="25000"/>
                  </a:schemeClr>
                </a:solidFill>
                <a:latin typeface="思源黑体" panose="020B0400000000000000" pitchFamily="34" charset="-122"/>
                <a:ea typeface="思源黑体" panose="020B0400000000000000" pitchFamily="34" charset="-122"/>
                <a:sym typeface="思源黑体" panose="020B0400000000000000" pitchFamily="34" charset="-122"/>
              </a:rPr>
              <a:t>PART04</a:t>
            </a:r>
            <a:endParaRPr lang="en-US" altLang="zh-CN" sz="6600" dirty="0">
              <a:solidFill>
                <a:schemeClr val="tx1">
                  <a:lumMod val="75000"/>
                  <a:lumOff val="2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4" name="文本框 13"/>
          <p:cNvSpPr txBox="1"/>
          <p:nvPr/>
        </p:nvSpPr>
        <p:spPr>
          <a:xfrm>
            <a:off x="3255440" y="3128641"/>
            <a:ext cx="5669280" cy="922020"/>
          </a:xfrm>
          <a:prstGeom prst="rect">
            <a:avLst/>
          </a:prstGeom>
          <a:noFill/>
        </p:spPr>
        <p:txBody>
          <a:bodyPr wrap="none" rtlCol="0">
            <a:spAutoFit/>
          </a:bodyPr>
          <a:lstStyle/>
          <a:p>
            <a:pPr algn="r"/>
            <a:r>
              <a:rPr lang="zh-CN" altLang="en-US" sz="5400"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rPr>
              <a:t>在此输入您的题目</a:t>
            </a:r>
            <a:endParaRPr lang="zh-CN" altLang="en-US" sz="5400" dirty="0">
              <a:solidFill>
                <a:schemeClr val="bg1"/>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5" name="文本框 14"/>
          <p:cNvSpPr txBox="1"/>
          <p:nvPr/>
        </p:nvSpPr>
        <p:spPr>
          <a:xfrm>
            <a:off x="2360090" y="4148451"/>
            <a:ext cx="6445250" cy="1138773"/>
          </a:xfrm>
          <a:prstGeom prst="rect">
            <a:avLst/>
          </a:prstGeom>
          <a:noFill/>
        </p:spPr>
        <p:txBody>
          <a:bodyPr wrap="square" rtlCol="0">
            <a:spAutoFit/>
          </a:bodyPr>
          <a:lstStyle/>
          <a:p>
            <a:pPr algn="r"/>
            <a:r>
              <a:rPr lang="zh-CN" altLang="en-US" sz="16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rPr>
              <a:t>Loem ipsum dolor sameman tanam casectetur adipiscing elit tamam dalam qoue sampe. dolor sameman tanam casectetur adipiscing</a:t>
            </a:r>
            <a:endParaRPr lang="zh-CN" altLang="en-US" sz="20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endParaRPr>
          </a:p>
          <a:p>
            <a:endParaRPr lang="zh-CN" altLang="en-US" sz="2000" dirty="0">
              <a:solidFill>
                <a:schemeClr val="bg1"/>
              </a:solidFill>
              <a:latin typeface="思源黑体" panose="020B0400000000000000" pitchFamily="34" charset="-122"/>
              <a:ea typeface="思源黑体" panose="020B0400000000000000" pitchFamily="34" charset="-122"/>
              <a:cs typeface="+mn-ea"/>
              <a:sym typeface="思源黑体" panose="020B0400000000000000" pitchFamily="34" charset="-122"/>
            </a:endParaRPr>
          </a:p>
        </p:txBody>
      </p:sp>
      <p:sp>
        <p:nvSpPr>
          <p:cNvPr id="17" name="矩形 16"/>
          <p:cNvSpPr/>
          <p:nvPr/>
        </p:nvSpPr>
        <p:spPr>
          <a:xfrm>
            <a:off x="257175" y="231140"/>
            <a:ext cx="11708765" cy="6353810"/>
          </a:xfrm>
          <a:prstGeom prst="rect">
            <a:avLst/>
          </a:prstGeom>
          <a:noFill/>
          <a:ln w="412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21" name="图片 20"/>
          <p:cNvPicPr>
            <a:picLocks noChangeAspect="1"/>
          </p:cNvPicPr>
          <p:nvPr/>
        </p:nvPicPr>
        <p:blipFill rotWithShape="1">
          <a:blip r:embed="rId3">
            <a:extLst>
              <a:ext uri="{28A0092B-C50C-407E-A947-70E740481C1C}">
                <a14:useLocalDpi xmlns:a14="http://schemas.microsoft.com/office/drawing/2010/main" val="0"/>
              </a:ext>
            </a:extLst>
          </a:blip>
          <a:srcRect t="-13673" b="-1"/>
          <a:stretch>
            <a:fillRect/>
          </a:stretch>
        </p:blipFill>
        <p:spPr>
          <a:xfrm rot="3115226" flipH="1">
            <a:off x="2707653" y="151646"/>
            <a:ext cx="1590597" cy="3010212"/>
          </a:xfrm>
          <a:prstGeom prst="rect">
            <a:avLst/>
          </a:prstGeom>
        </p:spPr>
      </p:pic>
      <p:pic>
        <p:nvPicPr>
          <p:cNvPr id="22" name="图片 21"/>
          <p:cNvPicPr>
            <a:picLocks noChangeAspect="1"/>
          </p:cNvPicPr>
          <p:nvPr/>
        </p:nvPicPr>
        <p:blipFill rotWithShape="1">
          <a:blip r:embed="rId3">
            <a:extLst>
              <a:ext uri="{28A0092B-C50C-407E-A947-70E740481C1C}">
                <a14:useLocalDpi xmlns:a14="http://schemas.microsoft.com/office/drawing/2010/main" val="0"/>
              </a:ext>
            </a:extLst>
          </a:blip>
          <a:srcRect t="-13673" b="-1"/>
          <a:stretch>
            <a:fillRect/>
          </a:stretch>
        </p:blipFill>
        <p:spPr>
          <a:xfrm rot="18203777">
            <a:off x="7721323" y="64653"/>
            <a:ext cx="1967427" cy="37233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med" p14:dur="700" advTm="2000">
        <p:fade/>
      </p:transition>
    </mc:Choice>
    <mc:Fallback>
      <p:transition spd="med"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arn(inVertical)">
                                      <p:cBhvr>
                                        <p:cTn id="12" dur="500"/>
                                        <p:tgtEl>
                                          <p:spTgt spid="1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barn(inVertical)">
                                      <p:cBhvr>
                                        <p:cTn id="17" dur="500"/>
                                        <p:tgtEl>
                                          <p:spTgt spid="16"/>
                                        </p:tgtEl>
                                      </p:cBhvr>
                                    </p:animEffect>
                                  </p:childTnLst>
                                </p:cTn>
                              </p:par>
                            </p:childTnLst>
                          </p:cTn>
                        </p:par>
                        <p:par>
                          <p:cTn id="18" fill="hold">
                            <p:stCondLst>
                              <p:cond delay="500"/>
                            </p:stCondLst>
                            <p:childTnLst>
                              <p:par>
                                <p:cTn id="19" presetID="10" presetClass="entr" presetSubtype="0" fill="hold"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500"/>
                                        <p:tgtEl>
                                          <p:spTgt spid="21"/>
                                        </p:tgtEl>
                                      </p:cBhvr>
                                    </p:animEffect>
                                  </p:childTnLst>
                                </p:cTn>
                              </p:par>
                            </p:childTnLst>
                          </p:cTn>
                        </p:par>
                        <p:par>
                          <p:cTn id="22" fill="hold">
                            <p:stCondLst>
                              <p:cond delay="1000"/>
                            </p:stCondLst>
                            <p:childTnLst>
                              <p:par>
                                <p:cTn id="23" presetID="10" presetClass="entr" presetSubtype="0"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fade">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14" grpId="0"/>
      <p:bldP spid="15"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组合 4"/>
          <p:cNvGrpSpPr/>
          <p:nvPr/>
        </p:nvGrpSpPr>
        <p:grpSpPr>
          <a:xfrm>
            <a:off x="605790" y="610870"/>
            <a:ext cx="4025900" cy="828040"/>
            <a:chOff x="954" y="962"/>
            <a:chExt cx="6340" cy="1304"/>
          </a:xfrm>
        </p:grpSpPr>
        <p:sp>
          <p:nvSpPr>
            <p:cNvPr id="7"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8" name="1"/>
            <p:cNvSpPr txBox="1"/>
            <p:nvPr/>
          </p:nvSpPr>
          <p:spPr>
            <a:xfrm>
              <a:off x="954" y="962"/>
              <a:ext cx="4853" cy="420"/>
            </a:xfrm>
            <a:prstGeom prst="rect">
              <a:avLst/>
            </a:prstGeom>
            <a:noFill/>
          </p:spPr>
          <p:txBody>
            <a:bodyPr wrap="none" lIns="91440" tIns="45720" rIns="91440" bIns="45720" anchor="ctr">
              <a:noAutofit/>
            </a:bodyPr>
            <a:p>
              <a:pPr marL="0" marR="0" lvl="0" indent="0" algn="l"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添加第四章标题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sp>
        <p:nvSpPr>
          <p:cNvPr id="9" name="矩形: 圆角 1"/>
          <p:cNvSpPr/>
          <p:nvPr/>
        </p:nvSpPr>
        <p:spPr>
          <a:xfrm rot="2700000">
            <a:off x="5146029" y="2904785"/>
            <a:ext cx="1898669" cy="1898669"/>
          </a:xfrm>
          <a:prstGeom prst="round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0" name="椭圆 9"/>
          <p:cNvSpPr/>
          <p:nvPr/>
        </p:nvSpPr>
        <p:spPr>
          <a:xfrm>
            <a:off x="5145246" y="2910680"/>
            <a:ext cx="578644" cy="5786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6" name="椭圆 15"/>
          <p:cNvSpPr/>
          <p:nvPr/>
        </p:nvSpPr>
        <p:spPr>
          <a:xfrm>
            <a:off x="6466842" y="2910680"/>
            <a:ext cx="578644" cy="5786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7" name="椭圆 16"/>
          <p:cNvSpPr/>
          <p:nvPr/>
        </p:nvSpPr>
        <p:spPr>
          <a:xfrm>
            <a:off x="5145246" y="4202767"/>
            <a:ext cx="578644" cy="5786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8" name="椭圆 17"/>
          <p:cNvSpPr/>
          <p:nvPr/>
        </p:nvSpPr>
        <p:spPr>
          <a:xfrm>
            <a:off x="6466842" y="4202767"/>
            <a:ext cx="578644" cy="57864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bg1"/>
              </a:solidFill>
              <a:latin typeface="微软雅黑" panose="020B0503020204020204" pitchFamily="34" charset="-122"/>
              <a:ea typeface="微软雅黑" panose="020B0503020204020204" pitchFamily="34" charset="-122"/>
            </a:endParaRPr>
          </a:p>
        </p:txBody>
      </p:sp>
      <p:sp>
        <p:nvSpPr>
          <p:cNvPr id="19" name="矩形 18"/>
          <p:cNvSpPr/>
          <p:nvPr/>
        </p:nvSpPr>
        <p:spPr>
          <a:xfrm>
            <a:off x="7420884" y="2910680"/>
            <a:ext cx="3013017" cy="605487"/>
          </a:xfrm>
          <a:prstGeom prst="rect">
            <a:avLst/>
          </a:prstGeom>
          <a:noFill/>
        </p:spPr>
        <p:txBody>
          <a:bodyPr wrap="square">
            <a:spAutoFit/>
          </a:bodyPr>
          <a:p>
            <a:pPr algn="r">
              <a:lnSpc>
                <a:spcPct val="200000"/>
              </a:lnSpc>
            </a:pPr>
            <a:r>
              <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您的内容打在这里，或者通过复制您的文本后，在此框中选择粘贴，并选择只保留文字</a:t>
            </a:r>
            <a:r>
              <a:rPr lang="en-US" altLang="zh-CN"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您的内容打在这里</a:t>
            </a:r>
            <a:endPar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1" name="矩形 10"/>
          <p:cNvSpPr/>
          <p:nvPr/>
        </p:nvSpPr>
        <p:spPr>
          <a:xfrm>
            <a:off x="9223313" y="2613157"/>
            <a:ext cx="1210588" cy="400110"/>
          </a:xfrm>
          <a:prstGeom prst="rect">
            <a:avLst/>
          </a:prstGeom>
          <a:noFill/>
        </p:spPr>
        <p:txBody>
          <a:bodyPr wrap="none" rtlCol="0">
            <a:spAutoFit/>
          </a:bodyPr>
          <a:p>
            <a:pPr algn="r"/>
            <a:r>
              <a:rPr lang="zh-CN" altLang="en-US" sz="2000">
                <a:solidFill>
                  <a:schemeClr val="bg1"/>
                </a:solidFill>
                <a:latin typeface="微软雅黑" panose="020B0503020204020204" pitchFamily="34" charset="-122"/>
                <a:ea typeface="微软雅黑" panose="020B0503020204020204" pitchFamily="34" charset="-122"/>
              </a:rPr>
              <a:t>立冬时节</a:t>
            </a: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12" name="矩形 11"/>
          <p:cNvSpPr/>
          <p:nvPr/>
        </p:nvSpPr>
        <p:spPr>
          <a:xfrm>
            <a:off x="7420884" y="4478667"/>
            <a:ext cx="3013017" cy="605487"/>
          </a:xfrm>
          <a:prstGeom prst="rect">
            <a:avLst/>
          </a:prstGeom>
          <a:noFill/>
        </p:spPr>
        <p:txBody>
          <a:bodyPr wrap="square">
            <a:spAutoFit/>
          </a:bodyPr>
          <a:p>
            <a:pPr algn="r">
              <a:lnSpc>
                <a:spcPct val="200000"/>
              </a:lnSpc>
            </a:pPr>
            <a:r>
              <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您的内容打在这里，或者通过复制您的文本后，在此框中选择粘贴，并选择只保留文字</a:t>
            </a:r>
            <a:r>
              <a:rPr lang="en-US" altLang="zh-CN"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您的内容打在这里</a:t>
            </a:r>
            <a:endPar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13" name="矩形 12"/>
          <p:cNvSpPr/>
          <p:nvPr/>
        </p:nvSpPr>
        <p:spPr>
          <a:xfrm>
            <a:off x="9223313" y="4181144"/>
            <a:ext cx="1210588" cy="400110"/>
          </a:xfrm>
          <a:prstGeom prst="rect">
            <a:avLst/>
          </a:prstGeom>
          <a:noFill/>
        </p:spPr>
        <p:txBody>
          <a:bodyPr wrap="none" rtlCol="0">
            <a:spAutoFit/>
          </a:bodyPr>
          <a:p>
            <a:pPr algn="r"/>
            <a:r>
              <a:rPr lang="zh-CN" altLang="en-US" sz="2000">
                <a:solidFill>
                  <a:schemeClr val="bg1"/>
                </a:solidFill>
                <a:latin typeface="微软雅黑" panose="020B0503020204020204" pitchFamily="34" charset="-122"/>
                <a:ea typeface="微软雅黑" panose="020B0503020204020204" pitchFamily="34" charset="-122"/>
              </a:rPr>
              <a:t>立冬时节</a:t>
            </a: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30" name="矩形 29"/>
          <p:cNvSpPr/>
          <p:nvPr/>
        </p:nvSpPr>
        <p:spPr>
          <a:xfrm>
            <a:off x="1756826" y="2910680"/>
            <a:ext cx="3013017" cy="605487"/>
          </a:xfrm>
          <a:prstGeom prst="rect">
            <a:avLst/>
          </a:prstGeom>
          <a:noFill/>
        </p:spPr>
        <p:txBody>
          <a:bodyPr wrap="square">
            <a:spAutoFit/>
          </a:bodyPr>
          <a:p>
            <a:pPr>
              <a:lnSpc>
                <a:spcPct val="200000"/>
              </a:lnSpc>
            </a:pPr>
            <a:r>
              <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您的内容打在这里，或者通过复制您的文本后，在此框中选择粘贴，并选择只保留文字</a:t>
            </a:r>
            <a:r>
              <a:rPr lang="en-US" altLang="zh-CN"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您的内容打在这里</a:t>
            </a:r>
            <a:endPar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1" name="矩形 30"/>
          <p:cNvSpPr/>
          <p:nvPr/>
        </p:nvSpPr>
        <p:spPr>
          <a:xfrm>
            <a:off x="1741642" y="2613157"/>
            <a:ext cx="1210588" cy="400110"/>
          </a:xfrm>
          <a:prstGeom prst="rect">
            <a:avLst/>
          </a:prstGeom>
          <a:noFill/>
        </p:spPr>
        <p:txBody>
          <a:bodyPr wrap="none" rtlCol="0">
            <a:spAutoFit/>
          </a:bodyPr>
          <a:p>
            <a:r>
              <a:rPr lang="zh-CN" altLang="en-US" sz="2000">
                <a:solidFill>
                  <a:schemeClr val="bg1"/>
                </a:solidFill>
                <a:latin typeface="微软雅黑" panose="020B0503020204020204" pitchFamily="34" charset="-122"/>
                <a:ea typeface="微软雅黑" panose="020B0503020204020204" pitchFamily="34" charset="-122"/>
              </a:rPr>
              <a:t>立冬时节</a:t>
            </a: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32" name="矩形 31"/>
          <p:cNvSpPr/>
          <p:nvPr/>
        </p:nvSpPr>
        <p:spPr>
          <a:xfrm>
            <a:off x="1756826" y="4478667"/>
            <a:ext cx="3013017" cy="605487"/>
          </a:xfrm>
          <a:prstGeom prst="rect">
            <a:avLst/>
          </a:prstGeom>
          <a:noFill/>
        </p:spPr>
        <p:txBody>
          <a:bodyPr wrap="square">
            <a:spAutoFit/>
          </a:bodyPr>
          <a:p>
            <a:pPr>
              <a:lnSpc>
                <a:spcPct val="200000"/>
              </a:lnSpc>
            </a:pPr>
            <a:r>
              <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您的内容打在这里，或者通过复制您的文本后，在此框中选择粘贴，并选择只保留文字</a:t>
            </a:r>
            <a:r>
              <a:rPr lang="en-US" altLang="zh-CN"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a:t>
            </a:r>
            <a:r>
              <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rPr>
              <a:t>您的内容打在这里</a:t>
            </a:r>
            <a:endParaRPr lang="zh-CN" altLang="en-US" sz="900">
              <a:solidFill>
                <a:schemeClr val="bg1"/>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3" name="矩形 32"/>
          <p:cNvSpPr/>
          <p:nvPr/>
        </p:nvSpPr>
        <p:spPr>
          <a:xfrm>
            <a:off x="1741642" y="4181144"/>
            <a:ext cx="1210588" cy="400110"/>
          </a:xfrm>
          <a:prstGeom prst="rect">
            <a:avLst/>
          </a:prstGeom>
          <a:noFill/>
        </p:spPr>
        <p:txBody>
          <a:bodyPr wrap="none" rtlCol="0">
            <a:spAutoFit/>
          </a:bodyPr>
          <a:p>
            <a:r>
              <a:rPr lang="zh-CN" altLang="en-US" sz="2000">
                <a:solidFill>
                  <a:schemeClr val="bg1"/>
                </a:solidFill>
                <a:latin typeface="微软雅黑" panose="020B0503020204020204" pitchFamily="34" charset="-122"/>
                <a:ea typeface="微软雅黑" panose="020B0503020204020204" pitchFamily="34" charset="-122"/>
              </a:rPr>
              <a:t>立冬时节</a:t>
            </a:r>
            <a:endParaRPr lang="zh-CN" altLang="en-US" sz="2000">
              <a:solidFill>
                <a:schemeClr val="bg1"/>
              </a:solidFill>
              <a:latin typeface="微软雅黑" panose="020B0503020204020204" pitchFamily="34" charset="-122"/>
              <a:ea typeface="微软雅黑" panose="020B0503020204020204" pitchFamily="34" charset="-122"/>
            </a:endParaRPr>
          </a:p>
        </p:txBody>
      </p:sp>
      <p:sp>
        <p:nvSpPr>
          <p:cNvPr id="28" name="AutoShape 112"/>
          <p:cNvSpPr/>
          <p:nvPr/>
        </p:nvSpPr>
        <p:spPr bwMode="auto">
          <a:xfrm>
            <a:off x="6596052" y="4323199"/>
            <a:ext cx="337781" cy="337780"/>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046282"/>
          </a:solidFill>
          <a:ln>
            <a:noFill/>
          </a:ln>
          <a:effectLst/>
        </p:spPr>
        <p:txBody>
          <a:bodyPr lIns="19050" tIns="19050" rIns="19050" bIns="19050" anchor="ctr"/>
          <a:p>
            <a:pPr algn="ctr" defTabSz="228600" fontAlgn="base" hangingPunct="0">
              <a:spcBef>
                <a:spcPct val="0"/>
              </a:spcBef>
              <a:spcAft>
                <a:spcPct val="0"/>
              </a:spcAft>
              <a:defRPr/>
            </a:pPr>
            <a:endParaRPr lang="en-US" sz="1500" kern="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panose="020B0502020104020203" charset="0"/>
            </a:endParaRPr>
          </a:p>
        </p:txBody>
      </p:sp>
      <p:grpSp>
        <p:nvGrpSpPr>
          <p:cNvPr id="29" name="组合 28"/>
          <p:cNvGrpSpPr/>
          <p:nvPr/>
        </p:nvGrpSpPr>
        <p:grpSpPr>
          <a:xfrm>
            <a:off x="5307064" y="4326236"/>
            <a:ext cx="231539" cy="337517"/>
            <a:chOff x="2528974" y="2863357"/>
            <a:chExt cx="246811" cy="359779"/>
          </a:xfrm>
          <a:solidFill>
            <a:srgbClr val="046282"/>
          </a:solidFill>
        </p:grpSpPr>
        <p:sp>
          <p:nvSpPr>
            <p:cNvPr id="34" name="AutoShape 113"/>
            <p:cNvSpPr/>
            <p:nvPr/>
          </p:nvSpPr>
          <p:spPr bwMode="auto">
            <a:xfrm>
              <a:off x="2528974" y="2863357"/>
              <a:ext cx="246811" cy="3597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p:spPr>
          <p:txBody>
            <a:bodyPr lIns="19050" tIns="19050" rIns="19050" bIns="19050" anchor="ctr"/>
            <a:p>
              <a:pPr algn="ctr" defTabSz="228600" fontAlgn="base" hangingPunct="0">
                <a:spcBef>
                  <a:spcPct val="0"/>
                </a:spcBef>
                <a:spcAft>
                  <a:spcPct val="0"/>
                </a:spcAft>
                <a:defRPr/>
              </a:pPr>
              <a:endParaRPr lang="en-US" sz="1500" kern="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panose="020B0502020104020203" charset="0"/>
              </a:endParaRPr>
            </a:p>
          </p:txBody>
        </p:sp>
        <p:sp>
          <p:nvSpPr>
            <p:cNvPr id="35" name="AutoShape 114"/>
            <p:cNvSpPr/>
            <p:nvPr/>
          </p:nvSpPr>
          <p:spPr bwMode="auto">
            <a:xfrm>
              <a:off x="2584843" y="2919841"/>
              <a:ext cx="73061" cy="730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p:spPr>
          <p:txBody>
            <a:bodyPr lIns="19050" tIns="19050" rIns="19050" bIns="19050" anchor="ctr"/>
            <a:p>
              <a:pPr algn="ctr" defTabSz="228600" fontAlgn="base" hangingPunct="0">
                <a:spcBef>
                  <a:spcPct val="0"/>
                </a:spcBef>
                <a:spcAft>
                  <a:spcPct val="0"/>
                </a:spcAft>
                <a:defRPr/>
              </a:pPr>
              <a:endParaRPr lang="en-US" sz="1500" kern="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panose="020B0502020104020203" charset="0"/>
              </a:endParaRPr>
            </a:p>
          </p:txBody>
        </p:sp>
      </p:grpSp>
      <p:grpSp>
        <p:nvGrpSpPr>
          <p:cNvPr id="36" name="组合 35"/>
          <p:cNvGrpSpPr/>
          <p:nvPr/>
        </p:nvGrpSpPr>
        <p:grpSpPr>
          <a:xfrm>
            <a:off x="6587693" y="3031531"/>
            <a:ext cx="336942" cy="336942"/>
            <a:chOff x="3191434" y="2145028"/>
            <a:chExt cx="359165" cy="359165"/>
          </a:xfrm>
          <a:solidFill>
            <a:srgbClr val="046282"/>
          </a:solidFill>
        </p:grpSpPr>
        <p:sp>
          <p:nvSpPr>
            <p:cNvPr id="37"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p>
              <a:pPr algn="ctr" defTabSz="228600" fontAlgn="base" hangingPunct="0">
                <a:spcBef>
                  <a:spcPct val="0"/>
                </a:spcBef>
                <a:spcAft>
                  <a:spcPct val="0"/>
                </a:spcAft>
                <a:defRPr/>
              </a:pPr>
              <a:endParaRPr lang="en-US" sz="1500" kern="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panose="020B0502020104020203" charset="0"/>
              </a:endParaRPr>
            </a:p>
          </p:txBody>
        </p:sp>
        <p:sp>
          <p:nvSpPr>
            <p:cNvPr id="38"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p>
              <a:pPr algn="ctr" defTabSz="228600" fontAlgn="base" hangingPunct="0">
                <a:spcBef>
                  <a:spcPct val="0"/>
                </a:spcBef>
                <a:spcAft>
                  <a:spcPct val="0"/>
                </a:spcAft>
                <a:defRPr/>
              </a:pPr>
              <a:endParaRPr lang="en-US" sz="1500" kern="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panose="020B0502020104020203" charset="0"/>
              </a:endParaRPr>
            </a:p>
          </p:txBody>
        </p:sp>
        <p:sp>
          <p:nvSpPr>
            <p:cNvPr id="39"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p>
              <a:pPr algn="ctr" defTabSz="228600" fontAlgn="base" hangingPunct="0">
                <a:spcBef>
                  <a:spcPct val="0"/>
                </a:spcBef>
                <a:spcAft>
                  <a:spcPct val="0"/>
                </a:spcAft>
                <a:defRPr/>
              </a:pPr>
              <a:endParaRPr lang="en-US" sz="1500" kern="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panose="020B0502020104020203" charset="0"/>
              </a:endParaRPr>
            </a:p>
          </p:txBody>
        </p:sp>
      </p:grpSp>
      <p:grpSp>
        <p:nvGrpSpPr>
          <p:cNvPr id="40" name="组合 39"/>
          <p:cNvGrpSpPr/>
          <p:nvPr/>
        </p:nvGrpSpPr>
        <p:grpSpPr>
          <a:xfrm>
            <a:off x="5266097" y="3031531"/>
            <a:ext cx="336942" cy="336942"/>
            <a:chOff x="2473104" y="2145028"/>
            <a:chExt cx="359165" cy="359165"/>
          </a:xfrm>
          <a:solidFill>
            <a:srgbClr val="046282"/>
          </a:solidFill>
        </p:grpSpPr>
        <p:sp>
          <p:nvSpPr>
            <p:cNvPr id="41"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p>
              <a:pPr algn="ctr" defTabSz="228600" fontAlgn="base" hangingPunct="0">
                <a:spcBef>
                  <a:spcPct val="0"/>
                </a:spcBef>
                <a:spcAft>
                  <a:spcPct val="0"/>
                </a:spcAft>
                <a:defRPr/>
              </a:pPr>
              <a:endParaRPr lang="en-US" sz="1500" kern="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panose="020B0502020104020203" charset="0"/>
              </a:endParaRPr>
            </a:p>
          </p:txBody>
        </p:sp>
        <p:sp>
          <p:nvSpPr>
            <p:cNvPr id="42"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p>
              <a:pPr algn="ctr" defTabSz="228600" fontAlgn="base" hangingPunct="0">
                <a:spcBef>
                  <a:spcPct val="0"/>
                </a:spcBef>
                <a:spcAft>
                  <a:spcPct val="0"/>
                </a:spcAft>
                <a:defRPr/>
              </a:pPr>
              <a:endParaRPr lang="en-US" sz="1500" kern="0">
                <a:solidFill>
                  <a:schemeClr val="bg1"/>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Gill Sans" panose="020B0502020104020203" charset="0"/>
              </a:endParaRPr>
            </a:p>
          </p:txBody>
        </p:sp>
      </p:gr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0" y="3252866"/>
            <a:ext cx="12219547" cy="3605134"/>
            <a:chOff x="-13774" y="2783679"/>
            <a:chExt cx="12219547" cy="4568523"/>
          </a:xfrm>
        </p:grpSpPr>
        <p:sp>
          <p:nvSpPr>
            <p:cNvPr id="16" name="矩形 15"/>
            <p:cNvSpPr/>
            <p:nvPr/>
          </p:nvSpPr>
          <p:spPr>
            <a:xfrm rot="5400000">
              <a:off x="3842770" y="-1059089"/>
              <a:ext cx="4520235" cy="12205771"/>
            </a:xfrm>
            <a:custGeom>
              <a:avLst/>
              <a:gdLst>
                <a:gd name="connsiteX0" fmla="*/ 0 w 4353502"/>
                <a:gd name="connsiteY0" fmla="*/ 0 h 12205771"/>
                <a:gd name="connsiteX1" fmla="*/ 4353502 w 4353502"/>
                <a:gd name="connsiteY1" fmla="*/ 0 h 12205771"/>
                <a:gd name="connsiteX2" fmla="*/ 4353502 w 4353502"/>
                <a:gd name="connsiteY2" fmla="*/ 12205771 h 12205771"/>
                <a:gd name="connsiteX3" fmla="*/ 0 w 4353502"/>
                <a:gd name="connsiteY3" fmla="*/ 12205771 h 12205771"/>
                <a:gd name="connsiteX4" fmla="*/ 0 w 4353502"/>
                <a:gd name="connsiteY4" fmla="*/ 0 h 12205771"/>
                <a:gd name="connsiteX0-1" fmla="*/ 215743 w 4569245"/>
                <a:gd name="connsiteY0-2" fmla="*/ 0 h 12205771"/>
                <a:gd name="connsiteX1-3" fmla="*/ 4569245 w 4569245"/>
                <a:gd name="connsiteY1-4" fmla="*/ 0 h 12205771"/>
                <a:gd name="connsiteX2-5" fmla="*/ 4569245 w 4569245"/>
                <a:gd name="connsiteY2-6" fmla="*/ 12205771 h 12205771"/>
                <a:gd name="connsiteX3-7" fmla="*/ 215743 w 4569245"/>
                <a:gd name="connsiteY3-8" fmla="*/ 12205771 h 12205771"/>
                <a:gd name="connsiteX4-9" fmla="*/ 215743 w 4569245"/>
                <a:gd name="connsiteY4-10" fmla="*/ 0 h 12205771"/>
                <a:gd name="connsiteX0-11" fmla="*/ 166733 w 4520235"/>
                <a:gd name="connsiteY0-12" fmla="*/ 0 h 12205771"/>
                <a:gd name="connsiteX1-13" fmla="*/ 4520235 w 4520235"/>
                <a:gd name="connsiteY1-14" fmla="*/ 0 h 12205771"/>
                <a:gd name="connsiteX2-15" fmla="*/ 4520235 w 4520235"/>
                <a:gd name="connsiteY2-16" fmla="*/ 12205771 h 12205771"/>
                <a:gd name="connsiteX3-17" fmla="*/ 166733 w 4520235"/>
                <a:gd name="connsiteY3-18" fmla="*/ 12205771 h 12205771"/>
                <a:gd name="connsiteX4-19" fmla="*/ 166733 w 4520235"/>
                <a:gd name="connsiteY4-20" fmla="*/ 0 h 122057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520235" h="12205771">
                  <a:moveTo>
                    <a:pt x="166733" y="0"/>
                  </a:moveTo>
                  <a:lnTo>
                    <a:pt x="4520235" y="0"/>
                  </a:lnTo>
                  <a:lnTo>
                    <a:pt x="4520235" y="12205771"/>
                  </a:lnTo>
                  <a:lnTo>
                    <a:pt x="166733" y="12205771"/>
                  </a:lnTo>
                  <a:cubicBezTo>
                    <a:pt x="-318690" y="9209626"/>
                    <a:pt x="437666" y="4136323"/>
                    <a:pt x="166733" y="0"/>
                  </a:cubicBezTo>
                  <a:close/>
                </a:path>
              </a:pathLst>
            </a:custGeom>
            <a:solidFill>
              <a:srgbClr val="EBEBEB"/>
            </a:solidFill>
            <a:ln>
              <a:noFill/>
            </a:ln>
            <a:effectLst>
              <a:outerShdw blurRad="63500" sx="102000" sy="102000" algn="ctr" rotWithShape="0">
                <a:prstClr val="black">
                  <a:alpha val="1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17" name="矩形 16"/>
            <p:cNvSpPr/>
            <p:nvPr/>
          </p:nvSpPr>
          <p:spPr>
            <a:xfrm rot="5400000">
              <a:off x="3819833" y="-1019965"/>
              <a:ext cx="4538560" cy="12205774"/>
            </a:xfrm>
            <a:custGeom>
              <a:avLst/>
              <a:gdLst>
                <a:gd name="connsiteX0" fmla="*/ 0 w 4353502"/>
                <a:gd name="connsiteY0" fmla="*/ 0 h 12205771"/>
                <a:gd name="connsiteX1" fmla="*/ 4353502 w 4353502"/>
                <a:gd name="connsiteY1" fmla="*/ 0 h 12205771"/>
                <a:gd name="connsiteX2" fmla="*/ 4353502 w 4353502"/>
                <a:gd name="connsiteY2" fmla="*/ 12205771 h 12205771"/>
                <a:gd name="connsiteX3" fmla="*/ 0 w 4353502"/>
                <a:gd name="connsiteY3" fmla="*/ 12205771 h 12205771"/>
                <a:gd name="connsiteX4" fmla="*/ 0 w 4353502"/>
                <a:gd name="connsiteY4" fmla="*/ 0 h 12205771"/>
                <a:gd name="connsiteX0-1" fmla="*/ 210724 w 4564226"/>
                <a:gd name="connsiteY0-2" fmla="*/ 0 h 12205771"/>
                <a:gd name="connsiteX1-3" fmla="*/ 4564226 w 4564226"/>
                <a:gd name="connsiteY1-4" fmla="*/ 0 h 12205771"/>
                <a:gd name="connsiteX2-5" fmla="*/ 4564226 w 4564226"/>
                <a:gd name="connsiteY2-6" fmla="*/ 12205771 h 12205771"/>
                <a:gd name="connsiteX3-7" fmla="*/ 210724 w 4564226"/>
                <a:gd name="connsiteY3-8" fmla="*/ 12205771 h 12205771"/>
                <a:gd name="connsiteX4-9" fmla="*/ 210724 w 4564226"/>
                <a:gd name="connsiteY4-10" fmla="*/ 0 h 12205771"/>
                <a:gd name="connsiteX0-11" fmla="*/ 265915 w 4619417"/>
                <a:gd name="connsiteY0-12" fmla="*/ 0 h 12205771"/>
                <a:gd name="connsiteX1-13" fmla="*/ 4619417 w 4619417"/>
                <a:gd name="connsiteY1-14" fmla="*/ 0 h 12205771"/>
                <a:gd name="connsiteX2-15" fmla="*/ 4619417 w 4619417"/>
                <a:gd name="connsiteY2-16" fmla="*/ 12205771 h 12205771"/>
                <a:gd name="connsiteX3-17" fmla="*/ 265915 w 4619417"/>
                <a:gd name="connsiteY3-18" fmla="*/ 12205771 h 12205771"/>
                <a:gd name="connsiteX4-19" fmla="*/ 265915 w 4619417"/>
                <a:gd name="connsiteY4-20" fmla="*/ 0 h 12205771"/>
                <a:gd name="connsiteX0-21" fmla="*/ 215021 w 4568523"/>
                <a:gd name="connsiteY0-22" fmla="*/ 0 h 12205771"/>
                <a:gd name="connsiteX1-23" fmla="*/ 4568523 w 4568523"/>
                <a:gd name="connsiteY1-24" fmla="*/ 0 h 12205771"/>
                <a:gd name="connsiteX2-25" fmla="*/ 4568523 w 4568523"/>
                <a:gd name="connsiteY2-26" fmla="*/ 12205771 h 12205771"/>
                <a:gd name="connsiteX3-27" fmla="*/ 215021 w 4568523"/>
                <a:gd name="connsiteY3-28" fmla="*/ 12205771 h 12205771"/>
                <a:gd name="connsiteX4-29" fmla="*/ 215021 w 4568523"/>
                <a:gd name="connsiteY4-30" fmla="*/ 0 h 12205771"/>
                <a:gd name="connsiteX0-31" fmla="*/ 226135 w 4579637"/>
                <a:gd name="connsiteY0-32" fmla="*/ 0 h 12205771"/>
                <a:gd name="connsiteX1-33" fmla="*/ 4579637 w 4579637"/>
                <a:gd name="connsiteY1-34" fmla="*/ 0 h 12205771"/>
                <a:gd name="connsiteX2-35" fmla="*/ 4579637 w 4579637"/>
                <a:gd name="connsiteY2-36" fmla="*/ 12205771 h 12205771"/>
                <a:gd name="connsiteX3-37" fmla="*/ 226135 w 4579637"/>
                <a:gd name="connsiteY3-38" fmla="*/ 12205771 h 12205771"/>
                <a:gd name="connsiteX4-39" fmla="*/ 226135 w 4579637"/>
                <a:gd name="connsiteY4-40" fmla="*/ 0 h 12205771"/>
                <a:gd name="connsiteX0-41" fmla="*/ 208020 w 4584100"/>
                <a:gd name="connsiteY0-42" fmla="*/ 0 h 12205771"/>
                <a:gd name="connsiteX1-43" fmla="*/ 4584100 w 4584100"/>
                <a:gd name="connsiteY1-44" fmla="*/ 0 h 12205771"/>
                <a:gd name="connsiteX2-45" fmla="*/ 4584100 w 4584100"/>
                <a:gd name="connsiteY2-46" fmla="*/ 12205771 h 12205771"/>
                <a:gd name="connsiteX3-47" fmla="*/ 230598 w 4584100"/>
                <a:gd name="connsiteY3-48" fmla="*/ 12205771 h 12205771"/>
                <a:gd name="connsiteX4-49" fmla="*/ 208020 w 4584100"/>
                <a:gd name="connsiteY4-50" fmla="*/ 0 h 12205771"/>
                <a:gd name="connsiteX0-51" fmla="*/ 226134 w 4602214"/>
                <a:gd name="connsiteY0-52" fmla="*/ 0 h 12205774"/>
                <a:gd name="connsiteX1-53" fmla="*/ 4602214 w 4602214"/>
                <a:gd name="connsiteY1-54" fmla="*/ 0 h 12205774"/>
                <a:gd name="connsiteX2-55" fmla="*/ 4602214 w 4602214"/>
                <a:gd name="connsiteY2-56" fmla="*/ 12205771 h 12205774"/>
                <a:gd name="connsiteX3-57" fmla="*/ 226135 w 4602214"/>
                <a:gd name="connsiteY3-58" fmla="*/ 12205774 h 12205774"/>
                <a:gd name="connsiteX4-59" fmla="*/ 226134 w 4602214"/>
                <a:gd name="connsiteY4-60" fmla="*/ 0 h 12205774"/>
                <a:gd name="connsiteX0-61" fmla="*/ 186867 w 4562947"/>
                <a:gd name="connsiteY0-62" fmla="*/ 0 h 12205774"/>
                <a:gd name="connsiteX1-63" fmla="*/ 4562947 w 4562947"/>
                <a:gd name="connsiteY1-64" fmla="*/ 0 h 12205774"/>
                <a:gd name="connsiteX2-65" fmla="*/ 4562947 w 4562947"/>
                <a:gd name="connsiteY2-66" fmla="*/ 12205771 h 12205774"/>
                <a:gd name="connsiteX3-67" fmla="*/ 186868 w 4562947"/>
                <a:gd name="connsiteY3-68" fmla="*/ 12205774 h 12205774"/>
                <a:gd name="connsiteX4-69" fmla="*/ 186867 w 4562947"/>
                <a:gd name="connsiteY4-70" fmla="*/ 0 h 12205774"/>
                <a:gd name="connsiteX0-71" fmla="*/ 143093 w 4519173"/>
                <a:gd name="connsiteY0-72" fmla="*/ 0 h 12205774"/>
                <a:gd name="connsiteX1-73" fmla="*/ 4519173 w 4519173"/>
                <a:gd name="connsiteY1-74" fmla="*/ 0 h 12205774"/>
                <a:gd name="connsiteX2-75" fmla="*/ 4519173 w 4519173"/>
                <a:gd name="connsiteY2-76" fmla="*/ 12205771 h 12205774"/>
                <a:gd name="connsiteX3-77" fmla="*/ 143094 w 4519173"/>
                <a:gd name="connsiteY3-78" fmla="*/ 12205774 h 12205774"/>
                <a:gd name="connsiteX4-79" fmla="*/ 143093 w 4519173"/>
                <a:gd name="connsiteY4-80" fmla="*/ 0 h 12205774"/>
                <a:gd name="connsiteX0-81" fmla="*/ 162480 w 4538560"/>
                <a:gd name="connsiteY0-82" fmla="*/ 0 h 12205774"/>
                <a:gd name="connsiteX1-83" fmla="*/ 4538560 w 4538560"/>
                <a:gd name="connsiteY1-84" fmla="*/ 0 h 12205774"/>
                <a:gd name="connsiteX2-85" fmla="*/ 4538560 w 4538560"/>
                <a:gd name="connsiteY2-86" fmla="*/ 12205771 h 12205774"/>
                <a:gd name="connsiteX3-87" fmla="*/ 162481 w 4538560"/>
                <a:gd name="connsiteY3-88" fmla="*/ 12205774 h 12205774"/>
                <a:gd name="connsiteX4-89" fmla="*/ 162480 w 4538560"/>
                <a:gd name="connsiteY4-90" fmla="*/ 0 h 1220577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4538560" h="12205774">
                  <a:moveTo>
                    <a:pt x="162480" y="0"/>
                  </a:moveTo>
                  <a:lnTo>
                    <a:pt x="4538560" y="0"/>
                  </a:lnTo>
                  <a:lnTo>
                    <a:pt x="4538560" y="12205771"/>
                  </a:lnTo>
                  <a:lnTo>
                    <a:pt x="162481" y="12205774"/>
                  </a:lnTo>
                  <a:cubicBezTo>
                    <a:pt x="-289073" y="9175763"/>
                    <a:pt x="365680" y="4034724"/>
                    <a:pt x="1624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思源黑体" panose="020B0400000000000000" pitchFamily="34" charset="-122"/>
                <a:ea typeface="思源黑体" panose="020B0400000000000000" pitchFamily="34" charset="-122"/>
                <a:sym typeface="思源黑体" panose="020B0400000000000000" pitchFamily="34" charset="-122"/>
              </a:endParaRPr>
            </a:p>
          </p:txBody>
        </p:sp>
      </p:grpSp>
      <p:cxnSp>
        <p:nvCxnSpPr>
          <p:cNvPr id="24" name="直接连接符 23"/>
          <p:cNvCxnSpPr/>
          <p:nvPr/>
        </p:nvCxnSpPr>
        <p:spPr>
          <a:xfrm flipH="1">
            <a:off x="6004665" y="4492153"/>
            <a:ext cx="10091" cy="947667"/>
          </a:xfrm>
          <a:prstGeom prst="line">
            <a:avLst/>
          </a:prstGeom>
          <a:ln>
            <a:solidFill>
              <a:schemeClr val="accent4">
                <a:lumMod val="100000"/>
              </a:schemeClr>
            </a:solidFill>
          </a:ln>
        </p:spPr>
        <p:style>
          <a:lnRef idx="1">
            <a:schemeClr val="dk1"/>
          </a:lnRef>
          <a:fillRef idx="0">
            <a:schemeClr val="dk1"/>
          </a:fillRef>
          <a:effectRef idx="0">
            <a:schemeClr val="dk1"/>
          </a:effectRef>
          <a:fontRef idx="minor">
            <a:schemeClr val="tx1"/>
          </a:fontRef>
        </p:style>
      </p:cxnSp>
      <p:sp>
        <p:nvSpPr>
          <p:cNvPr id="21" name="文本框 20"/>
          <p:cNvSpPr txBox="1"/>
          <p:nvPr/>
        </p:nvSpPr>
        <p:spPr>
          <a:xfrm>
            <a:off x="1137894" y="4458468"/>
            <a:ext cx="2432925" cy="400110"/>
          </a:xfrm>
          <a:prstGeom prst="rect">
            <a:avLst/>
          </a:prstGeom>
          <a:noFill/>
        </p:spPr>
        <p:txBody>
          <a:bodyPr vert="horz" wrap="square" rtlCol="0">
            <a:spAutoFit/>
          </a:bodyPr>
          <a:lstStyle/>
          <a:p>
            <a:r>
              <a:rPr lang="zh-CN" altLang="en-US" sz="2000" b="1" dirty="0">
                <a:solidFill>
                  <a:schemeClr val="accent5"/>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000" b="1" dirty="0">
              <a:solidFill>
                <a:schemeClr val="accent5"/>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3" name="文本框 22"/>
          <p:cNvSpPr txBox="1"/>
          <p:nvPr/>
        </p:nvSpPr>
        <p:spPr>
          <a:xfrm>
            <a:off x="6667267" y="4492153"/>
            <a:ext cx="2432925" cy="400110"/>
          </a:xfrm>
          <a:prstGeom prst="rect">
            <a:avLst/>
          </a:prstGeom>
          <a:noFill/>
        </p:spPr>
        <p:txBody>
          <a:bodyPr vert="horz" wrap="square" rtlCol="0">
            <a:spAutoFit/>
          </a:bodyPr>
          <a:lstStyle/>
          <a:p>
            <a:r>
              <a:rPr lang="zh-CN" altLang="en-US" sz="2000" b="1" dirty="0">
                <a:solidFill>
                  <a:schemeClr val="accent5"/>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000" b="1" dirty="0">
              <a:solidFill>
                <a:schemeClr val="accent5"/>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5" name="TextBox 12"/>
          <p:cNvSpPr txBox="1"/>
          <p:nvPr/>
        </p:nvSpPr>
        <p:spPr>
          <a:xfrm>
            <a:off x="1137894" y="4888558"/>
            <a:ext cx="4243575" cy="106045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lang="id-ID" sz="1400" spc="15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lang="zh-CN" altLang="en-US" sz="1200" dirty="0">
              <a:solidFill>
                <a:schemeClr val="accent5"/>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8" name="TextBox 12"/>
          <p:cNvSpPr txBox="1"/>
          <p:nvPr/>
        </p:nvSpPr>
        <p:spPr>
          <a:xfrm>
            <a:off x="6676401" y="4888558"/>
            <a:ext cx="4311389" cy="106045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lang="id-ID" sz="1400" spc="150" noProof="0" dirty="0">
                <a:ln>
                  <a:noFill/>
                </a:ln>
                <a:solidFill>
                  <a:schemeClr val="tx1">
                    <a:lumMod val="75000"/>
                    <a:lumOff val="25000"/>
                  </a:schemeClr>
                </a:solidFill>
                <a:effectLst/>
                <a:uLnTx/>
                <a:uFillTx/>
                <a:latin typeface="微软雅黑" panose="020B0503020204020204" pitchFamily="34" charset="-122"/>
                <a:ea typeface="微软雅黑" panose="020B0503020204020204" pitchFamily="34" charset="-122"/>
                <a:sym typeface="+mn-ea"/>
              </a:rPr>
              <a:t>dolorem consectetuer in vix. Ne noster possim sed, nihil fastidii reformidans sea cu, odio audiam commodo et eum. </a:t>
            </a:r>
            <a:endParaRPr lang="zh-CN" altLang="en-US" sz="1200" dirty="0">
              <a:solidFill>
                <a:schemeClr val="accent5"/>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34" name="TextBox 12"/>
          <p:cNvSpPr txBox="1"/>
          <p:nvPr/>
        </p:nvSpPr>
        <p:spPr>
          <a:xfrm>
            <a:off x="1366494" y="1758881"/>
            <a:ext cx="9125154" cy="1076325"/>
          </a:xfrm>
          <a:prstGeom prst="rect">
            <a:avLst/>
          </a:prstGeom>
          <a:noFill/>
        </p:spPr>
        <p:txBody>
          <a:bodyPr wrap="square" rtlCol="0">
            <a:spAutoFit/>
          </a:bodyPr>
          <a:lstStyle/>
          <a:p>
            <a:pPr marL="0" lvl="0" indent="0" eaLnBrk="1" hangingPunct="1">
              <a:spcBef>
                <a:spcPct val="0"/>
              </a:spcBef>
              <a:buFontTx/>
              <a:buNone/>
            </a:pPr>
            <a:r>
              <a:rPr lang="en-US" altLang="ko-KR" sz="1600" b="1" dirty="0">
                <a:solidFill>
                  <a:schemeClr val="bg1"/>
                </a:solidFill>
                <a:latin typeface="微软雅黑" panose="020B0503020204020204" pitchFamily="34" charset="-122"/>
                <a:ea typeface="微软雅黑" panose="020B0503020204020204" pitchFamily="34" charset="-122"/>
                <a:sym typeface="+mn-ea"/>
              </a:rPr>
              <a:t>INSERT TEXTINSERT TEXT</a:t>
            </a:r>
            <a:endParaRPr lang="en-US" altLang="ko-KR" sz="1600" dirty="0">
              <a:solidFill>
                <a:schemeClr val="bg1"/>
              </a:solidFill>
              <a:latin typeface="微软雅黑" panose="020B0503020204020204" pitchFamily="34" charset="-122"/>
              <a:ea typeface="微软雅黑" panose="020B0503020204020204" pitchFamily="34" charset="-122"/>
            </a:endParaRPr>
          </a:p>
          <a:p>
            <a:pPr marL="0" lvl="0" indent="0" eaLnBrk="1" hangingPunct="1">
              <a:spcBef>
                <a:spcPct val="0"/>
              </a:spcBef>
              <a:buFontTx/>
              <a:buNone/>
            </a:pPr>
            <a:r>
              <a:rPr lang="en-US" altLang="ko-KR" sz="1600" dirty="0">
                <a:solidFill>
                  <a:schemeClr val="bg1"/>
                </a:solidFill>
                <a:latin typeface="微软雅黑" panose="020B0503020204020204" pitchFamily="34" charset="-122"/>
                <a:ea typeface="微软雅黑" panose="020B0503020204020204" pitchFamily="34" charset="-122"/>
                <a:sym typeface="+mn-ea"/>
              </a:rPr>
              <a:t>Asadal has been running one of the biggest domain and web hosting sites in Korea since March 1998.Asadal has been running one of the biggest domain and web hosting sites in Korea since March 1998.</a:t>
            </a:r>
            <a:endParaRPr lang="en-US" altLang="ko-KR" sz="1600" dirty="0">
              <a:solidFill>
                <a:schemeClr val="bg1"/>
              </a:solidFill>
              <a:latin typeface="微软雅黑" panose="020B0503020204020204" pitchFamily="34" charset="-122"/>
              <a:ea typeface="微软雅黑" panose="020B0503020204020204" pitchFamily="34" charset="-122"/>
              <a:sym typeface="+mn-ea"/>
            </a:endParaRPr>
          </a:p>
        </p:txBody>
      </p:sp>
      <p:grpSp>
        <p:nvGrpSpPr>
          <p:cNvPr id="3" name="组合 2"/>
          <p:cNvGrpSpPr/>
          <p:nvPr/>
        </p:nvGrpSpPr>
        <p:grpSpPr>
          <a:xfrm>
            <a:off x="605790" y="610870"/>
            <a:ext cx="4025900" cy="828040"/>
            <a:chOff x="954" y="962"/>
            <a:chExt cx="6340" cy="1304"/>
          </a:xfrm>
        </p:grpSpPr>
        <p:sp>
          <p:nvSpPr>
            <p:cNvPr id="4" name="1"/>
            <p:cNvSpPr txBox="1"/>
            <p:nvPr/>
          </p:nvSpPr>
          <p:spPr>
            <a:xfrm>
              <a:off x="954" y="1382"/>
              <a:ext cx="6341" cy="884"/>
            </a:xfrm>
            <a:prstGeom prst="rect">
              <a:avLst/>
            </a:prstGeom>
            <a:noFill/>
          </p:spPr>
          <p:txBody>
            <a:bodyPr wrap="square" lIns="91440" tIns="45720" rIns="91440" bIns="45720">
              <a:normAutofit/>
            </a:bodyPr>
            <a:p>
              <a:pPr marL="0" marR="0" lvl="0" indent="0" defTabSz="914400" eaLnBrk="1" fontAlgn="auto" latinLnBrk="0" hangingPunct="1">
                <a:lnSpc>
                  <a:spcPct val="140000"/>
                </a:lnSpc>
                <a:spcBef>
                  <a:spcPts val="0"/>
                </a:spcBef>
                <a:spcAft>
                  <a:spcPts val="0"/>
                </a:spcAft>
                <a:buClrTx/>
                <a:buSzTx/>
                <a:buFontTx/>
                <a:buNone/>
                <a:defRPr/>
              </a:pPr>
              <a:r>
                <a:rPr kumimoji="0" lang="en-US" altLang="zh-CN" sz="1050" b="0" i="0" u="none" strike="noStrike" kern="0" cap="none" spc="0" normalizeH="0" baseline="0" noProof="0" dirty="0">
                  <a:ln>
                    <a:noFill/>
                  </a:ln>
                  <a:solidFill>
                    <a:schemeClr val="bg1"/>
                  </a:solidFill>
                  <a:uLnTx/>
                  <a:uFillTx/>
                  <a:cs typeface="+mn-ea"/>
                  <a:sym typeface="+mn-lt"/>
                </a:rPr>
                <a:t>Copy paste fonts. Choose the only option to retain text……</a:t>
              </a:r>
              <a:endParaRPr kumimoji="0" lang="en-US" altLang="zh-CN" sz="1050" b="0" i="0" u="none" strike="noStrike" kern="0" cap="none" spc="0" normalizeH="0" baseline="0" noProof="0" dirty="0">
                <a:ln>
                  <a:noFill/>
                </a:ln>
                <a:solidFill>
                  <a:schemeClr val="bg1"/>
                </a:solidFill>
                <a:uLnTx/>
                <a:uFillTx/>
                <a:cs typeface="+mn-ea"/>
                <a:sym typeface="+mn-lt"/>
              </a:endParaRPr>
            </a:p>
          </p:txBody>
        </p:sp>
        <p:sp>
          <p:nvSpPr>
            <p:cNvPr id="8" name="1"/>
            <p:cNvSpPr txBox="1"/>
            <p:nvPr/>
          </p:nvSpPr>
          <p:spPr>
            <a:xfrm>
              <a:off x="954" y="962"/>
              <a:ext cx="4853" cy="420"/>
            </a:xfrm>
            <a:prstGeom prst="rect">
              <a:avLst/>
            </a:prstGeom>
            <a:noFill/>
          </p:spPr>
          <p:txBody>
            <a:bodyPr wrap="none" lIns="91440" tIns="45720" rIns="91440" bIns="45720" anchor="ctr">
              <a:noAutofit/>
            </a:bodyPr>
            <a:p>
              <a:pPr marL="0" marR="0" lvl="0" indent="0" algn="l" defTabSz="914400" eaLnBrk="1" fontAlgn="auto" latinLnBrk="0" hangingPunct="1">
                <a:lnSpc>
                  <a:spcPct val="100000"/>
                </a:lnSpc>
                <a:spcBef>
                  <a:spcPts val="0"/>
                </a:spcBef>
                <a:spcAft>
                  <a:spcPts val="0"/>
                </a:spcAft>
                <a:buClrTx/>
                <a:buSzTx/>
                <a:buFontTx/>
                <a:buNone/>
                <a:defRPr/>
              </a:pPr>
              <a:r>
                <a:rPr kumimoji="0" lang="zh-CN" altLang="en-US" sz="2400" b="1" i="0" u="none" strike="noStrike" kern="0" cap="none" spc="0" normalizeH="0" baseline="0" noProof="0" dirty="0" smtClean="0">
                  <a:ln>
                    <a:noFill/>
                  </a:ln>
                  <a:solidFill>
                    <a:schemeClr val="bg1"/>
                  </a:solidFill>
                  <a:uLnTx/>
                  <a:uFillTx/>
                  <a:cs typeface="+mn-ea"/>
                  <a:sym typeface="+mn-lt"/>
                </a:rPr>
                <a:t>添加第四章标题</a:t>
              </a:r>
              <a:endParaRPr kumimoji="0" lang="zh-CN" altLang="en-US" sz="2400" b="1" i="0" u="none" strike="noStrike" kern="0" cap="none" spc="0" normalizeH="0" baseline="0" noProof="0" dirty="0" smtClean="0">
                <a:ln>
                  <a:noFill/>
                </a:ln>
                <a:solidFill>
                  <a:schemeClr val="bg1"/>
                </a:solidFill>
                <a:uLnTx/>
                <a:uFillTx/>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24"/>
                                        </p:tgtEl>
                                        <p:attrNameLst>
                                          <p:attrName>style.visibility</p:attrName>
                                        </p:attrNameLst>
                                      </p:cBhvr>
                                      <p:to>
                                        <p:strVal val="visible"/>
                                      </p:to>
                                    </p:set>
                                    <p:animEffect transition="in" filter="wipe(up)">
                                      <p:cBhvr>
                                        <p:cTn id="11" dur="500"/>
                                        <p:tgtEl>
                                          <p:spTgt spid="24"/>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strips(downRight)">
                                      <p:cBhvr>
                                        <p:cTn id="15" dur="1000"/>
                                        <p:tgtEl>
                                          <p:spTgt spid="21"/>
                                        </p:tgtEl>
                                      </p:cBhvr>
                                    </p:animEffect>
                                  </p:childTnLst>
                                </p:cTn>
                              </p:par>
                            </p:childTnLst>
                          </p:cTn>
                        </p:par>
                        <p:par>
                          <p:cTn id="16" fill="hold">
                            <p:stCondLst>
                              <p:cond delay="2000"/>
                            </p:stCondLst>
                            <p:childTnLst>
                              <p:par>
                                <p:cTn id="17" presetID="18" presetClass="entr" presetSubtype="6" fill="hold" grpId="0" nodeType="after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strips(downRight)">
                                      <p:cBhvr>
                                        <p:cTn id="19" dur="1000"/>
                                        <p:tgtEl>
                                          <p:spTgt spid="23"/>
                                        </p:tgtEl>
                                      </p:cBhvr>
                                    </p:animEffect>
                                  </p:childTnLst>
                                </p:cTn>
                              </p:par>
                            </p:childTnLst>
                          </p:cTn>
                        </p:par>
                        <p:par>
                          <p:cTn id="20" fill="hold">
                            <p:stCondLst>
                              <p:cond delay="3000"/>
                            </p:stCondLst>
                            <p:childTnLst>
                              <p:par>
                                <p:cTn id="21" presetID="22" presetClass="entr" presetSubtype="8" fill="hold" grpId="0" nodeType="afterEffect">
                                  <p:stCondLst>
                                    <p:cond delay="0"/>
                                  </p:stCondLst>
                                  <p:childTnLst>
                                    <p:set>
                                      <p:cBhvr>
                                        <p:cTn id="22" dur="1" fill="hold">
                                          <p:stCondLst>
                                            <p:cond delay="0"/>
                                          </p:stCondLst>
                                        </p:cTn>
                                        <p:tgtEl>
                                          <p:spTgt spid="25"/>
                                        </p:tgtEl>
                                        <p:attrNameLst>
                                          <p:attrName>style.visibility</p:attrName>
                                        </p:attrNameLst>
                                      </p:cBhvr>
                                      <p:to>
                                        <p:strVal val="visible"/>
                                      </p:to>
                                    </p:set>
                                    <p:animEffect transition="in" filter="wipe(left)">
                                      <p:cBhvr>
                                        <p:cTn id="23" dur="750"/>
                                        <p:tgtEl>
                                          <p:spTgt spid="25"/>
                                        </p:tgtEl>
                                      </p:cBhvr>
                                    </p:animEffect>
                                  </p:childTnLst>
                                </p:cTn>
                              </p:par>
                            </p:childTnLst>
                          </p:cTn>
                        </p:par>
                        <p:par>
                          <p:cTn id="24" fill="hold">
                            <p:stCondLst>
                              <p:cond delay="4000"/>
                            </p:stCondLst>
                            <p:childTnLst>
                              <p:par>
                                <p:cTn id="25" presetID="22" presetClass="entr" presetSubtype="8" fill="hold" grpId="0" nodeType="after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wipe(left)">
                                      <p:cBhvr>
                                        <p:cTn id="27" dur="750"/>
                                        <p:tgtEl>
                                          <p:spTgt spid="28"/>
                                        </p:tgtEl>
                                      </p:cBhvr>
                                    </p:animEffect>
                                  </p:childTnLst>
                                </p:cTn>
                              </p:par>
                            </p:childTnLst>
                          </p:cTn>
                        </p:par>
                        <p:par>
                          <p:cTn id="28" fill="hold">
                            <p:stCondLst>
                              <p:cond delay="5000"/>
                            </p:stCondLst>
                            <p:childTnLst>
                              <p:par>
                                <p:cTn id="29" presetID="22" presetClass="entr" presetSubtype="8"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Effect transition="in" filter="wipe(left)">
                                      <p:cBhvr>
                                        <p:cTn id="31" dur="75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0"/>
      <p:bldP spid="25" grpId="0"/>
      <p:bldP spid="28" grpId="0"/>
      <p:bldP spid="3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4" name="直接连接符 13"/>
          <p:cNvCxnSpPr/>
          <p:nvPr/>
        </p:nvCxnSpPr>
        <p:spPr>
          <a:xfrm>
            <a:off x="4076242" y="2112385"/>
            <a:ext cx="0" cy="354595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1204258" y="3885364"/>
            <a:ext cx="574396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1019549" y="2462219"/>
            <a:ext cx="2934088" cy="461665"/>
          </a:xfrm>
          <a:prstGeom prst="rect">
            <a:avLst/>
          </a:prstGeom>
          <a:noFill/>
        </p:spPr>
        <p:txBody>
          <a:bodyPr vert="horz" wrap="square" rtlCol="0">
            <a:spAutoFit/>
          </a:bodyPr>
          <a:lstStyle/>
          <a:p>
            <a:r>
              <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1" name="TextBox 12"/>
          <p:cNvSpPr txBox="1"/>
          <p:nvPr/>
        </p:nvSpPr>
        <p:spPr>
          <a:xfrm>
            <a:off x="1024668" y="3008150"/>
            <a:ext cx="2646784" cy="737235"/>
          </a:xfrm>
          <a:prstGeom prst="rect">
            <a:avLst/>
          </a:prstGeom>
          <a:noFill/>
        </p:spPr>
        <p:txBody>
          <a:bodyPr wrap="square" rtlCol="0">
            <a:spAutoFit/>
          </a:bodyPr>
          <a:lstStyle/>
          <a:p>
            <a:pPr marL="0" lvl="0" indent="0" eaLnBrk="1" hangingPunct="1">
              <a:spcBef>
                <a:spcPct val="0"/>
              </a:spcBef>
              <a:buFontTx/>
              <a:buNone/>
            </a:pPr>
            <a:r>
              <a:rPr lang="en-US" altLang="ko-KR" sz="1400" dirty="0">
                <a:solidFill>
                  <a:schemeClr val="bg1"/>
                </a:solidFill>
                <a:latin typeface="微软雅黑" panose="020B0503020204020204" pitchFamily="34" charset="-122"/>
                <a:ea typeface="微软雅黑" panose="020B0503020204020204" pitchFamily="34" charset="-122"/>
                <a:sym typeface="+mn-ea"/>
              </a:rPr>
              <a:t>Asadal has been running one of the biggest domain and web</a:t>
            </a:r>
            <a:endParaRPr lang="zh-CN" altLang="en-US" sz="1200"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2" name="文本框 21"/>
          <p:cNvSpPr txBox="1"/>
          <p:nvPr/>
        </p:nvSpPr>
        <p:spPr>
          <a:xfrm>
            <a:off x="1019549" y="4083291"/>
            <a:ext cx="2934088" cy="461665"/>
          </a:xfrm>
          <a:prstGeom prst="rect">
            <a:avLst/>
          </a:prstGeom>
          <a:noFill/>
        </p:spPr>
        <p:txBody>
          <a:bodyPr vert="horz" wrap="square" rtlCol="0">
            <a:spAutoFit/>
          </a:bodyPr>
          <a:lstStyle/>
          <a:p>
            <a:r>
              <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3" name="TextBox 12"/>
          <p:cNvSpPr txBox="1"/>
          <p:nvPr/>
        </p:nvSpPr>
        <p:spPr>
          <a:xfrm>
            <a:off x="1024668" y="4629222"/>
            <a:ext cx="2646784" cy="737235"/>
          </a:xfrm>
          <a:prstGeom prst="rect">
            <a:avLst/>
          </a:prstGeom>
          <a:noFill/>
        </p:spPr>
        <p:txBody>
          <a:bodyPr wrap="square" rtlCol="0">
            <a:spAutoFit/>
          </a:bodyPr>
          <a:lstStyle/>
          <a:p>
            <a:pPr marL="0" lvl="0" indent="0" eaLnBrk="1" hangingPunct="1">
              <a:spcBef>
                <a:spcPct val="0"/>
              </a:spcBef>
              <a:buFontTx/>
              <a:buNone/>
            </a:pPr>
            <a:r>
              <a:rPr lang="en-US" altLang="ko-KR" sz="1400" dirty="0">
                <a:solidFill>
                  <a:schemeClr val="bg1"/>
                </a:solidFill>
                <a:latin typeface="微软雅黑" panose="020B0503020204020204" pitchFamily="34" charset="-122"/>
                <a:ea typeface="微软雅黑" panose="020B0503020204020204" pitchFamily="34" charset="-122"/>
                <a:sym typeface="+mn-ea"/>
              </a:rPr>
              <a:t>Asadal has been running one of the biggest domain and web</a:t>
            </a:r>
            <a:endParaRPr lang="zh-CN" altLang="en-US" sz="1200"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4" name="文本框 23"/>
          <p:cNvSpPr txBox="1"/>
          <p:nvPr/>
        </p:nvSpPr>
        <p:spPr>
          <a:xfrm>
            <a:off x="4546923" y="2462219"/>
            <a:ext cx="2934088" cy="461665"/>
          </a:xfrm>
          <a:prstGeom prst="rect">
            <a:avLst/>
          </a:prstGeom>
          <a:noFill/>
        </p:spPr>
        <p:txBody>
          <a:bodyPr vert="horz" wrap="square" rtlCol="0">
            <a:spAutoFit/>
          </a:bodyPr>
          <a:lstStyle/>
          <a:p>
            <a:r>
              <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5" name="TextBox 12"/>
          <p:cNvSpPr txBox="1"/>
          <p:nvPr/>
        </p:nvSpPr>
        <p:spPr>
          <a:xfrm>
            <a:off x="4552042" y="3008150"/>
            <a:ext cx="2646784" cy="737235"/>
          </a:xfrm>
          <a:prstGeom prst="rect">
            <a:avLst/>
          </a:prstGeom>
          <a:noFill/>
        </p:spPr>
        <p:txBody>
          <a:bodyPr wrap="square" rtlCol="0">
            <a:spAutoFit/>
          </a:bodyPr>
          <a:lstStyle/>
          <a:p>
            <a:pPr marL="0" lvl="0" indent="0" eaLnBrk="1" hangingPunct="1">
              <a:spcBef>
                <a:spcPct val="0"/>
              </a:spcBef>
              <a:buFontTx/>
              <a:buNone/>
            </a:pPr>
            <a:r>
              <a:rPr lang="en-US" altLang="ko-KR" sz="1400" dirty="0">
                <a:solidFill>
                  <a:schemeClr val="bg1"/>
                </a:solidFill>
                <a:latin typeface="微软雅黑" panose="020B0503020204020204" pitchFamily="34" charset="-122"/>
                <a:ea typeface="微软雅黑" panose="020B0503020204020204" pitchFamily="34" charset="-122"/>
                <a:sym typeface="+mn-ea"/>
              </a:rPr>
              <a:t>Asadal has been running one of the biggest domain and web</a:t>
            </a:r>
            <a:endParaRPr lang="zh-CN" altLang="en-US" sz="1200"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6" name="文本框 25"/>
          <p:cNvSpPr txBox="1"/>
          <p:nvPr/>
        </p:nvSpPr>
        <p:spPr>
          <a:xfrm>
            <a:off x="4546923" y="4083291"/>
            <a:ext cx="2934088" cy="461665"/>
          </a:xfrm>
          <a:prstGeom prst="rect">
            <a:avLst/>
          </a:prstGeom>
          <a:noFill/>
        </p:spPr>
        <p:txBody>
          <a:bodyPr vert="horz" wrap="square" rtlCol="0">
            <a:spAutoFit/>
          </a:bodyPr>
          <a:lstStyle/>
          <a:p>
            <a:r>
              <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rPr>
              <a:t>填写内容</a:t>
            </a:r>
            <a:endParaRPr lang="zh-CN" altLang="en-US" sz="2400" b="1"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sp>
        <p:nvSpPr>
          <p:cNvPr id="27" name="TextBox 12"/>
          <p:cNvSpPr txBox="1"/>
          <p:nvPr/>
        </p:nvSpPr>
        <p:spPr>
          <a:xfrm>
            <a:off x="4552042" y="4629222"/>
            <a:ext cx="2646784" cy="737235"/>
          </a:xfrm>
          <a:prstGeom prst="rect">
            <a:avLst/>
          </a:prstGeom>
          <a:noFill/>
        </p:spPr>
        <p:txBody>
          <a:bodyPr wrap="square" rtlCol="0">
            <a:spAutoFit/>
          </a:bodyPr>
          <a:lstStyle/>
          <a:p>
            <a:pPr marL="0" lvl="0" indent="0" eaLnBrk="1" hangingPunct="1">
              <a:spcBef>
                <a:spcPct val="0"/>
              </a:spcBef>
              <a:buFontTx/>
              <a:buNone/>
            </a:pPr>
            <a:r>
              <a:rPr lang="en-US" altLang="ko-KR" sz="1400" dirty="0">
                <a:solidFill>
                  <a:schemeClr val="bg1"/>
                </a:solidFill>
                <a:latin typeface="微软雅黑" panose="020B0503020204020204" pitchFamily="34" charset="-122"/>
                <a:ea typeface="微软雅黑" panose="020B0503020204020204" pitchFamily="34" charset="-122"/>
                <a:sym typeface="+mn-ea"/>
              </a:rPr>
              <a:t>Asadal has been running one of the biggest domain and web</a:t>
            </a:r>
            <a:endParaRPr lang="zh-CN" altLang="en-US" sz="1200" dirty="0">
              <a:solidFill>
                <a:schemeClr val="lt1">
                  <a:lumMod val="85000"/>
                  <a:lumOff val="15000"/>
                </a:schemeClr>
              </a:solidFill>
              <a:latin typeface="思源黑体" panose="020B0400000000000000" pitchFamily="34" charset="-122"/>
              <a:ea typeface="思源黑体" panose="020B0400000000000000" pitchFamily="34" charset="-122"/>
              <a:sym typeface="思源黑体" panose="020B0400000000000000" pitchFamily="34" charset="-122"/>
            </a:endParaRPr>
          </a:p>
        </p:txBody>
      </p:sp>
      <p:pic>
        <p:nvPicPr>
          <p:cNvPr id="3" name="图片 2"/>
          <p:cNvPicPr>
            <a:picLocks noChangeAspect="1"/>
          </p:cNvPicPr>
          <p:nvPr/>
        </p:nvPicPr>
        <p:blipFill>
          <a:blip r:embed="rId1"/>
          <a:srcRect l="23690" r="23690"/>
          <a:stretch>
            <a:fillRect/>
          </a:stretch>
        </p:blipFill>
        <p:spPr>
          <a:xfrm>
            <a:off x="7850505" y="2740660"/>
            <a:ext cx="2892425" cy="2892425"/>
          </a:xfrm>
          <a:prstGeom prst="ellipse">
            <a:avLst/>
          </a:prstGeom>
        </p:spPr>
      </p:pic>
    </p:spTree>
  </p:cSld>
  <p:clrMapOvr>
    <a:masterClrMapping/>
  </p:clrMapOvr>
  <mc:AlternateContent xmlns:mc="http://schemas.openxmlformats.org/markup-compatibility/2006">
    <mc:Choice xmlns:p14="http://schemas.microsoft.com/office/powerpoint/2010/main" Requires="p14">
      <p:transition spd="med" p14:dur="700" advClick="0" advTm="2000">
        <p:fade/>
      </p:transition>
    </mc:Choice>
    <mc:Fallback>
      <p:transition spd="med" advClick="0" advTm="2000">
        <p:fade/>
      </p:transition>
    </mc:Fallback>
  </mc:AlternateContent>
  <p:timing>
    <p:tnLst>
      <p:par>
        <p:cTn id="1" dur="indefinite" restart="never" nodeType="tmRoot"/>
      </p:par>
    </p:tnLst>
  </p:timing>
</p:sld>
</file>

<file path=ppt/tags/tag1.xml><?xml version="1.0" encoding="utf-8"?>
<p:tagLst xmlns:p="http://schemas.openxmlformats.org/presentationml/2006/main">
  <p:tag name="THINKCELLSHAPEDONOTDELETE" val="thinkcellActiveDocDoNotDelete"/>
</p:tagLst>
</file>

<file path=ppt/tags/tag2.xml><?xml version="1.0" encoding="utf-8"?>
<p:tagLst xmlns:p="http://schemas.openxmlformats.org/presentationml/2006/main">
  <p:tag name="THINKCELLSHAPEDONOTDELETE" val="tA6S0wzOvQ8a50SA42PUNRg"/>
</p:tagLst>
</file>

<file path=ppt/theme/theme1.xml><?xml version="1.0" encoding="utf-8"?>
<a:theme xmlns:a="http://schemas.openxmlformats.org/drawingml/2006/main" name="Office Theme">
  <a:themeElements>
    <a:clrScheme name="自定义 249">
      <a:dk1>
        <a:sysClr val="windowText" lastClr="000000"/>
      </a:dk1>
      <a:lt1>
        <a:sysClr val="window" lastClr="FFFFFF"/>
      </a:lt1>
      <a:dk2>
        <a:srgbClr val="44546A"/>
      </a:dk2>
      <a:lt2>
        <a:srgbClr val="E7E6E6"/>
      </a:lt2>
      <a:accent1>
        <a:srgbClr val="DBDFD3"/>
      </a:accent1>
      <a:accent2>
        <a:srgbClr val="515941"/>
      </a:accent2>
      <a:accent3>
        <a:srgbClr val="FFE38B"/>
      </a:accent3>
      <a:accent4>
        <a:srgbClr val="99A483"/>
      </a:accent4>
      <a:accent5>
        <a:srgbClr val="515941"/>
      </a:accent5>
      <a:accent6>
        <a:srgbClr val="515941"/>
      </a:accent6>
      <a:hlink>
        <a:srgbClr val="44546A"/>
      </a:hlink>
      <a:folHlink>
        <a:srgbClr val="FFFFFF"/>
      </a:folHlink>
    </a:clrScheme>
    <a:fontScheme name="思源黑体">
      <a:majorFont>
        <a:latin typeface="思源黑体 CN Heavy"/>
        <a:ea typeface="思源黑体"/>
        <a:cs typeface=""/>
      </a:majorFont>
      <a:minorFont>
        <a:latin typeface="思源黑体"/>
        <a:ea typeface="思源黑体"/>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自定义 249">
      <a:dk1>
        <a:sysClr val="windowText" lastClr="000000"/>
      </a:dk1>
      <a:lt1>
        <a:sysClr val="window" lastClr="FFFFFF"/>
      </a:lt1>
      <a:dk2>
        <a:srgbClr val="44546A"/>
      </a:dk2>
      <a:lt2>
        <a:srgbClr val="E7E6E6"/>
      </a:lt2>
      <a:accent1>
        <a:srgbClr val="DBDFD3"/>
      </a:accent1>
      <a:accent2>
        <a:srgbClr val="515941"/>
      </a:accent2>
      <a:accent3>
        <a:srgbClr val="FFE38B"/>
      </a:accent3>
      <a:accent4>
        <a:srgbClr val="99A483"/>
      </a:accent4>
      <a:accent5>
        <a:srgbClr val="515941"/>
      </a:accent5>
      <a:accent6>
        <a:srgbClr val="515941"/>
      </a:accent6>
      <a:hlink>
        <a:srgbClr val="44546A"/>
      </a:hlink>
      <a:folHlink>
        <a:srgbClr val="FFFFFF"/>
      </a:folHlink>
    </a:clrScheme>
    <a:fontScheme name="思源黑体">
      <a:majorFont>
        <a:latin typeface="思源黑体 CN Heavy"/>
        <a:ea typeface="思源黑体"/>
        <a:cs typeface=""/>
      </a:majorFont>
      <a:minorFont>
        <a:latin typeface="思源黑体"/>
        <a:ea typeface="思源黑体"/>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5544</Words>
  <Application>WPS 表格</Application>
  <PresentationFormat>宽屏</PresentationFormat>
  <Paragraphs>263</Paragraphs>
  <Slides>18</Slides>
  <Notes>22</Notes>
  <HiddenSlides>0</HiddenSlides>
  <MMClips>1</MMClips>
  <ScaleCrop>false</ScaleCrop>
  <HeadingPairs>
    <vt:vector size="8" baseType="variant">
      <vt:variant>
        <vt:lpstr>已用的字体</vt:lpstr>
      </vt:variant>
      <vt:variant>
        <vt:i4>19</vt:i4>
      </vt:variant>
      <vt:variant>
        <vt:lpstr>主题</vt:lpstr>
      </vt:variant>
      <vt:variant>
        <vt:i4>2</vt:i4>
      </vt:variant>
      <vt:variant>
        <vt:lpstr>嵌入 OLE 服务器</vt:lpstr>
      </vt:variant>
      <vt:variant>
        <vt:i4>1</vt:i4>
      </vt:variant>
      <vt:variant>
        <vt:lpstr>幻灯片标题</vt:lpstr>
      </vt:variant>
      <vt:variant>
        <vt:i4>18</vt:i4>
      </vt:variant>
    </vt:vector>
  </HeadingPairs>
  <TitlesOfParts>
    <vt:vector size="40" baseType="lpstr">
      <vt:lpstr>Arial</vt:lpstr>
      <vt:lpstr>宋体</vt:lpstr>
      <vt:lpstr>Wingdings</vt:lpstr>
      <vt:lpstr>思源黑体</vt:lpstr>
      <vt:lpstr>微软雅黑</vt:lpstr>
      <vt:lpstr>汉仪旗黑</vt:lpstr>
      <vt:lpstr>Calibri</vt:lpstr>
      <vt:lpstr>Open Sans</vt:lpstr>
      <vt:lpstr>苹方-简</vt:lpstr>
      <vt:lpstr>汉仪中黑KW</vt:lpstr>
      <vt:lpstr>Gill Sans</vt:lpstr>
      <vt:lpstr>思源黑体 CN Heavy</vt:lpstr>
      <vt:lpstr>等线</vt:lpstr>
      <vt:lpstr>汉仪中等线KW</vt:lpstr>
      <vt:lpstr>Helvetica Neue</vt:lpstr>
      <vt:lpstr>汉仪书宋二KW</vt:lpstr>
      <vt:lpstr>宋体</vt:lpstr>
      <vt:lpstr>Arial Unicode MS</vt:lpstr>
      <vt:lpstr>思源黑体</vt:lpstr>
      <vt:lpstr>Office Theme</vt:lpstr>
      <vt:lpstr>1_Office Theme</vt:lpstr>
      <vt:lpstr>TCLayout.ActiveDocument.1</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EndTo</cp:lastModifiedBy>
  <cp:revision>69</cp:revision>
  <dcterms:created xsi:type="dcterms:W3CDTF">2022-11-27T18:14:28Z</dcterms:created>
  <dcterms:modified xsi:type="dcterms:W3CDTF">2022-11-27T18:14:28Z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2052-4.3.0.7280</vt:lpwstr>
  </property>
  <property fmtid="{D5CDD505-2E9C-101B-9397-08002B2CF9AE}" pid="3" name="ICV">
    <vt:lpwstr>F69DE37468D078B204A98363886B4B36</vt:lpwstr>
  </property>
</Properties>
</file>