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0" r:id="rId3"/>
    <p:sldId id="2572" r:id="rId5"/>
    <p:sldId id="2573" r:id="rId6"/>
    <p:sldId id="736" r:id="rId7"/>
    <p:sldId id="611" r:id="rId8"/>
    <p:sldId id="2550" r:id="rId9"/>
    <p:sldId id="2597" r:id="rId10"/>
    <p:sldId id="552" r:id="rId11"/>
    <p:sldId id="1157" r:id="rId12"/>
    <p:sldId id="2598" r:id="rId13"/>
    <p:sldId id="2599" r:id="rId14"/>
    <p:sldId id="290" r:id="rId15"/>
    <p:sldId id="671" r:id="rId16"/>
    <p:sldId id="850" r:id="rId17"/>
    <p:sldId id="2600" r:id="rId18"/>
    <p:sldId id="576" r:id="rId19"/>
    <p:sldId id="426" r:id="rId20"/>
    <p:sldId id="678" r:id="rId21"/>
    <p:sldId id="2601" r:id="rId22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3F34"/>
    <a:srgbClr val="BD785F"/>
    <a:srgbClr val="8993AC"/>
    <a:srgbClr val="957C76"/>
    <a:srgbClr val="525647"/>
    <a:srgbClr val="D1A290"/>
    <a:srgbClr val="EEE9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29"/>
    <p:restoredTop sz="94677"/>
  </p:normalViewPr>
  <p:slideViewPr>
    <p:cSldViewPr snapToGrid="0">
      <p:cViewPr varScale="1">
        <p:scale>
          <a:sx n="76" d="100"/>
          <a:sy n="76" d="100"/>
        </p:scale>
        <p:origin x="110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gs" Target="tags/tag15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3C22A-584D-4FCB-B070-558720FA54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CF427F-BDE4-4953-AA91-69A5AE786BA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F427F-BDE4-4953-AA91-69A5AE786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F427F-BDE4-4953-AA91-69A5AE786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F427F-BDE4-4953-AA91-69A5AE786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F427F-BDE4-4953-AA91-69A5AE786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F427F-BDE4-4953-AA91-69A5AE786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F427F-BDE4-4953-AA91-69A5AE786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F427F-BDE4-4953-AA91-69A5AE786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F427F-BDE4-4953-AA91-69A5AE786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F427F-BDE4-4953-AA91-69A5AE786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F427F-BDE4-4953-AA91-69A5AE786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F427F-BDE4-4953-AA91-69A5AE786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F427F-BDE4-4953-AA91-69A5AE786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F427F-BDE4-4953-AA91-69A5AE786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F427F-BDE4-4953-AA91-69A5AE786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F427F-BDE4-4953-AA91-69A5AE786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F427F-BDE4-4953-AA91-69A5AE786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F427F-BDE4-4953-AA91-69A5AE786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F427F-BDE4-4953-AA91-69A5AE786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F427F-BDE4-4953-AA91-69A5AE786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6D1C-7B69-4922-BF95-443D3AD781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42D2C-7858-4983-9217-32B1030044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6D1C-7B69-4922-BF95-443D3AD781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42D2C-7858-4983-9217-32B1030044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6D1C-7B69-4922-BF95-443D3AD781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42D2C-7858-4983-9217-32B1030044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6D1C-7B69-4922-BF95-443D3AD781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42D2C-7858-4983-9217-32B1030044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6D1C-7B69-4922-BF95-443D3AD781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42D2C-7858-4983-9217-32B1030044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6D1C-7B69-4922-BF95-443D3AD781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42D2C-7858-4983-9217-32B1030044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6D1C-7B69-4922-BF95-443D3AD781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42D2C-7858-4983-9217-32B1030044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6D1C-7B69-4922-BF95-443D3AD781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42D2C-7858-4983-9217-32B1030044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6D1C-7B69-4922-BF95-443D3AD781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42D2C-7858-4983-9217-32B1030044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6D1C-7B69-4922-BF95-443D3AD781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42D2C-7858-4983-9217-32B1030044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96D1C-7B69-4922-BF95-443D3AD781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42D2C-7858-4983-9217-32B1030044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96D1C-7B69-4922-BF95-443D3AD781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42D2C-7858-4983-9217-32B1030044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tags" Target="../tags/tag5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0" Type="http://schemas.openxmlformats.org/officeDocument/2006/relationships/notesSlide" Target="../notesSlides/notesSlide16.xml"/><Relationship Id="rId1" Type="http://schemas.openxmlformats.org/officeDocument/2006/relationships/tags" Target="../tags/tag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tags" Target="../tags/tag14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647815" cy="6856730"/>
          </a:xfrm>
          <a:prstGeom prst="parallelogram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1744478" y="1756477"/>
            <a:ext cx="3480878" cy="348087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63600" sx="102000" sy="102000" algn="ctr" rotWithShape="0">
              <a:schemeClr val="accent1">
                <a:alpha val="2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PA-文本框 25"/>
          <p:cNvSpPr txBox="1"/>
          <p:nvPr>
            <p:custDataLst>
              <p:tags r:id="rId2"/>
            </p:custDataLst>
          </p:nvPr>
        </p:nvSpPr>
        <p:spPr>
          <a:xfrm>
            <a:off x="1974276" y="2875002"/>
            <a:ext cx="2918769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b="1" i="1" dirty="0">
                <a:solidFill>
                  <a:srgbClr val="957C76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cs typeface="+mn-ea"/>
                <a:sym typeface="+mn-lt"/>
              </a:rPr>
              <a:t>202X</a:t>
            </a:r>
            <a:endParaRPr lang="en-US" altLang="zh-CN" sz="6600" b="1" i="1" dirty="0">
              <a:solidFill>
                <a:srgbClr val="957C76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cs typeface="+mn-ea"/>
              <a:sym typeface="+mn-lt"/>
            </a:endParaRPr>
          </a:p>
        </p:txBody>
      </p:sp>
      <p:sp>
        <p:nvSpPr>
          <p:cNvPr id="10" name="同心圆 9"/>
          <p:cNvSpPr/>
          <p:nvPr/>
        </p:nvSpPr>
        <p:spPr>
          <a:xfrm>
            <a:off x="10447522" y="5237355"/>
            <a:ext cx="2782193" cy="2782193"/>
          </a:xfrm>
          <a:prstGeom prst="donut">
            <a:avLst>
              <a:gd name="adj" fmla="val 21607"/>
            </a:avLst>
          </a:prstGeom>
          <a:solidFill>
            <a:srgbClr val="5256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628473" y="-1767381"/>
            <a:ext cx="3424887" cy="3424887"/>
          </a:xfrm>
          <a:prstGeom prst="ellipse">
            <a:avLst/>
          </a:prstGeom>
          <a:solidFill>
            <a:srgbClr val="D1A2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77"/>
          <p:cNvCxnSpPr/>
          <p:nvPr/>
        </p:nvCxnSpPr>
        <p:spPr>
          <a:xfrm flipV="1">
            <a:off x="1176296" y="731730"/>
            <a:ext cx="1136363" cy="1073282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  <a:alpha val="14000"/>
                  </a:schemeClr>
                </a:gs>
                <a:gs pos="99000">
                  <a:schemeClr val="accent2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6422558" y="2193065"/>
            <a:ext cx="5501067" cy="21236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>
            <a:defPPr>
              <a:defRPr lang="zh-CN"/>
            </a:defPPr>
            <a:lvl1pPr algn="dist">
              <a:defRPr sz="9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sx="102000" sy="102000" algn="ctr" rotWithShape="0">
                    <a:schemeClr val="bg1">
                      <a:alpha val="20000"/>
                    </a:schemeClr>
                  </a:outerShdw>
                </a:effectLst>
                <a:uLnTx/>
                <a:uFillTx/>
                <a:cs typeface="+mn-ea"/>
                <a:sym typeface="+mn-lt"/>
              </a:rPr>
              <a:t>莫兰迪</a:t>
            </a:r>
            <a:endParaRPr kumimoji="0" lang="en-US" altLang="zh-CN" sz="6600" b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63500" sx="102000" sy="102000" algn="ctr" rotWithShape="0">
                  <a:schemeClr val="bg1">
                    <a:alpha val="20000"/>
                  </a:schemeClr>
                </a:outerShdw>
              </a:effectLst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chemeClr val="bg1">
                      <a:alpha val="20000"/>
                    </a:schemeClr>
                  </a:outerShdw>
                </a:effectLst>
                <a:uLnTx/>
                <a:uFillTx/>
                <a:cs typeface="+mn-ea"/>
                <a:sym typeface="+mn-lt"/>
              </a:rPr>
              <a:t>工作汇报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chemeClr val="bg1">
                    <a:alpha val="20000"/>
                  </a:scheme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591630" y="4394353"/>
            <a:ext cx="4720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chemeClr val="accent2"/>
                </a:solidFill>
                <a:cs typeface="+mn-ea"/>
                <a:sym typeface="+mn-lt"/>
              </a:rPr>
              <a:t>POWERPOINT</a:t>
            </a:r>
            <a:r>
              <a:rPr lang="zh-CN" altLang="en-US" sz="2000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en-US" altLang="zh-CN" sz="2000" dirty="0">
                <a:solidFill>
                  <a:schemeClr val="accent2"/>
                </a:solidFill>
                <a:cs typeface="+mn-ea"/>
                <a:sym typeface="+mn-lt"/>
              </a:rPr>
              <a:t>REPORT TEMPLATE</a:t>
            </a:r>
            <a:endParaRPr lang="zh-CN" altLang="en-US" sz="20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6577475" y="5119463"/>
            <a:ext cx="1553554" cy="54919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709911" y="5209395"/>
            <a:ext cx="1288682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>
            <a:defPPr>
              <a:defRPr lang="zh-CN"/>
            </a:defPPr>
            <a:lvl1pPr algn="dist">
              <a:defRPr sz="9600"/>
            </a:lvl1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800" noProof="0" dirty="0">
                <a:solidFill>
                  <a:schemeClr val="bg1"/>
                </a:solidFill>
                <a:effectLst>
                  <a:outerShdw blurRad="63500" sx="102000" sy="102000" algn="ctr" rotWithShape="0">
                    <a:schemeClr val="bg1">
                      <a:alpha val="20000"/>
                    </a:schemeClr>
                  </a:outerShdw>
                </a:effectLst>
                <a:cs typeface="+mn-ea"/>
                <a:sym typeface="+mn-lt"/>
              </a:rPr>
              <a:t>PPT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63500" sx="102000" sy="102000" algn="ctr" rotWithShape="0">
                  <a:schemeClr val="bg1">
                    <a:alpha val="20000"/>
                  </a:scheme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317004" y="5116758"/>
            <a:ext cx="792955" cy="79295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清新自然可爱广告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70210" y="1130710"/>
            <a:ext cx="609600" cy="609600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441960" y="396875"/>
            <a:ext cx="734060" cy="734060"/>
          </a:xfrm>
          <a:prstGeom prst="ellipse">
            <a:avLst/>
          </a:prstGeom>
          <a:solidFill>
            <a:srgbClr val="8993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  <p:bldP spid="21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7138670" y="1804670"/>
            <a:ext cx="6868795" cy="3237230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7462708" y="1489888"/>
            <a:ext cx="3424887" cy="3424887"/>
          </a:xfrm>
          <a:prstGeom prst="ellipse">
            <a:avLst/>
          </a:prstGeom>
          <a:solidFill>
            <a:srgbClr val="5256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313412" y="2647698"/>
            <a:ext cx="2028278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>
            <a:defPPr>
              <a:defRPr lang="zh-CN"/>
            </a:defPPr>
            <a:lvl1pPr algn="dist">
              <a:defRPr sz="9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schemeClr val="bg1">
                      <a:alpha val="20000"/>
                    </a:schemeClr>
                  </a:outerShdw>
                </a:effectLst>
                <a:uLnTx/>
                <a:uFillTx/>
                <a:cs typeface="+mn-ea"/>
                <a:sym typeface="+mn-lt"/>
              </a:rPr>
              <a:t>目录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63500" sx="102000" sy="102000" algn="ctr" rotWithShape="0">
                  <a:schemeClr val="bg1">
                    <a:alpha val="20000"/>
                  </a:scheme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 rot="5400000">
            <a:off x="9343271" y="3008421"/>
            <a:ext cx="4720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800" dirty="0">
                <a:solidFill>
                  <a:schemeClr val="accent2"/>
                </a:solidFill>
                <a:cs typeface="+mn-ea"/>
                <a:sym typeface="+mn-lt"/>
              </a:rPr>
              <a:t>CONTENT</a:t>
            </a:r>
            <a:endParaRPr lang="zh-CN" altLang="en-US" sz="48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2614290" y="1750923"/>
            <a:ext cx="249299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400" b="1" spc="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输入您的标题</a:t>
            </a:r>
            <a:endParaRPr lang="zh-CN" altLang="en-US" sz="1600" spc="3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416336" y="1666127"/>
            <a:ext cx="858274" cy="858270"/>
          </a:xfrm>
          <a:prstGeom prst="ellipse">
            <a:avLst/>
          </a:prstGeom>
          <a:solidFill>
            <a:srgbClr val="525647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86" tIns="45692" rIns="91386" bIns="4569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 spc="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TextBox 4"/>
          <p:cNvSpPr txBox="1"/>
          <p:nvPr/>
        </p:nvSpPr>
        <p:spPr>
          <a:xfrm>
            <a:off x="1546550" y="1862749"/>
            <a:ext cx="546747" cy="461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416336" y="2704513"/>
            <a:ext cx="858274" cy="85827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86" tIns="45692" rIns="91386" bIns="4569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 spc="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TextBox 4"/>
          <p:cNvSpPr txBox="1"/>
          <p:nvPr/>
        </p:nvSpPr>
        <p:spPr>
          <a:xfrm>
            <a:off x="1546550" y="2901135"/>
            <a:ext cx="546747" cy="461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416336" y="3817049"/>
            <a:ext cx="858274" cy="858270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86" tIns="45692" rIns="91386" bIns="4569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 spc="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TextBox 4"/>
          <p:cNvSpPr txBox="1"/>
          <p:nvPr/>
        </p:nvSpPr>
        <p:spPr>
          <a:xfrm>
            <a:off x="1546550" y="4013671"/>
            <a:ext cx="546747" cy="461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1416336" y="5002769"/>
            <a:ext cx="858274" cy="858270"/>
          </a:xfrm>
          <a:prstGeom prst="ellipse">
            <a:avLst/>
          </a:prstGeom>
          <a:solidFill>
            <a:srgbClr val="D1A29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86" tIns="45692" rIns="91386" bIns="4569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 spc="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TextBox 4"/>
          <p:cNvSpPr txBox="1"/>
          <p:nvPr/>
        </p:nvSpPr>
        <p:spPr>
          <a:xfrm>
            <a:off x="1546550" y="5199391"/>
            <a:ext cx="546747" cy="46149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1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630102" y="2168552"/>
            <a:ext cx="22990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accent2"/>
                </a:solidFill>
                <a:cs typeface="+mn-ea"/>
                <a:sym typeface="+mn-lt"/>
              </a:rPr>
              <a:t>POWERPOINT</a:t>
            </a:r>
            <a:r>
              <a:rPr lang="zh-CN" altLang="en-US" sz="1100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en-US" altLang="zh-CN" sz="1100" dirty="0">
                <a:solidFill>
                  <a:schemeClr val="accent2"/>
                </a:solidFill>
                <a:cs typeface="+mn-ea"/>
                <a:sym typeface="+mn-lt"/>
              </a:rPr>
              <a:t>TEMPLATE</a:t>
            </a:r>
            <a:endParaRPr lang="zh-CN" altLang="en-US" sz="11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1" name="TextBox 4"/>
          <p:cNvSpPr txBox="1"/>
          <p:nvPr/>
        </p:nvSpPr>
        <p:spPr>
          <a:xfrm>
            <a:off x="2614290" y="2781042"/>
            <a:ext cx="249299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400" b="1" spc="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输入您的标题</a:t>
            </a:r>
            <a:endParaRPr lang="zh-CN" altLang="en-US" sz="1600" spc="3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630102" y="3198671"/>
            <a:ext cx="22990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accent2"/>
                </a:solidFill>
                <a:cs typeface="+mn-ea"/>
                <a:sym typeface="+mn-lt"/>
              </a:rPr>
              <a:t>POWERPOINT</a:t>
            </a:r>
            <a:r>
              <a:rPr lang="zh-CN" altLang="en-US" sz="1100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en-US" altLang="zh-CN" sz="1100" dirty="0">
                <a:solidFill>
                  <a:schemeClr val="accent2"/>
                </a:solidFill>
                <a:cs typeface="+mn-ea"/>
                <a:sym typeface="+mn-lt"/>
              </a:rPr>
              <a:t>TEMPLATE</a:t>
            </a:r>
            <a:endParaRPr lang="zh-CN" altLang="en-US" sz="11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3" name="TextBox 4"/>
          <p:cNvSpPr txBox="1"/>
          <p:nvPr/>
        </p:nvSpPr>
        <p:spPr>
          <a:xfrm>
            <a:off x="2614290" y="3908709"/>
            <a:ext cx="249299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400" b="1" spc="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输入您的标题</a:t>
            </a:r>
            <a:endParaRPr lang="zh-CN" altLang="en-US" sz="1600" spc="3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630102" y="4326338"/>
            <a:ext cx="22990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accent2"/>
                </a:solidFill>
                <a:cs typeface="+mn-ea"/>
                <a:sym typeface="+mn-lt"/>
              </a:rPr>
              <a:t>POWERPOINT</a:t>
            </a:r>
            <a:r>
              <a:rPr lang="zh-CN" altLang="en-US" sz="1100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en-US" altLang="zh-CN" sz="1100" dirty="0">
                <a:solidFill>
                  <a:schemeClr val="accent2"/>
                </a:solidFill>
                <a:cs typeface="+mn-ea"/>
                <a:sym typeface="+mn-lt"/>
              </a:rPr>
              <a:t>TEMPLATE</a:t>
            </a:r>
            <a:endParaRPr lang="zh-CN" altLang="en-US" sz="11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5" name="TextBox 4"/>
          <p:cNvSpPr txBox="1"/>
          <p:nvPr/>
        </p:nvSpPr>
        <p:spPr>
          <a:xfrm>
            <a:off x="2614290" y="5005577"/>
            <a:ext cx="249299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400" b="1" spc="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输入您的标题</a:t>
            </a:r>
            <a:endParaRPr lang="zh-CN" altLang="en-US" sz="1600" spc="3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630102" y="5423206"/>
            <a:ext cx="22990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>
                <a:solidFill>
                  <a:schemeClr val="accent2"/>
                </a:solidFill>
                <a:cs typeface="+mn-ea"/>
                <a:sym typeface="+mn-lt"/>
              </a:rPr>
              <a:t>POWERPOINT</a:t>
            </a:r>
            <a:r>
              <a:rPr lang="zh-CN" altLang="en-US" sz="1100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en-US" altLang="zh-CN" sz="1100" dirty="0">
                <a:solidFill>
                  <a:schemeClr val="accent2"/>
                </a:solidFill>
                <a:cs typeface="+mn-ea"/>
                <a:sym typeface="+mn-lt"/>
              </a:rPr>
              <a:t>TEMPLATE</a:t>
            </a:r>
            <a:endParaRPr lang="zh-CN" altLang="en-US" sz="11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7" name="同心圆 26"/>
          <p:cNvSpPr/>
          <p:nvPr/>
        </p:nvSpPr>
        <p:spPr>
          <a:xfrm>
            <a:off x="7244268" y="4009667"/>
            <a:ext cx="905704" cy="905704"/>
          </a:xfrm>
          <a:prstGeom prst="donut">
            <a:avLst>
              <a:gd name="adj" fmla="val 2160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797768" y="4131829"/>
            <a:ext cx="14404680" cy="4338735"/>
            <a:chOff x="-797768" y="4131829"/>
            <a:chExt cx="14404680" cy="4338735"/>
          </a:xfrm>
        </p:grpSpPr>
        <p:sp>
          <p:nvSpPr>
            <p:cNvPr id="3" name="任意多边形 30"/>
            <p:cNvSpPr/>
            <p:nvPr/>
          </p:nvSpPr>
          <p:spPr bwMode="auto">
            <a:xfrm>
              <a:off x="865282" y="5363493"/>
              <a:ext cx="12741630" cy="2286835"/>
            </a:xfrm>
            <a:custGeom>
              <a:avLst/>
              <a:gdLst>
                <a:gd name="connsiteX0" fmla="*/ 12182304 w 13162576"/>
                <a:gd name="connsiteY0" fmla="*/ 1037 h 1603483"/>
                <a:gd name="connsiteX1" fmla="*/ 12931231 w 13162576"/>
                <a:gd name="connsiteY1" fmla="*/ 23978 h 1603483"/>
                <a:gd name="connsiteX2" fmla="*/ 13162576 w 13162576"/>
                <a:gd name="connsiteY2" fmla="*/ 47769 h 1603483"/>
                <a:gd name="connsiteX3" fmla="*/ 13162576 w 13162576"/>
                <a:gd name="connsiteY3" fmla="*/ 1169467 h 1603483"/>
                <a:gd name="connsiteX4" fmla="*/ 13028226 w 13162576"/>
                <a:gd name="connsiteY4" fmla="*/ 1142464 h 1603483"/>
                <a:gd name="connsiteX5" fmla="*/ 7459290 w 13162576"/>
                <a:gd name="connsiteY5" fmla="*/ 1308889 h 1603483"/>
                <a:gd name="connsiteX6" fmla="*/ 0 w 13162576"/>
                <a:gd name="connsiteY6" fmla="*/ 649080 h 1603483"/>
                <a:gd name="connsiteX7" fmla="*/ 6954542 w 13162576"/>
                <a:gd name="connsiteY7" fmla="*/ 870980 h 1603483"/>
                <a:gd name="connsiteX8" fmla="*/ 12182304 w 13162576"/>
                <a:gd name="connsiteY8" fmla="*/ 1037 h 1603483"/>
                <a:gd name="connsiteX0-1" fmla="*/ 12182304 w 13162576"/>
                <a:gd name="connsiteY0-2" fmla="*/ 101477 h 1703923"/>
                <a:gd name="connsiteX1-3" fmla="*/ 13162576 w 13162576"/>
                <a:gd name="connsiteY1-4" fmla="*/ 148209 h 1703923"/>
                <a:gd name="connsiteX2-5" fmla="*/ 13162576 w 13162576"/>
                <a:gd name="connsiteY2-6" fmla="*/ 1269907 h 1703923"/>
                <a:gd name="connsiteX3-7" fmla="*/ 13028226 w 13162576"/>
                <a:gd name="connsiteY3-8" fmla="*/ 1242904 h 1703923"/>
                <a:gd name="connsiteX4-9" fmla="*/ 7459290 w 13162576"/>
                <a:gd name="connsiteY4-10" fmla="*/ 1409329 h 1703923"/>
                <a:gd name="connsiteX5-11" fmla="*/ 0 w 13162576"/>
                <a:gd name="connsiteY5-12" fmla="*/ 749520 h 1703923"/>
                <a:gd name="connsiteX6-13" fmla="*/ 6954542 w 13162576"/>
                <a:gd name="connsiteY6-14" fmla="*/ 971420 h 1703923"/>
                <a:gd name="connsiteX7-15" fmla="*/ 12182304 w 13162576"/>
                <a:gd name="connsiteY7-16" fmla="*/ 101477 h 1703923"/>
                <a:gd name="connsiteX0-17" fmla="*/ 12182304 w 13575135"/>
                <a:gd name="connsiteY0-18" fmla="*/ 1867896 h 3470342"/>
                <a:gd name="connsiteX1-19" fmla="*/ 13575135 w 13575135"/>
                <a:gd name="connsiteY1-20" fmla="*/ 13913 h 3470342"/>
                <a:gd name="connsiteX2-21" fmla="*/ 13162576 w 13575135"/>
                <a:gd name="connsiteY2-22" fmla="*/ 3036326 h 3470342"/>
                <a:gd name="connsiteX3-23" fmla="*/ 13028226 w 13575135"/>
                <a:gd name="connsiteY3-24" fmla="*/ 3009323 h 3470342"/>
                <a:gd name="connsiteX4-25" fmla="*/ 7459290 w 13575135"/>
                <a:gd name="connsiteY4-26" fmla="*/ 3175748 h 3470342"/>
                <a:gd name="connsiteX5-27" fmla="*/ 0 w 13575135"/>
                <a:gd name="connsiteY5-28" fmla="*/ 2515939 h 3470342"/>
                <a:gd name="connsiteX6-29" fmla="*/ 6954542 w 13575135"/>
                <a:gd name="connsiteY6-30" fmla="*/ 2737839 h 3470342"/>
                <a:gd name="connsiteX7-31" fmla="*/ 12182304 w 13575135"/>
                <a:gd name="connsiteY7-32" fmla="*/ 1867896 h 3470342"/>
                <a:gd name="connsiteX0-33" fmla="*/ 12182304 w 13575135"/>
                <a:gd name="connsiteY0-34" fmla="*/ 1867896 h 3470342"/>
                <a:gd name="connsiteX1-35" fmla="*/ 13575135 w 13575135"/>
                <a:gd name="connsiteY1-36" fmla="*/ 13913 h 3470342"/>
                <a:gd name="connsiteX2-37" fmla="*/ 13162576 w 13575135"/>
                <a:gd name="connsiteY2-38" fmla="*/ 3036326 h 3470342"/>
                <a:gd name="connsiteX3-39" fmla="*/ 13028226 w 13575135"/>
                <a:gd name="connsiteY3-40" fmla="*/ 3009323 h 3470342"/>
                <a:gd name="connsiteX4-41" fmla="*/ 7459290 w 13575135"/>
                <a:gd name="connsiteY4-42" fmla="*/ 3175748 h 3470342"/>
                <a:gd name="connsiteX5-43" fmla="*/ 0 w 13575135"/>
                <a:gd name="connsiteY5-44" fmla="*/ 2515939 h 3470342"/>
                <a:gd name="connsiteX6-45" fmla="*/ 6954542 w 13575135"/>
                <a:gd name="connsiteY6-46" fmla="*/ 2737839 h 3470342"/>
                <a:gd name="connsiteX7-47" fmla="*/ 12182304 w 13575135"/>
                <a:gd name="connsiteY7-48" fmla="*/ 1867896 h 3470342"/>
                <a:gd name="connsiteX0-49" fmla="*/ 6954542 w 13575135"/>
                <a:gd name="connsiteY0-50" fmla="*/ 2724703 h 3457206"/>
                <a:gd name="connsiteX1-51" fmla="*/ 13575135 w 13575135"/>
                <a:gd name="connsiteY1-52" fmla="*/ 777 h 3457206"/>
                <a:gd name="connsiteX2-53" fmla="*/ 13162576 w 13575135"/>
                <a:gd name="connsiteY2-54" fmla="*/ 3023190 h 3457206"/>
                <a:gd name="connsiteX3-55" fmla="*/ 13028226 w 13575135"/>
                <a:gd name="connsiteY3-56" fmla="*/ 2996187 h 3457206"/>
                <a:gd name="connsiteX4-57" fmla="*/ 7459290 w 13575135"/>
                <a:gd name="connsiteY4-58" fmla="*/ 3162612 h 3457206"/>
                <a:gd name="connsiteX5-59" fmla="*/ 0 w 13575135"/>
                <a:gd name="connsiteY5-60" fmla="*/ 2502803 h 3457206"/>
                <a:gd name="connsiteX6-61" fmla="*/ 6954542 w 13575135"/>
                <a:gd name="connsiteY6-62" fmla="*/ 2724703 h 3457206"/>
                <a:gd name="connsiteX0-63" fmla="*/ 6954542 w 13575135"/>
                <a:gd name="connsiteY0-64" fmla="*/ 2774282 h 3506785"/>
                <a:gd name="connsiteX1-65" fmla="*/ 11404291 w 13575135"/>
                <a:gd name="connsiteY1-66" fmla="*/ 1544254 h 3506785"/>
                <a:gd name="connsiteX2-67" fmla="*/ 13575135 w 13575135"/>
                <a:gd name="connsiteY2-68" fmla="*/ 50356 h 3506785"/>
                <a:gd name="connsiteX3-69" fmla="*/ 13162576 w 13575135"/>
                <a:gd name="connsiteY3-70" fmla="*/ 3072769 h 3506785"/>
                <a:gd name="connsiteX4-71" fmla="*/ 13028226 w 13575135"/>
                <a:gd name="connsiteY4-72" fmla="*/ 3045766 h 3506785"/>
                <a:gd name="connsiteX5-73" fmla="*/ 7459290 w 13575135"/>
                <a:gd name="connsiteY5-74" fmla="*/ 3212191 h 3506785"/>
                <a:gd name="connsiteX6-75" fmla="*/ 0 w 13575135"/>
                <a:gd name="connsiteY6-76" fmla="*/ 2552382 h 3506785"/>
                <a:gd name="connsiteX7-77" fmla="*/ 6954542 w 13575135"/>
                <a:gd name="connsiteY7-78" fmla="*/ 2774282 h 3506785"/>
                <a:gd name="connsiteX0-79" fmla="*/ 6954542 w 14002427"/>
                <a:gd name="connsiteY0-80" fmla="*/ 1570979 h 2303482"/>
                <a:gd name="connsiteX1-81" fmla="*/ 11404291 w 14002427"/>
                <a:gd name="connsiteY1-82" fmla="*/ 340951 h 2303482"/>
                <a:gd name="connsiteX2-83" fmla="*/ 14002427 w 14002427"/>
                <a:gd name="connsiteY2-84" fmla="*/ 246805 h 2303482"/>
                <a:gd name="connsiteX3-85" fmla="*/ 13162576 w 14002427"/>
                <a:gd name="connsiteY3-86" fmla="*/ 1869466 h 2303482"/>
                <a:gd name="connsiteX4-87" fmla="*/ 13028226 w 14002427"/>
                <a:gd name="connsiteY4-88" fmla="*/ 1842463 h 2303482"/>
                <a:gd name="connsiteX5-89" fmla="*/ 7459290 w 14002427"/>
                <a:gd name="connsiteY5-90" fmla="*/ 2008888 h 2303482"/>
                <a:gd name="connsiteX6-91" fmla="*/ 0 w 14002427"/>
                <a:gd name="connsiteY6-92" fmla="*/ 1349079 h 2303482"/>
                <a:gd name="connsiteX7-93" fmla="*/ 6954542 w 14002427"/>
                <a:gd name="connsiteY7-94" fmla="*/ 1570979 h 2303482"/>
                <a:gd name="connsiteX0-95" fmla="*/ 6925074 w 14002427"/>
                <a:gd name="connsiteY0-96" fmla="*/ 1408903 h 2303482"/>
                <a:gd name="connsiteX1-97" fmla="*/ 11404291 w 14002427"/>
                <a:gd name="connsiteY1-98" fmla="*/ 340951 h 2303482"/>
                <a:gd name="connsiteX2-99" fmla="*/ 14002427 w 14002427"/>
                <a:gd name="connsiteY2-100" fmla="*/ 246805 h 2303482"/>
                <a:gd name="connsiteX3-101" fmla="*/ 13162576 w 14002427"/>
                <a:gd name="connsiteY3-102" fmla="*/ 1869466 h 2303482"/>
                <a:gd name="connsiteX4-103" fmla="*/ 13028226 w 14002427"/>
                <a:gd name="connsiteY4-104" fmla="*/ 1842463 h 2303482"/>
                <a:gd name="connsiteX5-105" fmla="*/ 7459290 w 14002427"/>
                <a:gd name="connsiteY5-106" fmla="*/ 2008888 h 2303482"/>
                <a:gd name="connsiteX6-107" fmla="*/ 0 w 14002427"/>
                <a:gd name="connsiteY6-108" fmla="*/ 1349079 h 2303482"/>
                <a:gd name="connsiteX7-109" fmla="*/ 6925074 w 14002427"/>
                <a:gd name="connsiteY7-110" fmla="*/ 1408903 h 2303482"/>
                <a:gd name="connsiteX0-111" fmla="*/ 6925074 w 14002427"/>
                <a:gd name="connsiteY0-112" fmla="*/ 1371108 h 2265687"/>
                <a:gd name="connsiteX1-113" fmla="*/ 10682314 w 14002427"/>
                <a:gd name="connsiteY1-114" fmla="*/ 391562 h 2265687"/>
                <a:gd name="connsiteX2-115" fmla="*/ 14002427 w 14002427"/>
                <a:gd name="connsiteY2-116" fmla="*/ 209010 h 2265687"/>
                <a:gd name="connsiteX3-117" fmla="*/ 13162576 w 14002427"/>
                <a:gd name="connsiteY3-118" fmla="*/ 1831671 h 2265687"/>
                <a:gd name="connsiteX4-119" fmla="*/ 13028226 w 14002427"/>
                <a:gd name="connsiteY4-120" fmla="*/ 1804668 h 2265687"/>
                <a:gd name="connsiteX5-121" fmla="*/ 7459290 w 14002427"/>
                <a:gd name="connsiteY5-122" fmla="*/ 1971093 h 2265687"/>
                <a:gd name="connsiteX6-123" fmla="*/ 0 w 14002427"/>
                <a:gd name="connsiteY6-124" fmla="*/ 1311284 h 2265687"/>
                <a:gd name="connsiteX7-125" fmla="*/ 6925074 w 14002427"/>
                <a:gd name="connsiteY7-126" fmla="*/ 1371108 h 2265687"/>
                <a:gd name="connsiteX0-127" fmla="*/ 6925074 w 14002427"/>
                <a:gd name="connsiteY0-128" fmla="*/ 1389992 h 2284571"/>
                <a:gd name="connsiteX1-129" fmla="*/ 10682314 w 14002427"/>
                <a:gd name="connsiteY1-130" fmla="*/ 410446 h 2284571"/>
                <a:gd name="connsiteX2-131" fmla="*/ 14002427 w 14002427"/>
                <a:gd name="connsiteY2-132" fmla="*/ 227894 h 2284571"/>
                <a:gd name="connsiteX3-133" fmla="*/ 13162576 w 14002427"/>
                <a:gd name="connsiteY3-134" fmla="*/ 1850555 h 2284571"/>
                <a:gd name="connsiteX4-135" fmla="*/ 13028226 w 14002427"/>
                <a:gd name="connsiteY4-136" fmla="*/ 1823552 h 2284571"/>
                <a:gd name="connsiteX5-137" fmla="*/ 7459290 w 14002427"/>
                <a:gd name="connsiteY5-138" fmla="*/ 1989977 h 2284571"/>
                <a:gd name="connsiteX6-139" fmla="*/ 0 w 14002427"/>
                <a:gd name="connsiteY6-140" fmla="*/ 1330168 h 2284571"/>
                <a:gd name="connsiteX7-141" fmla="*/ 6925074 w 14002427"/>
                <a:gd name="connsiteY7-142" fmla="*/ 1389992 h 2284571"/>
                <a:gd name="connsiteX0-143" fmla="*/ 6925074 w 14002427"/>
                <a:gd name="connsiteY0-144" fmla="*/ 1389992 h 2284571"/>
                <a:gd name="connsiteX1-145" fmla="*/ 10682314 w 14002427"/>
                <a:gd name="connsiteY1-146" fmla="*/ 410446 h 2284571"/>
                <a:gd name="connsiteX2-147" fmla="*/ 14002427 w 14002427"/>
                <a:gd name="connsiteY2-148" fmla="*/ 227894 h 2284571"/>
                <a:gd name="connsiteX3-149" fmla="*/ 13162576 w 14002427"/>
                <a:gd name="connsiteY3-150" fmla="*/ 1850555 h 2284571"/>
                <a:gd name="connsiteX4-151" fmla="*/ 13028226 w 14002427"/>
                <a:gd name="connsiteY4-152" fmla="*/ 1823552 h 2284571"/>
                <a:gd name="connsiteX5-153" fmla="*/ 7459290 w 14002427"/>
                <a:gd name="connsiteY5-154" fmla="*/ 1989977 h 2284571"/>
                <a:gd name="connsiteX6-155" fmla="*/ 0 w 14002427"/>
                <a:gd name="connsiteY6-156" fmla="*/ 1330168 h 2284571"/>
                <a:gd name="connsiteX7-157" fmla="*/ 6925074 w 14002427"/>
                <a:gd name="connsiteY7-158" fmla="*/ 1389992 h 2284571"/>
                <a:gd name="connsiteX0-159" fmla="*/ 63878 w 14066305"/>
                <a:gd name="connsiteY0-160" fmla="*/ 1330168 h 2319126"/>
                <a:gd name="connsiteX1-161" fmla="*/ 10746192 w 14066305"/>
                <a:gd name="connsiteY1-162" fmla="*/ 410446 h 2319126"/>
                <a:gd name="connsiteX2-163" fmla="*/ 14066305 w 14066305"/>
                <a:gd name="connsiteY2-164" fmla="*/ 227894 h 2319126"/>
                <a:gd name="connsiteX3-165" fmla="*/ 13226454 w 14066305"/>
                <a:gd name="connsiteY3-166" fmla="*/ 1850555 h 2319126"/>
                <a:gd name="connsiteX4-167" fmla="*/ 13092104 w 14066305"/>
                <a:gd name="connsiteY4-168" fmla="*/ 1823552 h 2319126"/>
                <a:gd name="connsiteX5-169" fmla="*/ 7523168 w 14066305"/>
                <a:gd name="connsiteY5-170" fmla="*/ 1989977 h 2319126"/>
                <a:gd name="connsiteX6-171" fmla="*/ 63878 w 14066305"/>
                <a:gd name="connsiteY6-172" fmla="*/ 1330168 h 2319126"/>
                <a:gd name="connsiteX0-173" fmla="*/ 63878 w 14066305"/>
                <a:gd name="connsiteY0-174" fmla="*/ 1330168 h 2319126"/>
                <a:gd name="connsiteX1-175" fmla="*/ 4616754 w 14066305"/>
                <a:gd name="connsiteY1-176" fmla="*/ 1942804 h 2319126"/>
                <a:gd name="connsiteX2-177" fmla="*/ 10746192 w 14066305"/>
                <a:gd name="connsiteY2-178" fmla="*/ 410446 h 2319126"/>
                <a:gd name="connsiteX3-179" fmla="*/ 14066305 w 14066305"/>
                <a:gd name="connsiteY3-180" fmla="*/ 227894 h 2319126"/>
                <a:gd name="connsiteX4-181" fmla="*/ 13226454 w 14066305"/>
                <a:gd name="connsiteY4-182" fmla="*/ 1850555 h 2319126"/>
                <a:gd name="connsiteX5-183" fmla="*/ 13092104 w 14066305"/>
                <a:gd name="connsiteY5-184" fmla="*/ 1823552 h 2319126"/>
                <a:gd name="connsiteX6-185" fmla="*/ 7523168 w 14066305"/>
                <a:gd name="connsiteY6-186" fmla="*/ 1989977 h 2319126"/>
                <a:gd name="connsiteX7-187" fmla="*/ 63878 w 14066305"/>
                <a:gd name="connsiteY7-188" fmla="*/ 1330168 h 2319126"/>
                <a:gd name="connsiteX0-189" fmla="*/ 63878 w 14066305"/>
                <a:gd name="connsiteY0-190" fmla="*/ 1102274 h 2091232"/>
                <a:gd name="connsiteX1-191" fmla="*/ 4616754 w 14066305"/>
                <a:gd name="connsiteY1-192" fmla="*/ 1714910 h 2091232"/>
                <a:gd name="connsiteX2-193" fmla="*/ 14066305 w 14066305"/>
                <a:gd name="connsiteY2-194" fmla="*/ 0 h 2091232"/>
                <a:gd name="connsiteX3-195" fmla="*/ 13226454 w 14066305"/>
                <a:gd name="connsiteY3-196" fmla="*/ 1622661 h 2091232"/>
                <a:gd name="connsiteX4-197" fmla="*/ 13092104 w 14066305"/>
                <a:gd name="connsiteY4-198" fmla="*/ 1595658 h 2091232"/>
                <a:gd name="connsiteX5-199" fmla="*/ 7523168 w 14066305"/>
                <a:gd name="connsiteY5-200" fmla="*/ 1762083 h 2091232"/>
                <a:gd name="connsiteX6-201" fmla="*/ 63878 w 14066305"/>
                <a:gd name="connsiteY6-202" fmla="*/ 1102274 h 2091232"/>
                <a:gd name="connsiteX0-203" fmla="*/ 63878 w 14066305"/>
                <a:gd name="connsiteY0-204" fmla="*/ 1174292 h 2163250"/>
                <a:gd name="connsiteX1-205" fmla="*/ 4616754 w 14066305"/>
                <a:gd name="connsiteY1-206" fmla="*/ 1786928 h 2163250"/>
                <a:gd name="connsiteX2-207" fmla="*/ 10348368 w 14066305"/>
                <a:gd name="connsiteY2-208" fmla="*/ 313506 h 2163250"/>
                <a:gd name="connsiteX3-209" fmla="*/ 14066305 w 14066305"/>
                <a:gd name="connsiteY3-210" fmla="*/ 72018 h 2163250"/>
                <a:gd name="connsiteX4-211" fmla="*/ 13226454 w 14066305"/>
                <a:gd name="connsiteY4-212" fmla="*/ 1694679 h 2163250"/>
                <a:gd name="connsiteX5-213" fmla="*/ 13092104 w 14066305"/>
                <a:gd name="connsiteY5-214" fmla="*/ 1667676 h 2163250"/>
                <a:gd name="connsiteX6-215" fmla="*/ 7523168 w 14066305"/>
                <a:gd name="connsiteY6-216" fmla="*/ 1834101 h 2163250"/>
                <a:gd name="connsiteX7-217" fmla="*/ 63878 w 14066305"/>
                <a:gd name="connsiteY7-218" fmla="*/ 1174292 h 2163250"/>
                <a:gd name="connsiteX0-219" fmla="*/ 63878 w 14066305"/>
                <a:gd name="connsiteY0-220" fmla="*/ 1369743 h 2358701"/>
                <a:gd name="connsiteX1-221" fmla="*/ 4616754 w 14066305"/>
                <a:gd name="connsiteY1-222" fmla="*/ 1982379 h 2358701"/>
                <a:gd name="connsiteX2-223" fmla="*/ 10451508 w 14066305"/>
                <a:gd name="connsiteY2-224" fmla="*/ 125867 h 2358701"/>
                <a:gd name="connsiteX3-225" fmla="*/ 14066305 w 14066305"/>
                <a:gd name="connsiteY3-226" fmla="*/ 267469 h 2358701"/>
                <a:gd name="connsiteX4-227" fmla="*/ 13226454 w 14066305"/>
                <a:gd name="connsiteY4-228" fmla="*/ 1890130 h 2358701"/>
                <a:gd name="connsiteX5-229" fmla="*/ 13092104 w 14066305"/>
                <a:gd name="connsiteY5-230" fmla="*/ 1863127 h 2358701"/>
                <a:gd name="connsiteX6-231" fmla="*/ 7523168 w 14066305"/>
                <a:gd name="connsiteY6-232" fmla="*/ 2029552 h 2358701"/>
                <a:gd name="connsiteX7-233" fmla="*/ 63878 w 14066305"/>
                <a:gd name="connsiteY7-234" fmla="*/ 1369743 h 2358701"/>
                <a:gd name="connsiteX0-235" fmla="*/ 63878 w 14257850"/>
                <a:gd name="connsiteY0-236" fmla="*/ 1503845 h 2492803"/>
                <a:gd name="connsiteX1-237" fmla="*/ 4616754 w 14257850"/>
                <a:gd name="connsiteY1-238" fmla="*/ 2116481 h 2492803"/>
                <a:gd name="connsiteX2-239" fmla="*/ 10451508 w 14257850"/>
                <a:gd name="connsiteY2-240" fmla="*/ 259969 h 2492803"/>
                <a:gd name="connsiteX3-241" fmla="*/ 14257850 w 14257850"/>
                <a:gd name="connsiteY3-242" fmla="*/ 92153 h 2492803"/>
                <a:gd name="connsiteX4-243" fmla="*/ 13226454 w 14257850"/>
                <a:gd name="connsiteY4-244" fmla="*/ 2024232 h 2492803"/>
                <a:gd name="connsiteX5-245" fmla="*/ 13092104 w 14257850"/>
                <a:gd name="connsiteY5-246" fmla="*/ 1997229 h 2492803"/>
                <a:gd name="connsiteX6-247" fmla="*/ 7523168 w 14257850"/>
                <a:gd name="connsiteY6-248" fmla="*/ 2163654 h 2492803"/>
                <a:gd name="connsiteX7-249" fmla="*/ 63878 w 14257850"/>
                <a:gd name="connsiteY7-250" fmla="*/ 1503845 h 2492803"/>
                <a:gd name="connsiteX0-251" fmla="*/ 51512 w 14512849"/>
                <a:gd name="connsiteY0-252" fmla="*/ 1257047 h 2183521"/>
                <a:gd name="connsiteX1-253" fmla="*/ 4871753 w 14512849"/>
                <a:gd name="connsiteY1-254" fmla="*/ 2116481 h 2183521"/>
                <a:gd name="connsiteX2-255" fmla="*/ 10706507 w 14512849"/>
                <a:gd name="connsiteY2-256" fmla="*/ 259969 h 2183521"/>
                <a:gd name="connsiteX3-257" fmla="*/ 14512849 w 14512849"/>
                <a:gd name="connsiteY3-258" fmla="*/ 92153 h 2183521"/>
                <a:gd name="connsiteX4-259" fmla="*/ 13481453 w 14512849"/>
                <a:gd name="connsiteY4-260" fmla="*/ 2024232 h 2183521"/>
                <a:gd name="connsiteX5-261" fmla="*/ 13347103 w 14512849"/>
                <a:gd name="connsiteY5-262" fmla="*/ 1997229 h 2183521"/>
                <a:gd name="connsiteX6-263" fmla="*/ 7778167 w 14512849"/>
                <a:gd name="connsiteY6-264" fmla="*/ 2163654 h 2183521"/>
                <a:gd name="connsiteX7-265" fmla="*/ 51512 w 14512849"/>
                <a:gd name="connsiteY7-266" fmla="*/ 1257047 h 2183521"/>
                <a:gd name="connsiteX0-267" fmla="*/ 51512 w 14512849"/>
                <a:gd name="connsiteY0-268" fmla="*/ 1257047 h 2484063"/>
                <a:gd name="connsiteX1-269" fmla="*/ 4871753 w 14512849"/>
                <a:gd name="connsiteY1-270" fmla="*/ 2116481 h 2484063"/>
                <a:gd name="connsiteX2-271" fmla="*/ 10706507 w 14512849"/>
                <a:gd name="connsiteY2-272" fmla="*/ 259969 h 2484063"/>
                <a:gd name="connsiteX3-273" fmla="*/ 14512849 w 14512849"/>
                <a:gd name="connsiteY3-274" fmla="*/ 92153 h 2484063"/>
                <a:gd name="connsiteX4-275" fmla="*/ 13481453 w 14512849"/>
                <a:gd name="connsiteY4-276" fmla="*/ 2024232 h 2484063"/>
                <a:gd name="connsiteX5-277" fmla="*/ 13347103 w 14512849"/>
                <a:gd name="connsiteY5-278" fmla="*/ 1997229 h 2484063"/>
                <a:gd name="connsiteX6-279" fmla="*/ 7778167 w 14512849"/>
                <a:gd name="connsiteY6-280" fmla="*/ 2163654 h 2484063"/>
                <a:gd name="connsiteX7-281" fmla="*/ 3876885 w 14512849"/>
                <a:gd name="connsiteY7-282" fmla="*/ 2447388 h 2484063"/>
                <a:gd name="connsiteX8-283" fmla="*/ 51512 w 14512849"/>
                <a:gd name="connsiteY8-284" fmla="*/ 1257047 h 2484063"/>
                <a:gd name="connsiteX0-285" fmla="*/ 51512 w 14512849"/>
                <a:gd name="connsiteY0-286" fmla="*/ 1257047 h 2660069"/>
                <a:gd name="connsiteX1-287" fmla="*/ 4871753 w 14512849"/>
                <a:gd name="connsiteY1-288" fmla="*/ 2116481 h 2660069"/>
                <a:gd name="connsiteX2-289" fmla="*/ 10706507 w 14512849"/>
                <a:gd name="connsiteY2-290" fmla="*/ 259969 h 2660069"/>
                <a:gd name="connsiteX3-291" fmla="*/ 14512849 w 14512849"/>
                <a:gd name="connsiteY3-292" fmla="*/ 92153 h 2660069"/>
                <a:gd name="connsiteX4-293" fmla="*/ 13481453 w 14512849"/>
                <a:gd name="connsiteY4-294" fmla="*/ 2024232 h 2660069"/>
                <a:gd name="connsiteX5-295" fmla="*/ 13347103 w 14512849"/>
                <a:gd name="connsiteY5-296" fmla="*/ 1997229 h 2660069"/>
                <a:gd name="connsiteX6-297" fmla="*/ 7778167 w 14512849"/>
                <a:gd name="connsiteY6-298" fmla="*/ 2163654 h 2660069"/>
                <a:gd name="connsiteX7-299" fmla="*/ 3856318 w 14512849"/>
                <a:gd name="connsiteY7-300" fmla="*/ 2632486 h 2660069"/>
                <a:gd name="connsiteX8-301" fmla="*/ 51512 w 14512849"/>
                <a:gd name="connsiteY8-302" fmla="*/ 1257047 h 2660069"/>
                <a:gd name="connsiteX0-303" fmla="*/ 51512 w 14512849"/>
                <a:gd name="connsiteY0-304" fmla="*/ 1257047 h 2647844"/>
                <a:gd name="connsiteX1-305" fmla="*/ 4871753 w 14512849"/>
                <a:gd name="connsiteY1-306" fmla="*/ 2116481 h 2647844"/>
                <a:gd name="connsiteX2-307" fmla="*/ 10706507 w 14512849"/>
                <a:gd name="connsiteY2-308" fmla="*/ 259969 h 2647844"/>
                <a:gd name="connsiteX3-309" fmla="*/ 14512849 w 14512849"/>
                <a:gd name="connsiteY3-310" fmla="*/ 92153 h 2647844"/>
                <a:gd name="connsiteX4-311" fmla="*/ 13481453 w 14512849"/>
                <a:gd name="connsiteY4-312" fmla="*/ 2024232 h 2647844"/>
                <a:gd name="connsiteX5-313" fmla="*/ 13347103 w 14512849"/>
                <a:gd name="connsiteY5-314" fmla="*/ 1997229 h 2647844"/>
                <a:gd name="connsiteX6-315" fmla="*/ 3856318 w 14512849"/>
                <a:gd name="connsiteY6-316" fmla="*/ 2632486 h 2647844"/>
                <a:gd name="connsiteX7-317" fmla="*/ 51512 w 14512849"/>
                <a:gd name="connsiteY7-318" fmla="*/ 1257047 h 2647844"/>
                <a:gd name="connsiteX0-319" fmla="*/ 51512 w 14512849"/>
                <a:gd name="connsiteY0-320" fmla="*/ 1257047 h 2658218"/>
                <a:gd name="connsiteX1-321" fmla="*/ 4871753 w 14512849"/>
                <a:gd name="connsiteY1-322" fmla="*/ 2116481 h 2658218"/>
                <a:gd name="connsiteX2-323" fmla="*/ 10706507 w 14512849"/>
                <a:gd name="connsiteY2-324" fmla="*/ 259969 h 2658218"/>
                <a:gd name="connsiteX3-325" fmla="*/ 14512849 w 14512849"/>
                <a:gd name="connsiteY3-326" fmla="*/ 92153 h 2658218"/>
                <a:gd name="connsiteX4-327" fmla="*/ 13481453 w 14512849"/>
                <a:gd name="connsiteY4-328" fmla="*/ 2024232 h 2658218"/>
                <a:gd name="connsiteX5-329" fmla="*/ 13347103 w 14512849"/>
                <a:gd name="connsiteY5-330" fmla="*/ 1997229 h 2658218"/>
                <a:gd name="connsiteX6-331" fmla="*/ 10314207 w 14512849"/>
                <a:gd name="connsiteY6-332" fmla="*/ 1748125 h 2658218"/>
                <a:gd name="connsiteX7-333" fmla="*/ 3856318 w 14512849"/>
                <a:gd name="connsiteY7-334" fmla="*/ 2632486 h 2658218"/>
                <a:gd name="connsiteX8-335" fmla="*/ 51512 w 14512849"/>
                <a:gd name="connsiteY8-336" fmla="*/ 1257047 h 2658218"/>
                <a:gd name="connsiteX0-337" fmla="*/ 51512 w 14512849"/>
                <a:gd name="connsiteY0-338" fmla="*/ 1257047 h 2661295"/>
                <a:gd name="connsiteX1-339" fmla="*/ 4871753 w 14512849"/>
                <a:gd name="connsiteY1-340" fmla="*/ 2116481 h 2661295"/>
                <a:gd name="connsiteX2-341" fmla="*/ 10706507 w 14512849"/>
                <a:gd name="connsiteY2-342" fmla="*/ 259969 h 2661295"/>
                <a:gd name="connsiteX3-343" fmla="*/ 14512849 w 14512849"/>
                <a:gd name="connsiteY3-344" fmla="*/ 92153 h 2661295"/>
                <a:gd name="connsiteX4-345" fmla="*/ 13481453 w 14512849"/>
                <a:gd name="connsiteY4-346" fmla="*/ 2024232 h 2661295"/>
                <a:gd name="connsiteX5-347" fmla="*/ 13347103 w 14512849"/>
                <a:gd name="connsiteY5-348" fmla="*/ 1997229 h 2661295"/>
                <a:gd name="connsiteX6-349" fmla="*/ 10314207 w 14512849"/>
                <a:gd name="connsiteY6-350" fmla="*/ 1748125 h 2661295"/>
                <a:gd name="connsiteX7-351" fmla="*/ 3856318 w 14512849"/>
                <a:gd name="connsiteY7-352" fmla="*/ 2632486 h 2661295"/>
                <a:gd name="connsiteX8-353" fmla="*/ 51512 w 14512849"/>
                <a:gd name="connsiteY8-354" fmla="*/ 1257047 h 2661295"/>
                <a:gd name="connsiteX0-355" fmla="*/ 51512 w 14512849"/>
                <a:gd name="connsiteY0-356" fmla="*/ 1257047 h 2502422"/>
                <a:gd name="connsiteX1-357" fmla="*/ 4871753 w 14512849"/>
                <a:gd name="connsiteY1-358" fmla="*/ 2116481 h 2502422"/>
                <a:gd name="connsiteX2-359" fmla="*/ 10706507 w 14512849"/>
                <a:gd name="connsiteY2-360" fmla="*/ 259969 h 2502422"/>
                <a:gd name="connsiteX3-361" fmla="*/ 14512849 w 14512849"/>
                <a:gd name="connsiteY3-362" fmla="*/ 92153 h 2502422"/>
                <a:gd name="connsiteX4-363" fmla="*/ 13481453 w 14512849"/>
                <a:gd name="connsiteY4-364" fmla="*/ 2024232 h 2502422"/>
                <a:gd name="connsiteX5-365" fmla="*/ 13347103 w 14512849"/>
                <a:gd name="connsiteY5-366" fmla="*/ 1997229 h 2502422"/>
                <a:gd name="connsiteX6-367" fmla="*/ 10314207 w 14512849"/>
                <a:gd name="connsiteY6-368" fmla="*/ 1748125 h 2502422"/>
                <a:gd name="connsiteX7-369" fmla="*/ 3568387 w 14512849"/>
                <a:gd name="connsiteY7-370" fmla="*/ 2467954 h 2502422"/>
                <a:gd name="connsiteX8-371" fmla="*/ 51512 w 14512849"/>
                <a:gd name="connsiteY8-372" fmla="*/ 1257047 h 2502422"/>
                <a:gd name="connsiteX0-373" fmla="*/ 51512 w 14512849"/>
                <a:gd name="connsiteY0-374" fmla="*/ 1257047 h 2570123"/>
                <a:gd name="connsiteX1-375" fmla="*/ 4871753 w 14512849"/>
                <a:gd name="connsiteY1-376" fmla="*/ 2116481 h 2570123"/>
                <a:gd name="connsiteX2-377" fmla="*/ 10706507 w 14512849"/>
                <a:gd name="connsiteY2-378" fmla="*/ 259969 h 2570123"/>
                <a:gd name="connsiteX3-379" fmla="*/ 14512849 w 14512849"/>
                <a:gd name="connsiteY3-380" fmla="*/ 92153 h 2570123"/>
                <a:gd name="connsiteX4-381" fmla="*/ 13481453 w 14512849"/>
                <a:gd name="connsiteY4-382" fmla="*/ 2024232 h 2570123"/>
                <a:gd name="connsiteX5-383" fmla="*/ 13347103 w 14512849"/>
                <a:gd name="connsiteY5-384" fmla="*/ 1997229 h 2570123"/>
                <a:gd name="connsiteX6-385" fmla="*/ 10314207 w 14512849"/>
                <a:gd name="connsiteY6-386" fmla="*/ 1748125 h 2570123"/>
                <a:gd name="connsiteX7-387" fmla="*/ 3568387 w 14512849"/>
                <a:gd name="connsiteY7-388" fmla="*/ 2467954 h 2570123"/>
                <a:gd name="connsiteX8-389" fmla="*/ 51512 w 14512849"/>
                <a:gd name="connsiteY8-390" fmla="*/ 1257047 h 2570123"/>
                <a:gd name="connsiteX0-391" fmla="*/ 51512 w 14512849"/>
                <a:gd name="connsiteY0-392" fmla="*/ 1257047 h 2570123"/>
                <a:gd name="connsiteX1-393" fmla="*/ 4871753 w 14512849"/>
                <a:gd name="connsiteY1-394" fmla="*/ 2116481 h 2570123"/>
                <a:gd name="connsiteX2-395" fmla="*/ 10706507 w 14512849"/>
                <a:gd name="connsiteY2-396" fmla="*/ 259969 h 2570123"/>
                <a:gd name="connsiteX3-397" fmla="*/ 14512849 w 14512849"/>
                <a:gd name="connsiteY3-398" fmla="*/ 92153 h 2570123"/>
                <a:gd name="connsiteX4-399" fmla="*/ 13481453 w 14512849"/>
                <a:gd name="connsiteY4-400" fmla="*/ 2024232 h 2570123"/>
                <a:gd name="connsiteX5-401" fmla="*/ 10314207 w 14512849"/>
                <a:gd name="connsiteY5-402" fmla="*/ 1748125 h 2570123"/>
                <a:gd name="connsiteX6-403" fmla="*/ 3568387 w 14512849"/>
                <a:gd name="connsiteY6-404" fmla="*/ 2467954 h 2570123"/>
                <a:gd name="connsiteX7-405" fmla="*/ 51512 w 14512849"/>
                <a:gd name="connsiteY7-406" fmla="*/ 1257047 h 2570123"/>
                <a:gd name="connsiteX0-407" fmla="*/ 51512 w 14512849"/>
                <a:gd name="connsiteY0-408" fmla="*/ 1257047 h 2570123"/>
                <a:gd name="connsiteX1-409" fmla="*/ 4871753 w 14512849"/>
                <a:gd name="connsiteY1-410" fmla="*/ 2116481 h 2570123"/>
                <a:gd name="connsiteX2-411" fmla="*/ 10706507 w 14512849"/>
                <a:gd name="connsiteY2-412" fmla="*/ 259969 h 2570123"/>
                <a:gd name="connsiteX3-413" fmla="*/ 14512849 w 14512849"/>
                <a:gd name="connsiteY3-414" fmla="*/ 92153 h 2570123"/>
                <a:gd name="connsiteX4-415" fmla="*/ 13975050 w 14512849"/>
                <a:gd name="connsiteY4-416" fmla="*/ 1839133 h 2570123"/>
                <a:gd name="connsiteX5-417" fmla="*/ 10314207 w 14512849"/>
                <a:gd name="connsiteY5-418" fmla="*/ 1748125 h 2570123"/>
                <a:gd name="connsiteX6-419" fmla="*/ 3568387 w 14512849"/>
                <a:gd name="connsiteY6-420" fmla="*/ 2467954 h 2570123"/>
                <a:gd name="connsiteX7-421" fmla="*/ 51512 w 14512849"/>
                <a:gd name="connsiteY7-422" fmla="*/ 1257047 h 2570123"/>
                <a:gd name="connsiteX0-423" fmla="*/ 51512 w 14512849"/>
                <a:gd name="connsiteY0-424" fmla="*/ 1257047 h 2570123"/>
                <a:gd name="connsiteX1-425" fmla="*/ 4871753 w 14512849"/>
                <a:gd name="connsiteY1-426" fmla="*/ 2116481 h 2570123"/>
                <a:gd name="connsiteX2-427" fmla="*/ 10706507 w 14512849"/>
                <a:gd name="connsiteY2-428" fmla="*/ 259969 h 2570123"/>
                <a:gd name="connsiteX3-429" fmla="*/ 14512849 w 14512849"/>
                <a:gd name="connsiteY3-430" fmla="*/ 92153 h 2570123"/>
                <a:gd name="connsiteX4-431" fmla="*/ 13975050 w 14512849"/>
                <a:gd name="connsiteY4-432" fmla="*/ 1839133 h 2570123"/>
                <a:gd name="connsiteX5-433" fmla="*/ 10314207 w 14512849"/>
                <a:gd name="connsiteY5-434" fmla="*/ 1748125 h 2570123"/>
                <a:gd name="connsiteX6-435" fmla="*/ 3568387 w 14512849"/>
                <a:gd name="connsiteY6-436" fmla="*/ 2467954 h 2570123"/>
                <a:gd name="connsiteX7-437" fmla="*/ 51512 w 14512849"/>
                <a:gd name="connsiteY7-438" fmla="*/ 1257047 h 2570123"/>
                <a:gd name="connsiteX0-439" fmla="*/ 51512 w 14512849"/>
                <a:gd name="connsiteY0-440" fmla="*/ 1257047 h 2485061"/>
                <a:gd name="connsiteX1-441" fmla="*/ 4871753 w 14512849"/>
                <a:gd name="connsiteY1-442" fmla="*/ 2116481 h 2485061"/>
                <a:gd name="connsiteX2-443" fmla="*/ 10706507 w 14512849"/>
                <a:gd name="connsiteY2-444" fmla="*/ 259969 h 2485061"/>
                <a:gd name="connsiteX3-445" fmla="*/ 14512849 w 14512849"/>
                <a:gd name="connsiteY3-446" fmla="*/ 92153 h 2485061"/>
                <a:gd name="connsiteX4-447" fmla="*/ 13975050 w 14512849"/>
                <a:gd name="connsiteY4-448" fmla="*/ 1839133 h 2485061"/>
                <a:gd name="connsiteX5-449" fmla="*/ 3568387 w 14512849"/>
                <a:gd name="connsiteY5-450" fmla="*/ 2467954 h 2485061"/>
                <a:gd name="connsiteX6-451" fmla="*/ 51512 w 14512849"/>
                <a:gd name="connsiteY6-452" fmla="*/ 1257047 h 2485061"/>
                <a:gd name="connsiteX0-453" fmla="*/ 51512 w 14512849"/>
                <a:gd name="connsiteY0-454" fmla="*/ 1257047 h 2486704"/>
                <a:gd name="connsiteX1-455" fmla="*/ 4871753 w 14512849"/>
                <a:gd name="connsiteY1-456" fmla="*/ 2116481 h 2486704"/>
                <a:gd name="connsiteX2-457" fmla="*/ 10706507 w 14512849"/>
                <a:gd name="connsiteY2-458" fmla="*/ 259969 h 2486704"/>
                <a:gd name="connsiteX3-459" fmla="*/ 14512849 w 14512849"/>
                <a:gd name="connsiteY3-460" fmla="*/ 92153 h 2486704"/>
                <a:gd name="connsiteX4-461" fmla="*/ 13975050 w 14512849"/>
                <a:gd name="connsiteY4-462" fmla="*/ 1839133 h 2486704"/>
                <a:gd name="connsiteX5-463" fmla="*/ 11321966 w 14512849"/>
                <a:gd name="connsiteY5-464" fmla="*/ 1563026 h 2486704"/>
                <a:gd name="connsiteX6-465" fmla="*/ 3568387 w 14512849"/>
                <a:gd name="connsiteY6-466" fmla="*/ 2467954 h 2486704"/>
                <a:gd name="connsiteX7-467" fmla="*/ 51512 w 14512849"/>
                <a:gd name="connsiteY7-468" fmla="*/ 1257047 h 2486704"/>
                <a:gd name="connsiteX0-469" fmla="*/ 51512 w 14512849"/>
                <a:gd name="connsiteY0-470" fmla="*/ 1257047 h 2486704"/>
                <a:gd name="connsiteX1-471" fmla="*/ 4871753 w 14512849"/>
                <a:gd name="connsiteY1-472" fmla="*/ 2116481 h 2486704"/>
                <a:gd name="connsiteX2-473" fmla="*/ 10706507 w 14512849"/>
                <a:gd name="connsiteY2-474" fmla="*/ 259969 h 2486704"/>
                <a:gd name="connsiteX3-475" fmla="*/ 14512849 w 14512849"/>
                <a:gd name="connsiteY3-476" fmla="*/ 92153 h 2486704"/>
                <a:gd name="connsiteX4-477" fmla="*/ 11321966 w 14512849"/>
                <a:gd name="connsiteY4-478" fmla="*/ 1563026 h 2486704"/>
                <a:gd name="connsiteX5-479" fmla="*/ 3568387 w 14512849"/>
                <a:gd name="connsiteY5-480" fmla="*/ 2467954 h 2486704"/>
                <a:gd name="connsiteX6-481" fmla="*/ 51512 w 14512849"/>
                <a:gd name="connsiteY6-482" fmla="*/ 1257047 h 2486704"/>
                <a:gd name="connsiteX0-483" fmla="*/ 51512 w 14512849"/>
                <a:gd name="connsiteY0-484" fmla="*/ 1257047 h 2487839"/>
                <a:gd name="connsiteX1-485" fmla="*/ 4871753 w 14512849"/>
                <a:gd name="connsiteY1-486" fmla="*/ 2116481 h 2487839"/>
                <a:gd name="connsiteX2-487" fmla="*/ 10706507 w 14512849"/>
                <a:gd name="connsiteY2-488" fmla="*/ 259969 h 2487839"/>
                <a:gd name="connsiteX3-489" fmla="*/ 14512849 w 14512849"/>
                <a:gd name="connsiteY3-490" fmla="*/ 92153 h 2487839"/>
                <a:gd name="connsiteX4-491" fmla="*/ 14221846 w 14512849"/>
                <a:gd name="connsiteY4-492" fmla="*/ 1624725 h 2487839"/>
                <a:gd name="connsiteX5-493" fmla="*/ 3568387 w 14512849"/>
                <a:gd name="connsiteY5-494" fmla="*/ 2467954 h 2487839"/>
                <a:gd name="connsiteX6-495" fmla="*/ 51512 w 14512849"/>
                <a:gd name="connsiteY6-496" fmla="*/ 1257047 h 2487839"/>
                <a:gd name="connsiteX0-497" fmla="*/ 51512 w 14512849"/>
                <a:gd name="connsiteY0-498" fmla="*/ 1257047 h 2478786"/>
                <a:gd name="connsiteX1-499" fmla="*/ 4871753 w 14512849"/>
                <a:gd name="connsiteY1-500" fmla="*/ 2116481 h 2478786"/>
                <a:gd name="connsiteX2-501" fmla="*/ 10706507 w 14512849"/>
                <a:gd name="connsiteY2-502" fmla="*/ 259969 h 2478786"/>
                <a:gd name="connsiteX3-503" fmla="*/ 14512849 w 14512849"/>
                <a:gd name="connsiteY3-504" fmla="*/ 92153 h 2478786"/>
                <a:gd name="connsiteX4-505" fmla="*/ 14221846 w 14512849"/>
                <a:gd name="connsiteY4-506" fmla="*/ 1624725 h 2478786"/>
                <a:gd name="connsiteX5-507" fmla="*/ 3568387 w 14512849"/>
                <a:gd name="connsiteY5-508" fmla="*/ 2467954 h 2478786"/>
                <a:gd name="connsiteX6-509" fmla="*/ 51512 w 14512849"/>
                <a:gd name="connsiteY6-510" fmla="*/ 1257047 h 2478786"/>
                <a:gd name="connsiteX0-511" fmla="*/ 51512 w 14512849"/>
                <a:gd name="connsiteY0-512" fmla="*/ 1257047 h 2601510"/>
                <a:gd name="connsiteX1-513" fmla="*/ 4871753 w 14512849"/>
                <a:gd name="connsiteY1-514" fmla="*/ 2116481 h 2601510"/>
                <a:gd name="connsiteX2-515" fmla="*/ 10706507 w 14512849"/>
                <a:gd name="connsiteY2-516" fmla="*/ 259969 h 2601510"/>
                <a:gd name="connsiteX3-517" fmla="*/ 14512849 w 14512849"/>
                <a:gd name="connsiteY3-518" fmla="*/ 92153 h 2601510"/>
                <a:gd name="connsiteX4-519" fmla="*/ 14221846 w 14512849"/>
                <a:gd name="connsiteY4-520" fmla="*/ 1624725 h 2601510"/>
                <a:gd name="connsiteX5-521" fmla="*/ 4123683 w 14512849"/>
                <a:gd name="connsiteY5-522" fmla="*/ 2591353 h 2601510"/>
                <a:gd name="connsiteX6-523" fmla="*/ 51512 w 14512849"/>
                <a:gd name="connsiteY6-524" fmla="*/ 1257047 h 2601510"/>
                <a:gd name="connsiteX0-525" fmla="*/ 51512 w 14512849"/>
                <a:gd name="connsiteY0-526" fmla="*/ 1257047 h 2595516"/>
                <a:gd name="connsiteX1-527" fmla="*/ 4871753 w 14512849"/>
                <a:gd name="connsiteY1-528" fmla="*/ 2116481 h 2595516"/>
                <a:gd name="connsiteX2-529" fmla="*/ 10706507 w 14512849"/>
                <a:gd name="connsiteY2-530" fmla="*/ 259969 h 2595516"/>
                <a:gd name="connsiteX3-531" fmla="*/ 14512849 w 14512849"/>
                <a:gd name="connsiteY3-532" fmla="*/ 92153 h 2595516"/>
                <a:gd name="connsiteX4-533" fmla="*/ 14221846 w 14512849"/>
                <a:gd name="connsiteY4-534" fmla="*/ 1624725 h 2595516"/>
                <a:gd name="connsiteX5-535" fmla="*/ 4123683 w 14512849"/>
                <a:gd name="connsiteY5-536" fmla="*/ 2591353 h 2595516"/>
                <a:gd name="connsiteX6-537" fmla="*/ 51512 w 14512849"/>
                <a:gd name="connsiteY6-538" fmla="*/ 1257047 h 2595516"/>
                <a:gd name="connsiteX0-539" fmla="*/ 51512 w 14512849"/>
                <a:gd name="connsiteY0-540" fmla="*/ 1257047 h 2592047"/>
                <a:gd name="connsiteX1-541" fmla="*/ 4871753 w 14512849"/>
                <a:gd name="connsiteY1-542" fmla="*/ 2116481 h 2592047"/>
                <a:gd name="connsiteX2-543" fmla="*/ 10706507 w 14512849"/>
                <a:gd name="connsiteY2-544" fmla="*/ 259969 h 2592047"/>
                <a:gd name="connsiteX3-545" fmla="*/ 14512849 w 14512849"/>
                <a:gd name="connsiteY3-546" fmla="*/ 92153 h 2592047"/>
                <a:gd name="connsiteX4-547" fmla="*/ 14221846 w 14512849"/>
                <a:gd name="connsiteY4-548" fmla="*/ 1624725 h 2592047"/>
                <a:gd name="connsiteX5-549" fmla="*/ 4123683 w 14512849"/>
                <a:gd name="connsiteY5-550" fmla="*/ 2591353 h 2592047"/>
                <a:gd name="connsiteX6-551" fmla="*/ 51512 w 14512849"/>
                <a:gd name="connsiteY6-552" fmla="*/ 1257047 h 2592047"/>
                <a:gd name="connsiteX0-553" fmla="*/ 75995 w 13426739"/>
                <a:gd name="connsiteY0-554" fmla="*/ 1462713 h 2592047"/>
                <a:gd name="connsiteX1-555" fmla="*/ 3785643 w 13426739"/>
                <a:gd name="connsiteY1-556" fmla="*/ 2116481 h 2592047"/>
                <a:gd name="connsiteX2-557" fmla="*/ 9620397 w 13426739"/>
                <a:gd name="connsiteY2-558" fmla="*/ 259969 h 2592047"/>
                <a:gd name="connsiteX3-559" fmla="*/ 13426739 w 13426739"/>
                <a:gd name="connsiteY3-560" fmla="*/ 92153 h 2592047"/>
                <a:gd name="connsiteX4-561" fmla="*/ 13135736 w 13426739"/>
                <a:gd name="connsiteY4-562" fmla="*/ 1624725 h 2592047"/>
                <a:gd name="connsiteX5-563" fmla="*/ 3037573 w 13426739"/>
                <a:gd name="connsiteY5-564" fmla="*/ 2591353 h 2592047"/>
                <a:gd name="connsiteX6-565" fmla="*/ 75995 w 13426739"/>
                <a:gd name="connsiteY6-566" fmla="*/ 1462713 h 2592047"/>
                <a:gd name="connsiteX0-567" fmla="*/ 70476 w 13421220"/>
                <a:gd name="connsiteY0-568" fmla="*/ 1462713 h 2592047"/>
                <a:gd name="connsiteX1-569" fmla="*/ 3965223 w 13421220"/>
                <a:gd name="connsiteY1-570" fmla="*/ 1972516 h 2592047"/>
                <a:gd name="connsiteX2-571" fmla="*/ 9614878 w 13421220"/>
                <a:gd name="connsiteY2-572" fmla="*/ 259969 h 2592047"/>
                <a:gd name="connsiteX3-573" fmla="*/ 13421220 w 13421220"/>
                <a:gd name="connsiteY3-574" fmla="*/ 92153 h 2592047"/>
                <a:gd name="connsiteX4-575" fmla="*/ 13130217 w 13421220"/>
                <a:gd name="connsiteY4-576" fmla="*/ 1624725 h 2592047"/>
                <a:gd name="connsiteX5-577" fmla="*/ 3032054 w 13421220"/>
                <a:gd name="connsiteY5-578" fmla="*/ 2591353 h 2592047"/>
                <a:gd name="connsiteX6-579" fmla="*/ 70476 w 13421220"/>
                <a:gd name="connsiteY6-580" fmla="*/ 1462713 h 2592047"/>
                <a:gd name="connsiteX0-581" fmla="*/ 70476 w 13421220"/>
                <a:gd name="connsiteY0-582" fmla="*/ 1462713 h 2468699"/>
                <a:gd name="connsiteX1-583" fmla="*/ 3965223 w 13421220"/>
                <a:gd name="connsiteY1-584" fmla="*/ 1972516 h 2468699"/>
                <a:gd name="connsiteX2-585" fmla="*/ 9614878 w 13421220"/>
                <a:gd name="connsiteY2-586" fmla="*/ 259969 h 2468699"/>
                <a:gd name="connsiteX3-587" fmla="*/ 13421220 w 13421220"/>
                <a:gd name="connsiteY3-588" fmla="*/ 92153 h 2468699"/>
                <a:gd name="connsiteX4-589" fmla="*/ 13130217 w 13421220"/>
                <a:gd name="connsiteY4-590" fmla="*/ 1624725 h 2468699"/>
                <a:gd name="connsiteX5-591" fmla="*/ 3299419 w 13421220"/>
                <a:gd name="connsiteY5-592" fmla="*/ 2467954 h 2468699"/>
                <a:gd name="connsiteX6-593" fmla="*/ 70476 w 13421220"/>
                <a:gd name="connsiteY6-594" fmla="*/ 1462713 h 2468699"/>
                <a:gd name="connsiteX0-595" fmla="*/ 79432 w 13142245"/>
                <a:gd name="connsiteY0-596" fmla="*/ 1421580 h 2468699"/>
                <a:gd name="connsiteX1-597" fmla="*/ 3686248 w 13142245"/>
                <a:gd name="connsiteY1-598" fmla="*/ 1972516 h 2468699"/>
                <a:gd name="connsiteX2-599" fmla="*/ 9335903 w 13142245"/>
                <a:gd name="connsiteY2-600" fmla="*/ 259969 h 2468699"/>
                <a:gd name="connsiteX3-601" fmla="*/ 13142245 w 13142245"/>
                <a:gd name="connsiteY3-602" fmla="*/ 92153 h 2468699"/>
                <a:gd name="connsiteX4-603" fmla="*/ 12851242 w 13142245"/>
                <a:gd name="connsiteY4-604" fmla="*/ 1624725 h 2468699"/>
                <a:gd name="connsiteX5-605" fmla="*/ 3020444 w 13142245"/>
                <a:gd name="connsiteY5-606" fmla="*/ 2467954 h 2468699"/>
                <a:gd name="connsiteX6-607" fmla="*/ 79432 w 13142245"/>
                <a:gd name="connsiteY6-608" fmla="*/ 1421580 h 2468699"/>
                <a:gd name="connsiteX0-609" fmla="*/ 79432 w 13142245"/>
                <a:gd name="connsiteY0-610" fmla="*/ 1359880 h 2468699"/>
                <a:gd name="connsiteX1-611" fmla="*/ 3686248 w 13142245"/>
                <a:gd name="connsiteY1-612" fmla="*/ 1972516 h 2468699"/>
                <a:gd name="connsiteX2-613" fmla="*/ 9335903 w 13142245"/>
                <a:gd name="connsiteY2-614" fmla="*/ 259969 h 2468699"/>
                <a:gd name="connsiteX3-615" fmla="*/ 13142245 w 13142245"/>
                <a:gd name="connsiteY3-616" fmla="*/ 92153 h 2468699"/>
                <a:gd name="connsiteX4-617" fmla="*/ 12851242 w 13142245"/>
                <a:gd name="connsiteY4-618" fmla="*/ 1624725 h 2468699"/>
                <a:gd name="connsiteX5-619" fmla="*/ 3020444 w 13142245"/>
                <a:gd name="connsiteY5-620" fmla="*/ 2467954 h 2468699"/>
                <a:gd name="connsiteX6-621" fmla="*/ 79432 w 13142245"/>
                <a:gd name="connsiteY6-622" fmla="*/ 1359880 h 2468699"/>
                <a:gd name="connsiteX0-623" fmla="*/ 89908 w 12885356"/>
                <a:gd name="connsiteY0-624" fmla="*/ 1730077 h 2468699"/>
                <a:gd name="connsiteX1-625" fmla="*/ 3429359 w 12885356"/>
                <a:gd name="connsiteY1-626" fmla="*/ 1972516 h 2468699"/>
                <a:gd name="connsiteX2-627" fmla="*/ 9079014 w 12885356"/>
                <a:gd name="connsiteY2-628" fmla="*/ 259969 h 2468699"/>
                <a:gd name="connsiteX3-629" fmla="*/ 12885356 w 12885356"/>
                <a:gd name="connsiteY3-630" fmla="*/ 92153 h 2468699"/>
                <a:gd name="connsiteX4-631" fmla="*/ 12594353 w 12885356"/>
                <a:gd name="connsiteY4-632" fmla="*/ 1624725 h 2468699"/>
                <a:gd name="connsiteX5-633" fmla="*/ 2763555 w 12885356"/>
                <a:gd name="connsiteY5-634" fmla="*/ 2467954 h 2468699"/>
                <a:gd name="connsiteX6-635" fmla="*/ 89908 w 12885356"/>
                <a:gd name="connsiteY6-636" fmla="*/ 1730077 h 2468699"/>
                <a:gd name="connsiteX0-637" fmla="*/ 89908 w 12885356"/>
                <a:gd name="connsiteY0-638" fmla="*/ 1730077 h 2468883"/>
                <a:gd name="connsiteX1-639" fmla="*/ 3429359 w 12885356"/>
                <a:gd name="connsiteY1-640" fmla="*/ 1972516 h 2468883"/>
                <a:gd name="connsiteX2-641" fmla="*/ 9079014 w 12885356"/>
                <a:gd name="connsiteY2-642" fmla="*/ 259969 h 2468883"/>
                <a:gd name="connsiteX3-643" fmla="*/ 12885356 w 12885356"/>
                <a:gd name="connsiteY3-644" fmla="*/ 92153 h 2468883"/>
                <a:gd name="connsiteX4-645" fmla="*/ 12717752 w 12885356"/>
                <a:gd name="connsiteY4-646" fmla="*/ 1953789 h 2468883"/>
                <a:gd name="connsiteX5-647" fmla="*/ 2763555 w 12885356"/>
                <a:gd name="connsiteY5-648" fmla="*/ 2467954 h 2468883"/>
                <a:gd name="connsiteX6-649" fmla="*/ 89908 w 12885356"/>
                <a:gd name="connsiteY6-650" fmla="*/ 1730077 h 2468883"/>
                <a:gd name="connsiteX0-651" fmla="*/ 102773 w 12640032"/>
                <a:gd name="connsiteY0-652" fmla="*/ 2079390 h 2468883"/>
                <a:gd name="connsiteX1-653" fmla="*/ 3184035 w 12640032"/>
                <a:gd name="connsiteY1-654" fmla="*/ 1972516 h 2468883"/>
                <a:gd name="connsiteX2-655" fmla="*/ 8833690 w 12640032"/>
                <a:gd name="connsiteY2-656" fmla="*/ 259969 h 2468883"/>
                <a:gd name="connsiteX3-657" fmla="*/ 12640032 w 12640032"/>
                <a:gd name="connsiteY3-658" fmla="*/ 92153 h 2468883"/>
                <a:gd name="connsiteX4-659" fmla="*/ 12472428 w 12640032"/>
                <a:gd name="connsiteY4-660" fmla="*/ 1953789 h 2468883"/>
                <a:gd name="connsiteX5-661" fmla="*/ 2518231 w 12640032"/>
                <a:gd name="connsiteY5-662" fmla="*/ 2467954 h 2468883"/>
                <a:gd name="connsiteX6-663" fmla="*/ 102773 w 12640032"/>
                <a:gd name="connsiteY6-664" fmla="*/ 2079390 h 24688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640032" h="2468883">
                  <a:moveTo>
                    <a:pt x="102773" y="2079390"/>
                  </a:moveTo>
                  <a:cubicBezTo>
                    <a:pt x="-376718" y="1884894"/>
                    <a:pt x="850297" y="2156228"/>
                    <a:pt x="3184035" y="1972516"/>
                  </a:cubicBezTo>
                  <a:cubicBezTo>
                    <a:pt x="4903028" y="1900267"/>
                    <a:pt x="7258765" y="545787"/>
                    <a:pt x="8833690" y="259969"/>
                  </a:cubicBezTo>
                  <a:cubicBezTo>
                    <a:pt x="10408615" y="-25849"/>
                    <a:pt x="12165263" y="-66827"/>
                    <a:pt x="12640032" y="92153"/>
                  </a:cubicBezTo>
                  <a:lnTo>
                    <a:pt x="12472428" y="1953789"/>
                  </a:lnTo>
                  <a:cubicBezTo>
                    <a:pt x="10141554" y="1194799"/>
                    <a:pt x="7084000" y="2508667"/>
                    <a:pt x="2518231" y="2467954"/>
                  </a:cubicBezTo>
                  <a:cubicBezTo>
                    <a:pt x="1230455" y="2316853"/>
                    <a:pt x="-45900" y="2035136"/>
                    <a:pt x="102773" y="20793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任意多边形: 形状 11"/>
            <p:cNvSpPr/>
            <p:nvPr/>
          </p:nvSpPr>
          <p:spPr bwMode="auto">
            <a:xfrm flipV="1">
              <a:off x="-794671" y="4131829"/>
              <a:ext cx="13264303" cy="4338735"/>
            </a:xfrm>
            <a:custGeom>
              <a:avLst/>
              <a:gdLst>
                <a:gd name="connsiteX0" fmla="*/ 8707732 w 13264303"/>
                <a:gd name="connsiteY0" fmla="*/ 1480367 h 4338735"/>
                <a:gd name="connsiteX1" fmla="*/ 9001744 w 13264303"/>
                <a:gd name="connsiteY1" fmla="*/ 1466643 h 4338735"/>
                <a:gd name="connsiteX2" fmla="*/ 10402594 w 13264303"/>
                <a:gd name="connsiteY2" fmla="*/ 1477581 h 4338735"/>
                <a:gd name="connsiteX3" fmla="*/ 10451980 w 13264303"/>
                <a:gd name="connsiteY3" fmla="*/ 1480367 h 4338735"/>
                <a:gd name="connsiteX4" fmla="*/ 189737 w 13264303"/>
                <a:gd name="connsiteY4" fmla="*/ 4338609 h 4338735"/>
                <a:gd name="connsiteX5" fmla="*/ 2247728 w 13264303"/>
                <a:gd name="connsiteY5" fmla="*/ 3885536 h 4338735"/>
                <a:gd name="connsiteX6" fmla="*/ 9001744 w 13264303"/>
                <a:gd name="connsiteY6" fmla="*/ 1911144 h 4338735"/>
                <a:gd name="connsiteX7" fmla="*/ 13264303 w 13264303"/>
                <a:gd name="connsiteY7" fmla="*/ 2455597 h 4338735"/>
                <a:gd name="connsiteX8" fmla="*/ 13264303 w 13264303"/>
                <a:gd name="connsiteY8" fmla="*/ 2122050 h 4338735"/>
                <a:gd name="connsiteX9" fmla="*/ 13264303 w 13264303"/>
                <a:gd name="connsiteY9" fmla="*/ 2011096 h 4338735"/>
                <a:gd name="connsiteX10" fmla="*/ 13264303 w 13264303"/>
                <a:gd name="connsiteY10" fmla="*/ 1982848 h 4338735"/>
                <a:gd name="connsiteX11" fmla="*/ 13264303 w 13264303"/>
                <a:gd name="connsiteY11" fmla="*/ 1946668 h 4338735"/>
                <a:gd name="connsiteX12" fmla="*/ 13264303 w 13264303"/>
                <a:gd name="connsiteY12" fmla="*/ 1928141 h 4338735"/>
                <a:gd name="connsiteX13" fmla="*/ 13264303 w 13264303"/>
                <a:gd name="connsiteY13" fmla="*/ 1852068 h 4338735"/>
                <a:gd name="connsiteX14" fmla="*/ 13264303 w 13264303"/>
                <a:gd name="connsiteY14" fmla="*/ 1773949 h 4338735"/>
                <a:gd name="connsiteX15" fmla="*/ 13264303 w 13264303"/>
                <a:gd name="connsiteY15" fmla="*/ 1759722 h 4338735"/>
                <a:gd name="connsiteX16" fmla="*/ 13264303 w 13264303"/>
                <a:gd name="connsiteY16" fmla="*/ 1695108 h 4338735"/>
                <a:gd name="connsiteX17" fmla="*/ 13264303 w 13264303"/>
                <a:gd name="connsiteY17" fmla="*/ 1683751 h 4338735"/>
                <a:gd name="connsiteX18" fmla="*/ 13264303 w 13264303"/>
                <a:gd name="connsiteY18" fmla="*/ 1677550 h 4338735"/>
                <a:gd name="connsiteX19" fmla="*/ 13264303 w 13264303"/>
                <a:gd name="connsiteY19" fmla="*/ 1663432 h 4338735"/>
                <a:gd name="connsiteX20" fmla="*/ 13264303 w 13264303"/>
                <a:gd name="connsiteY20" fmla="*/ 1636510 h 4338735"/>
                <a:gd name="connsiteX21" fmla="*/ 13264303 w 13264303"/>
                <a:gd name="connsiteY21" fmla="*/ 1624754 h 4338735"/>
                <a:gd name="connsiteX22" fmla="*/ 13264303 w 13264303"/>
                <a:gd name="connsiteY22" fmla="*/ 1600796 h 4338735"/>
                <a:gd name="connsiteX23" fmla="*/ 13264303 w 13264303"/>
                <a:gd name="connsiteY23" fmla="*/ 1565496 h 4338735"/>
                <a:gd name="connsiteX24" fmla="*/ 13264303 w 13264303"/>
                <a:gd name="connsiteY24" fmla="*/ 1557391 h 4338735"/>
                <a:gd name="connsiteX25" fmla="*/ 13264303 w 13264303"/>
                <a:gd name="connsiteY25" fmla="*/ 1519940 h 4338735"/>
                <a:gd name="connsiteX26" fmla="*/ 13264303 w 13264303"/>
                <a:gd name="connsiteY26" fmla="*/ 1507393 h 4338735"/>
                <a:gd name="connsiteX27" fmla="*/ 13264303 w 13264303"/>
                <a:gd name="connsiteY27" fmla="*/ 1502167 h 4338735"/>
                <a:gd name="connsiteX28" fmla="*/ 13264303 w 13264303"/>
                <a:gd name="connsiteY28" fmla="*/ 1490695 h 4338735"/>
                <a:gd name="connsiteX29" fmla="*/ 13264303 w 13264303"/>
                <a:gd name="connsiteY29" fmla="*/ 1480367 h 4338735"/>
                <a:gd name="connsiteX30" fmla="*/ 13264303 w 13264303"/>
                <a:gd name="connsiteY30" fmla="*/ 1432377 h 4338735"/>
                <a:gd name="connsiteX31" fmla="*/ 13264303 w 13264303"/>
                <a:gd name="connsiteY31" fmla="*/ 1350205 h 4338735"/>
                <a:gd name="connsiteX32" fmla="*/ 13264303 w 13264303"/>
                <a:gd name="connsiteY32" fmla="*/ 1329448 h 4338735"/>
                <a:gd name="connsiteX33" fmla="*/ 13264303 w 13264303"/>
                <a:gd name="connsiteY33" fmla="*/ 1302575 h 4338735"/>
                <a:gd name="connsiteX34" fmla="*/ 13264303 w 13264303"/>
                <a:gd name="connsiteY34" fmla="*/ 1274327 h 4338735"/>
                <a:gd name="connsiteX35" fmla="*/ 13264303 w 13264303"/>
                <a:gd name="connsiteY35" fmla="*/ 1250607 h 4338735"/>
                <a:gd name="connsiteX36" fmla="*/ 13264303 w 13264303"/>
                <a:gd name="connsiteY36" fmla="*/ 1219620 h 4338735"/>
                <a:gd name="connsiteX37" fmla="*/ 13264303 w 13264303"/>
                <a:gd name="connsiteY37" fmla="*/ 1180253 h 4338735"/>
                <a:gd name="connsiteX38" fmla="*/ 13264303 w 13264303"/>
                <a:gd name="connsiteY38" fmla="*/ 1174822 h 4338735"/>
                <a:gd name="connsiteX39" fmla="*/ 13264303 w 13264303"/>
                <a:gd name="connsiteY39" fmla="*/ 1143548 h 4338735"/>
                <a:gd name="connsiteX40" fmla="*/ 13264303 w 13264303"/>
                <a:gd name="connsiteY40" fmla="*/ 1120995 h 4338735"/>
                <a:gd name="connsiteX41" fmla="*/ 13264303 w 13264303"/>
                <a:gd name="connsiteY41" fmla="*/ 1075439 h 4338735"/>
                <a:gd name="connsiteX42" fmla="*/ 13264303 w 13264303"/>
                <a:gd name="connsiteY42" fmla="*/ 1051201 h 4338735"/>
                <a:gd name="connsiteX43" fmla="*/ 13264303 w 13264303"/>
                <a:gd name="connsiteY43" fmla="*/ 1046194 h 4338735"/>
                <a:gd name="connsiteX44" fmla="*/ 13264303 w 13264303"/>
                <a:gd name="connsiteY44" fmla="*/ 1035866 h 4338735"/>
                <a:gd name="connsiteX45" fmla="*/ 13264303 w 13264303"/>
                <a:gd name="connsiteY45" fmla="*/ 1002103 h 4338735"/>
                <a:gd name="connsiteX46" fmla="*/ 13264303 w 13264303"/>
                <a:gd name="connsiteY46" fmla="*/ 975230 h 4338735"/>
                <a:gd name="connsiteX47" fmla="*/ 13264303 w 13264303"/>
                <a:gd name="connsiteY47" fmla="*/ 969029 h 4338735"/>
                <a:gd name="connsiteX48" fmla="*/ 13264303 w 13264303"/>
                <a:gd name="connsiteY48" fmla="*/ 954911 h 4338735"/>
                <a:gd name="connsiteX49" fmla="*/ 13264303 w 13264303"/>
                <a:gd name="connsiteY49" fmla="*/ 892275 h 4338735"/>
                <a:gd name="connsiteX50" fmla="*/ 13264303 w 13264303"/>
                <a:gd name="connsiteY50" fmla="*/ 886861 h 4338735"/>
                <a:gd name="connsiteX51" fmla="*/ 13264303 w 13264303"/>
                <a:gd name="connsiteY51" fmla="*/ 848870 h 4338735"/>
                <a:gd name="connsiteX52" fmla="*/ 13264303 w 13264303"/>
                <a:gd name="connsiteY52" fmla="*/ 836951 h 4338735"/>
                <a:gd name="connsiteX53" fmla="*/ 13264303 w 13264303"/>
                <a:gd name="connsiteY53" fmla="*/ 798872 h 4338735"/>
                <a:gd name="connsiteX54" fmla="*/ 13264303 w 13264303"/>
                <a:gd name="connsiteY54" fmla="*/ 793650 h 4338735"/>
                <a:gd name="connsiteX55" fmla="*/ 13264303 w 13264303"/>
                <a:gd name="connsiteY55" fmla="*/ 793646 h 4338735"/>
                <a:gd name="connsiteX56" fmla="*/ 13264303 w 13264303"/>
                <a:gd name="connsiteY56" fmla="*/ 758056 h 4338735"/>
                <a:gd name="connsiteX57" fmla="*/ 13264303 w 13264303"/>
                <a:gd name="connsiteY57" fmla="*/ 731270 h 4338735"/>
                <a:gd name="connsiteX58" fmla="*/ 13264303 w 13264303"/>
                <a:gd name="connsiteY58" fmla="*/ 723856 h 4338735"/>
                <a:gd name="connsiteX59" fmla="*/ 13264303 w 13264303"/>
                <a:gd name="connsiteY59" fmla="*/ 714392 h 4338735"/>
                <a:gd name="connsiteX60" fmla="*/ 13264303 w 13264303"/>
                <a:gd name="connsiteY60" fmla="*/ 708521 h 4338735"/>
                <a:gd name="connsiteX61" fmla="*/ 13264303 w 13264303"/>
                <a:gd name="connsiteY61" fmla="*/ 641684 h 4338735"/>
                <a:gd name="connsiteX62" fmla="*/ 13264303 w 13264303"/>
                <a:gd name="connsiteY62" fmla="*/ 620927 h 4338735"/>
                <a:gd name="connsiteX63" fmla="*/ 13264303 w 13264303"/>
                <a:gd name="connsiteY63" fmla="*/ 542086 h 4338735"/>
                <a:gd name="connsiteX64" fmla="*/ 13264303 w 13264303"/>
                <a:gd name="connsiteY64" fmla="*/ 471732 h 4338735"/>
                <a:gd name="connsiteX65" fmla="*/ 13264303 w 13264303"/>
                <a:gd name="connsiteY65" fmla="*/ 466301 h 4338735"/>
                <a:gd name="connsiteX66" fmla="*/ 13264303 w 13264303"/>
                <a:gd name="connsiteY66" fmla="*/ 412474 h 4338735"/>
                <a:gd name="connsiteX67" fmla="*/ 13264303 w 13264303"/>
                <a:gd name="connsiteY67" fmla="*/ 366918 h 4338735"/>
                <a:gd name="connsiteX68" fmla="*/ 13264303 w 13264303"/>
                <a:gd name="connsiteY68" fmla="*/ 337673 h 4338735"/>
                <a:gd name="connsiteX69" fmla="*/ 13264303 w 13264303"/>
                <a:gd name="connsiteY69" fmla="*/ 327345 h 4338735"/>
                <a:gd name="connsiteX70" fmla="*/ 13264303 w 13264303"/>
                <a:gd name="connsiteY70" fmla="*/ 293582 h 4338735"/>
                <a:gd name="connsiteX71" fmla="*/ 13264303 w 13264303"/>
                <a:gd name="connsiteY71" fmla="*/ 0 h 4338735"/>
                <a:gd name="connsiteX72" fmla="*/ 0 w 13264303"/>
                <a:gd name="connsiteY72" fmla="*/ 0 h 4338735"/>
                <a:gd name="connsiteX73" fmla="*/ 0 w 13264303"/>
                <a:gd name="connsiteY73" fmla="*/ 259007 h 4338735"/>
                <a:gd name="connsiteX74" fmla="*/ 0 w 13264303"/>
                <a:gd name="connsiteY74" fmla="*/ 327345 h 4338735"/>
                <a:gd name="connsiteX75" fmla="*/ 0 w 13264303"/>
                <a:gd name="connsiteY75" fmla="*/ 501832 h 4338735"/>
                <a:gd name="connsiteX76" fmla="*/ 0 w 13264303"/>
                <a:gd name="connsiteY76" fmla="*/ 586352 h 4338735"/>
                <a:gd name="connsiteX77" fmla="*/ 0 w 13264303"/>
                <a:gd name="connsiteY77" fmla="*/ 708521 h 4338735"/>
                <a:gd name="connsiteX78" fmla="*/ 0 w 13264303"/>
                <a:gd name="connsiteY78" fmla="*/ 728995 h 4338735"/>
                <a:gd name="connsiteX79" fmla="*/ 0 w 13264303"/>
                <a:gd name="connsiteY79" fmla="*/ 829177 h 4338735"/>
                <a:gd name="connsiteX80" fmla="*/ 0 w 13264303"/>
                <a:gd name="connsiteY80" fmla="*/ 941021 h 4338735"/>
                <a:gd name="connsiteX81" fmla="*/ 0 w 13264303"/>
                <a:gd name="connsiteY81" fmla="*/ 967528 h 4338735"/>
                <a:gd name="connsiteX82" fmla="*/ 0 w 13264303"/>
                <a:gd name="connsiteY82" fmla="*/ 1035866 h 4338735"/>
                <a:gd name="connsiteX83" fmla="*/ 0 w 13264303"/>
                <a:gd name="connsiteY83" fmla="*/ 1056340 h 4338735"/>
                <a:gd name="connsiteX84" fmla="*/ 0 w 13264303"/>
                <a:gd name="connsiteY84" fmla="*/ 1138430 h 4338735"/>
                <a:gd name="connsiteX85" fmla="*/ 0 w 13264303"/>
                <a:gd name="connsiteY85" fmla="*/ 1210353 h 4338735"/>
                <a:gd name="connsiteX86" fmla="*/ 0 w 13264303"/>
                <a:gd name="connsiteY86" fmla="*/ 1268366 h 4338735"/>
                <a:gd name="connsiteX87" fmla="*/ 0 w 13264303"/>
                <a:gd name="connsiteY87" fmla="*/ 1294873 h 4338735"/>
                <a:gd name="connsiteX88" fmla="*/ 0 w 13264303"/>
                <a:gd name="connsiteY88" fmla="*/ 1321745 h 4338735"/>
                <a:gd name="connsiteX89" fmla="*/ 0 w 13264303"/>
                <a:gd name="connsiteY89" fmla="*/ 1437516 h 4338735"/>
                <a:gd name="connsiteX90" fmla="*/ 0 w 13264303"/>
                <a:gd name="connsiteY90" fmla="*/ 1465775 h 4338735"/>
                <a:gd name="connsiteX91" fmla="*/ 0 w 13264303"/>
                <a:gd name="connsiteY91" fmla="*/ 1480367 h 4338735"/>
                <a:gd name="connsiteX92" fmla="*/ 0 w 13264303"/>
                <a:gd name="connsiteY92" fmla="*/ 1491487 h 4338735"/>
                <a:gd name="connsiteX93" fmla="*/ 0 w 13264303"/>
                <a:gd name="connsiteY93" fmla="*/ 1537698 h 4338735"/>
                <a:gd name="connsiteX94" fmla="*/ 0 w 13264303"/>
                <a:gd name="connsiteY94" fmla="*/ 1648179 h 4338735"/>
                <a:gd name="connsiteX95" fmla="*/ 0 w 13264303"/>
                <a:gd name="connsiteY95" fmla="*/ 1649090 h 4338735"/>
                <a:gd name="connsiteX96" fmla="*/ 0 w 13264303"/>
                <a:gd name="connsiteY96" fmla="*/ 1649542 h 4338735"/>
                <a:gd name="connsiteX97" fmla="*/ 0 w 13264303"/>
                <a:gd name="connsiteY97" fmla="*/ 1739374 h 4338735"/>
                <a:gd name="connsiteX98" fmla="*/ 0 w 13264303"/>
                <a:gd name="connsiteY98" fmla="*/ 1764861 h 4338735"/>
                <a:gd name="connsiteX99" fmla="*/ 0 w 13264303"/>
                <a:gd name="connsiteY99" fmla="*/ 1792342 h 4338735"/>
                <a:gd name="connsiteX100" fmla="*/ 0 w 13264303"/>
                <a:gd name="connsiteY100" fmla="*/ 1818832 h 4338735"/>
                <a:gd name="connsiteX101" fmla="*/ 0 w 13264303"/>
                <a:gd name="connsiteY101" fmla="*/ 1846951 h 4338735"/>
                <a:gd name="connsiteX102" fmla="*/ 0 w 13264303"/>
                <a:gd name="connsiteY102" fmla="*/ 1924499 h 4338735"/>
                <a:gd name="connsiteX103" fmla="*/ 0 w 13264303"/>
                <a:gd name="connsiteY103" fmla="*/ 1975523 h 4338735"/>
                <a:gd name="connsiteX104" fmla="*/ 0 w 13264303"/>
                <a:gd name="connsiteY104" fmla="*/ 1976887 h 4338735"/>
                <a:gd name="connsiteX105" fmla="*/ 0 w 13264303"/>
                <a:gd name="connsiteY105" fmla="*/ 1982199 h 4338735"/>
                <a:gd name="connsiteX106" fmla="*/ 0 w 13264303"/>
                <a:gd name="connsiteY106" fmla="*/ 2030266 h 4338735"/>
                <a:gd name="connsiteX107" fmla="*/ 0 w 13264303"/>
                <a:gd name="connsiteY107" fmla="*/ 2045172 h 4338735"/>
                <a:gd name="connsiteX108" fmla="*/ 0 w 13264303"/>
                <a:gd name="connsiteY108" fmla="*/ 2119687 h 4338735"/>
                <a:gd name="connsiteX109" fmla="*/ 0 w 13264303"/>
                <a:gd name="connsiteY109" fmla="*/ 2154882 h 4338735"/>
                <a:gd name="connsiteX110" fmla="*/ 0 w 13264303"/>
                <a:gd name="connsiteY110" fmla="*/ 2174296 h 4338735"/>
                <a:gd name="connsiteX111" fmla="*/ 0 w 13264303"/>
                <a:gd name="connsiteY111" fmla="*/ 2200008 h 4338735"/>
                <a:gd name="connsiteX112" fmla="*/ 0 w 13264303"/>
                <a:gd name="connsiteY112" fmla="*/ 2209362 h 4338735"/>
                <a:gd name="connsiteX113" fmla="*/ 0 w 13264303"/>
                <a:gd name="connsiteY113" fmla="*/ 2251844 h 4338735"/>
                <a:gd name="connsiteX114" fmla="*/ 0 w 13264303"/>
                <a:gd name="connsiteY114" fmla="*/ 2254152 h 4338735"/>
                <a:gd name="connsiteX115" fmla="*/ 0 w 13264303"/>
                <a:gd name="connsiteY115" fmla="*/ 2343504 h 4338735"/>
                <a:gd name="connsiteX116" fmla="*/ 0 w 13264303"/>
                <a:gd name="connsiteY116" fmla="*/ 2356700 h 4338735"/>
                <a:gd name="connsiteX117" fmla="*/ 0 w 13264303"/>
                <a:gd name="connsiteY117" fmla="*/ 2357611 h 4338735"/>
                <a:gd name="connsiteX118" fmla="*/ 0 w 13264303"/>
                <a:gd name="connsiteY118" fmla="*/ 2372517 h 4338735"/>
                <a:gd name="connsiteX119" fmla="*/ 0 w 13264303"/>
                <a:gd name="connsiteY119" fmla="*/ 2421388 h 4338735"/>
                <a:gd name="connsiteX120" fmla="*/ 0 w 13264303"/>
                <a:gd name="connsiteY120" fmla="*/ 2423459 h 4338735"/>
                <a:gd name="connsiteX121" fmla="*/ 0 w 13264303"/>
                <a:gd name="connsiteY121" fmla="*/ 2482227 h 4338735"/>
                <a:gd name="connsiteX122" fmla="*/ 0 w 13264303"/>
                <a:gd name="connsiteY122" fmla="*/ 2494540 h 4338735"/>
                <a:gd name="connsiteX123" fmla="*/ 0 w 13264303"/>
                <a:gd name="connsiteY123" fmla="*/ 2500863 h 4338735"/>
                <a:gd name="connsiteX124" fmla="*/ 0 w 13264303"/>
                <a:gd name="connsiteY124" fmla="*/ 2527353 h 4338735"/>
                <a:gd name="connsiteX125" fmla="*/ 0 w 13264303"/>
                <a:gd name="connsiteY125" fmla="*/ 2557269 h 4338735"/>
                <a:gd name="connsiteX126" fmla="*/ 0 w 13264303"/>
                <a:gd name="connsiteY126" fmla="*/ 2581497 h 4338735"/>
                <a:gd name="connsiteX127" fmla="*/ 0 w 13264303"/>
                <a:gd name="connsiteY127" fmla="*/ 2612168 h 4338735"/>
                <a:gd name="connsiteX128" fmla="*/ 0 w 13264303"/>
                <a:gd name="connsiteY128" fmla="*/ 2618797 h 4338735"/>
                <a:gd name="connsiteX129" fmla="*/ 0 w 13264303"/>
                <a:gd name="connsiteY129" fmla="*/ 2633020 h 4338735"/>
                <a:gd name="connsiteX130" fmla="*/ 0 w 13264303"/>
                <a:gd name="connsiteY130" fmla="*/ 2670849 h 4338735"/>
                <a:gd name="connsiteX131" fmla="*/ 0 w 13264303"/>
                <a:gd name="connsiteY131" fmla="*/ 2684044 h 4338735"/>
                <a:gd name="connsiteX132" fmla="*/ 0 w 13264303"/>
                <a:gd name="connsiteY132" fmla="*/ 2700563 h 4338735"/>
                <a:gd name="connsiteX133" fmla="*/ 0 w 13264303"/>
                <a:gd name="connsiteY133" fmla="*/ 2750804 h 4338735"/>
                <a:gd name="connsiteX134" fmla="*/ 0 w 13264303"/>
                <a:gd name="connsiteY134" fmla="*/ 2753693 h 4338735"/>
                <a:gd name="connsiteX135" fmla="*/ 0 w 13264303"/>
                <a:gd name="connsiteY135" fmla="*/ 2763901 h 4338735"/>
                <a:gd name="connsiteX136" fmla="*/ 0 w 13264303"/>
                <a:gd name="connsiteY136" fmla="*/ 2802112 h 4338735"/>
                <a:gd name="connsiteX137" fmla="*/ 0 w 13264303"/>
                <a:gd name="connsiteY137" fmla="*/ 2806358 h 4338735"/>
                <a:gd name="connsiteX138" fmla="*/ 0 w 13264303"/>
                <a:gd name="connsiteY138" fmla="*/ 2821885 h 4338735"/>
                <a:gd name="connsiteX139" fmla="*/ 0 w 13264303"/>
                <a:gd name="connsiteY139" fmla="*/ 2828208 h 4338735"/>
                <a:gd name="connsiteX140" fmla="*/ 0 w 13264303"/>
                <a:gd name="connsiteY140" fmla="*/ 2832111 h 4338735"/>
                <a:gd name="connsiteX141" fmla="*/ 0 w 13264303"/>
                <a:gd name="connsiteY141" fmla="*/ 2850903 h 4338735"/>
                <a:gd name="connsiteX142" fmla="*/ 0 w 13264303"/>
                <a:gd name="connsiteY142" fmla="*/ 2863403 h 4338735"/>
                <a:gd name="connsiteX143" fmla="*/ 0 w 13264303"/>
                <a:gd name="connsiteY143" fmla="*/ 2884614 h 4338735"/>
                <a:gd name="connsiteX144" fmla="*/ 0 w 13264303"/>
                <a:gd name="connsiteY144" fmla="*/ 2960365 h 4338735"/>
                <a:gd name="connsiteX145" fmla="*/ 0 w 13264303"/>
                <a:gd name="connsiteY145" fmla="*/ 2962673 h 4338735"/>
                <a:gd name="connsiteX146" fmla="*/ 0 w 13264303"/>
                <a:gd name="connsiteY146" fmla="*/ 2971854 h 4338735"/>
                <a:gd name="connsiteX147" fmla="*/ 0 w 13264303"/>
                <a:gd name="connsiteY147" fmla="*/ 2981536 h 4338735"/>
                <a:gd name="connsiteX148" fmla="*/ 0 w 13264303"/>
                <a:gd name="connsiteY148" fmla="*/ 3052025 h 4338735"/>
                <a:gd name="connsiteX149" fmla="*/ 0 w 13264303"/>
                <a:gd name="connsiteY149" fmla="*/ 3054371 h 4338735"/>
                <a:gd name="connsiteX150" fmla="*/ 0 w 13264303"/>
                <a:gd name="connsiteY150" fmla="*/ 3081038 h 4338735"/>
                <a:gd name="connsiteX151" fmla="*/ 0 w 13264303"/>
                <a:gd name="connsiteY151" fmla="*/ 3106560 h 4338735"/>
                <a:gd name="connsiteX152" fmla="*/ 0 w 13264303"/>
                <a:gd name="connsiteY152" fmla="*/ 3128546 h 4338735"/>
                <a:gd name="connsiteX153" fmla="*/ 0 w 13264303"/>
                <a:gd name="connsiteY153" fmla="*/ 3131980 h 4338735"/>
                <a:gd name="connsiteX154" fmla="*/ 0 w 13264303"/>
                <a:gd name="connsiteY154" fmla="*/ 3141544 h 4338735"/>
                <a:gd name="connsiteX155" fmla="*/ 0 w 13264303"/>
                <a:gd name="connsiteY155" fmla="*/ 3178248 h 4338735"/>
                <a:gd name="connsiteX156" fmla="*/ 0 w 13264303"/>
                <a:gd name="connsiteY156" fmla="*/ 3190748 h 4338735"/>
                <a:gd name="connsiteX157" fmla="*/ 0 w 13264303"/>
                <a:gd name="connsiteY157" fmla="*/ 3203061 h 4338735"/>
                <a:gd name="connsiteX158" fmla="*/ 0 w 13264303"/>
                <a:gd name="connsiteY158" fmla="*/ 3265790 h 4338735"/>
                <a:gd name="connsiteX159" fmla="*/ 0 w 13264303"/>
                <a:gd name="connsiteY159" fmla="*/ 3272709 h 4338735"/>
                <a:gd name="connsiteX160" fmla="*/ 0 w 13264303"/>
                <a:gd name="connsiteY160" fmla="*/ 3290018 h 4338735"/>
                <a:gd name="connsiteX161" fmla="*/ 0 w 13264303"/>
                <a:gd name="connsiteY161" fmla="*/ 3320689 h 4338735"/>
                <a:gd name="connsiteX162" fmla="*/ 0 w 13264303"/>
                <a:gd name="connsiteY162" fmla="*/ 3379370 h 4338735"/>
                <a:gd name="connsiteX163" fmla="*/ 0 w 13264303"/>
                <a:gd name="connsiteY163" fmla="*/ 3404866 h 4338735"/>
                <a:gd name="connsiteX164" fmla="*/ 0 w 13264303"/>
                <a:gd name="connsiteY164" fmla="*/ 3409084 h 4338735"/>
                <a:gd name="connsiteX165" fmla="*/ 0 w 13264303"/>
                <a:gd name="connsiteY165" fmla="*/ 3459325 h 4338735"/>
                <a:gd name="connsiteX166" fmla="*/ 0 w 13264303"/>
                <a:gd name="connsiteY166" fmla="*/ 3472422 h 4338735"/>
                <a:gd name="connsiteX167" fmla="*/ 0 w 13264303"/>
                <a:gd name="connsiteY167" fmla="*/ 3514879 h 4338735"/>
                <a:gd name="connsiteX168" fmla="*/ 0 w 13264303"/>
                <a:gd name="connsiteY168" fmla="*/ 3525539 h 4338735"/>
                <a:gd name="connsiteX169" fmla="*/ 0 w 13264303"/>
                <a:gd name="connsiteY169" fmla="*/ 3530406 h 4338735"/>
                <a:gd name="connsiteX170" fmla="*/ 0 w 13264303"/>
                <a:gd name="connsiteY170" fmla="*/ 3540632 h 4338735"/>
                <a:gd name="connsiteX171" fmla="*/ 0 w 13264303"/>
                <a:gd name="connsiteY171" fmla="*/ 3559424 h 4338735"/>
                <a:gd name="connsiteX172" fmla="*/ 0 w 13264303"/>
                <a:gd name="connsiteY172" fmla="*/ 3593135 h 4338735"/>
                <a:gd name="connsiteX173" fmla="*/ 0 w 13264303"/>
                <a:gd name="connsiteY173" fmla="*/ 3635249 h 4338735"/>
                <a:gd name="connsiteX174" fmla="*/ 0 w 13264303"/>
                <a:gd name="connsiteY174" fmla="*/ 3690057 h 4338735"/>
                <a:gd name="connsiteX175" fmla="*/ 0 w 13264303"/>
                <a:gd name="connsiteY175" fmla="*/ 3734519 h 4338735"/>
                <a:gd name="connsiteX176" fmla="*/ 0 w 13264303"/>
                <a:gd name="connsiteY176" fmla="*/ 3762892 h 4338735"/>
                <a:gd name="connsiteX177" fmla="*/ 0 w 13264303"/>
                <a:gd name="connsiteY177" fmla="*/ 3815081 h 4338735"/>
                <a:gd name="connsiteX178" fmla="*/ 0 w 13264303"/>
                <a:gd name="connsiteY178" fmla="*/ 3823871 h 4338735"/>
                <a:gd name="connsiteX179" fmla="*/ 0 w 13264303"/>
                <a:gd name="connsiteY179" fmla="*/ 3850065 h 4338735"/>
                <a:gd name="connsiteX180" fmla="*/ 0 w 13264303"/>
                <a:gd name="connsiteY180" fmla="*/ 3886769 h 4338735"/>
                <a:gd name="connsiteX181" fmla="*/ 0 w 13264303"/>
                <a:gd name="connsiteY181" fmla="*/ 3903826 h 4338735"/>
                <a:gd name="connsiteX182" fmla="*/ 0 w 13264303"/>
                <a:gd name="connsiteY182" fmla="*/ 4331270 h 4338735"/>
                <a:gd name="connsiteX183" fmla="*/ 189737 w 13264303"/>
                <a:gd name="connsiteY183" fmla="*/ 4338609 h 4338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</a:cxnLst>
              <a:rect l="l" t="t" r="r" b="b"/>
              <a:pathLst>
                <a:path w="13264303" h="4338735">
                  <a:moveTo>
                    <a:pt x="8707732" y="1480367"/>
                  </a:moveTo>
                  <a:lnTo>
                    <a:pt x="9001744" y="1466643"/>
                  </a:lnTo>
                  <a:cubicBezTo>
                    <a:pt x="9530840" y="1454303"/>
                    <a:pt x="9994815" y="1459632"/>
                    <a:pt x="10402594" y="1477581"/>
                  </a:cubicBezTo>
                  <a:lnTo>
                    <a:pt x="10451980" y="1480367"/>
                  </a:lnTo>
                  <a:close/>
                  <a:moveTo>
                    <a:pt x="189737" y="4338609"/>
                  </a:moveTo>
                  <a:cubicBezTo>
                    <a:pt x="552792" y="4341553"/>
                    <a:pt x="1386551" y="4296120"/>
                    <a:pt x="2247728" y="3885536"/>
                  </a:cubicBezTo>
                  <a:cubicBezTo>
                    <a:pt x="3655943" y="3215439"/>
                    <a:pt x="5968666" y="1979948"/>
                    <a:pt x="9001744" y="1911144"/>
                  </a:cubicBezTo>
                  <a:cubicBezTo>
                    <a:pt x="11823591" y="1845331"/>
                    <a:pt x="12793093" y="2282090"/>
                    <a:pt x="13264303" y="2455597"/>
                  </a:cubicBezTo>
                  <a:cubicBezTo>
                    <a:pt x="13264303" y="2434283"/>
                    <a:pt x="13264303" y="2291812"/>
                    <a:pt x="13264303" y="2122050"/>
                  </a:cubicBezTo>
                  <a:lnTo>
                    <a:pt x="13264303" y="2011096"/>
                  </a:lnTo>
                  <a:cubicBezTo>
                    <a:pt x="13264303" y="2006656"/>
                    <a:pt x="13264303" y="1996957"/>
                    <a:pt x="13264303" y="1982848"/>
                  </a:cubicBezTo>
                  <a:lnTo>
                    <a:pt x="13264303" y="1946668"/>
                  </a:lnTo>
                  <a:lnTo>
                    <a:pt x="13264303" y="1928141"/>
                  </a:lnTo>
                  <a:cubicBezTo>
                    <a:pt x="13264303" y="1906062"/>
                    <a:pt x="13264303" y="1880421"/>
                    <a:pt x="13264303" y="1852068"/>
                  </a:cubicBezTo>
                  <a:lnTo>
                    <a:pt x="13264303" y="1773949"/>
                  </a:lnTo>
                  <a:lnTo>
                    <a:pt x="13264303" y="1759722"/>
                  </a:lnTo>
                  <a:lnTo>
                    <a:pt x="13264303" y="1695108"/>
                  </a:lnTo>
                  <a:lnTo>
                    <a:pt x="13264303" y="1683751"/>
                  </a:lnTo>
                  <a:lnTo>
                    <a:pt x="13264303" y="1677550"/>
                  </a:lnTo>
                  <a:lnTo>
                    <a:pt x="13264303" y="1663432"/>
                  </a:lnTo>
                  <a:cubicBezTo>
                    <a:pt x="13264303" y="1656046"/>
                    <a:pt x="13264303" y="1647011"/>
                    <a:pt x="13264303" y="1636510"/>
                  </a:cubicBezTo>
                  <a:lnTo>
                    <a:pt x="13264303" y="1624754"/>
                  </a:lnTo>
                  <a:lnTo>
                    <a:pt x="13264303" y="1600796"/>
                  </a:lnTo>
                  <a:lnTo>
                    <a:pt x="13264303" y="1565496"/>
                  </a:lnTo>
                  <a:lnTo>
                    <a:pt x="13264303" y="1557391"/>
                  </a:lnTo>
                  <a:lnTo>
                    <a:pt x="13264303" y="1519940"/>
                  </a:lnTo>
                  <a:lnTo>
                    <a:pt x="13264303" y="1507393"/>
                  </a:lnTo>
                  <a:lnTo>
                    <a:pt x="13264303" y="1502167"/>
                  </a:lnTo>
                  <a:lnTo>
                    <a:pt x="13264303" y="1490695"/>
                  </a:lnTo>
                  <a:lnTo>
                    <a:pt x="13264303" y="1480367"/>
                  </a:lnTo>
                  <a:lnTo>
                    <a:pt x="13264303" y="1432377"/>
                  </a:lnTo>
                  <a:cubicBezTo>
                    <a:pt x="13264303" y="1406034"/>
                    <a:pt x="13264303" y="1378498"/>
                    <a:pt x="13264303" y="1350205"/>
                  </a:cubicBezTo>
                  <a:lnTo>
                    <a:pt x="13264303" y="1329448"/>
                  </a:lnTo>
                  <a:lnTo>
                    <a:pt x="13264303" y="1302575"/>
                  </a:lnTo>
                  <a:cubicBezTo>
                    <a:pt x="13264303" y="1298135"/>
                    <a:pt x="13264303" y="1288436"/>
                    <a:pt x="13264303" y="1274327"/>
                  </a:cubicBezTo>
                  <a:lnTo>
                    <a:pt x="13264303" y="1250607"/>
                  </a:lnTo>
                  <a:lnTo>
                    <a:pt x="13264303" y="1219620"/>
                  </a:lnTo>
                  <a:lnTo>
                    <a:pt x="13264303" y="1180253"/>
                  </a:lnTo>
                  <a:lnTo>
                    <a:pt x="13264303" y="1174822"/>
                  </a:lnTo>
                  <a:lnTo>
                    <a:pt x="13264303" y="1143548"/>
                  </a:lnTo>
                  <a:lnTo>
                    <a:pt x="13264303" y="1120995"/>
                  </a:lnTo>
                  <a:lnTo>
                    <a:pt x="13264303" y="1075439"/>
                  </a:lnTo>
                  <a:lnTo>
                    <a:pt x="13264303" y="1051201"/>
                  </a:lnTo>
                  <a:lnTo>
                    <a:pt x="13264303" y="1046194"/>
                  </a:lnTo>
                  <a:lnTo>
                    <a:pt x="13264303" y="1035866"/>
                  </a:lnTo>
                  <a:lnTo>
                    <a:pt x="13264303" y="1002103"/>
                  </a:lnTo>
                  <a:lnTo>
                    <a:pt x="13264303" y="975230"/>
                  </a:lnTo>
                  <a:lnTo>
                    <a:pt x="13264303" y="969029"/>
                  </a:lnTo>
                  <a:lnTo>
                    <a:pt x="13264303" y="954911"/>
                  </a:lnTo>
                  <a:cubicBezTo>
                    <a:pt x="13264303" y="940138"/>
                    <a:pt x="13264303" y="918771"/>
                    <a:pt x="13264303" y="892275"/>
                  </a:cubicBezTo>
                  <a:lnTo>
                    <a:pt x="13264303" y="886861"/>
                  </a:lnTo>
                  <a:lnTo>
                    <a:pt x="13264303" y="848870"/>
                  </a:lnTo>
                  <a:lnTo>
                    <a:pt x="13264303" y="836951"/>
                  </a:lnTo>
                  <a:lnTo>
                    <a:pt x="13264303" y="798872"/>
                  </a:lnTo>
                  <a:lnTo>
                    <a:pt x="13264303" y="793650"/>
                  </a:lnTo>
                  <a:lnTo>
                    <a:pt x="13264303" y="793646"/>
                  </a:lnTo>
                  <a:lnTo>
                    <a:pt x="13264303" y="758056"/>
                  </a:lnTo>
                  <a:lnTo>
                    <a:pt x="13264303" y="731270"/>
                  </a:lnTo>
                  <a:lnTo>
                    <a:pt x="13264303" y="723856"/>
                  </a:lnTo>
                  <a:lnTo>
                    <a:pt x="13264303" y="714392"/>
                  </a:lnTo>
                  <a:lnTo>
                    <a:pt x="13264303" y="708521"/>
                  </a:lnTo>
                  <a:lnTo>
                    <a:pt x="13264303" y="641684"/>
                  </a:lnTo>
                  <a:lnTo>
                    <a:pt x="13264303" y="620927"/>
                  </a:lnTo>
                  <a:lnTo>
                    <a:pt x="13264303" y="542086"/>
                  </a:lnTo>
                  <a:lnTo>
                    <a:pt x="13264303" y="471732"/>
                  </a:lnTo>
                  <a:lnTo>
                    <a:pt x="13264303" y="466301"/>
                  </a:lnTo>
                  <a:lnTo>
                    <a:pt x="13264303" y="412474"/>
                  </a:lnTo>
                  <a:lnTo>
                    <a:pt x="13264303" y="366918"/>
                  </a:lnTo>
                  <a:lnTo>
                    <a:pt x="13264303" y="337673"/>
                  </a:lnTo>
                  <a:lnTo>
                    <a:pt x="13264303" y="327345"/>
                  </a:lnTo>
                  <a:lnTo>
                    <a:pt x="13264303" y="293582"/>
                  </a:lnTo>
                  <a:cubicBezTo>
                    <a:pt x="13264303" y="129149"/>
                    <a:pt x="13264303" y="0"/>
                    <a:pt x="13264303" y="0"/>
                  </a:cubicBezTo>
                  <a:lnTo>
                    <a:pt x="0" y="0"/>
                  </a:lnTo>
                  <a:cubicBezTo>
                    <a:pt x="0" y="89091"/>
                    <a:pt x="0" y="175398"/>
                    <a:pt x="0" y="259007"/>
                  </a:cubicBezTo>
                  <a:lnTo>
                    <a:pt x="0" y="327345"/>
                  </a:lnTo>
                  <a:lnTo>
                    <a:pt x="0" y="501832"/>
                  </a:lnTo>
                  <a:lnTo>
                    <a:pt x="0" y="586352"/>
                  </a:lnTo>
                  <a:lnTo>
                    <a:pt x="0" y="708521"/>
                  </a:lnTo>
                  <a:lnTo>
                    <a:pt x="0" y="728995"/>
                  </a:lnTo>
                  <a:lnTo>
                    <a:pt x="0" y="829177"/>
                  </a:lnTo>
                  <a:lnTo>
                    <a:pt x="0" y="941021"/>
                  </a:lnTo>
                  <a:lnTo>
                    <a:pt x="0" y="967528"/>
                  </a:lnTo>
                  <a:lnTo>
                    <a:pt x="0" y="1035866"/>
                  </a:lnTo>
                  <a:lnTo>
                    <a:pt x="0" y="1056340"/>
                  </a:lnTo>
                  <a:lnTo>
                    <a:pt x="0" y="1138430"/>
                  </a:lnTo>
                  <a:lnTo>
                    <a:pt x="0" y="1210353"/>
                  </a:lnTo>
                  <a:lnTo>
                    <a:pt x="0" y="1268366"/>
                  </a:lnTo>
                  <a:lnTo>
                    <a:pt x="0" y="1294873"/>
                  </a:lnTo>
                  <a:lnTo>
                    <a:pt x="0" y="1321745"/>
                  </a:lnTo>
                  <a:lnTo>
                    <a:pt x="0" y="1437516"/>
                  </a:lnTo>
                  <a:lnTo>
                    <a:pt x="0" y="1465775"/>
                  </a:lnTo>
                  <a:lnTo>
                    <a:pt x="0" y="1480367"/>
                  </a:lnTo>
                  <a:lnTo>
                    <a:pt x="0" y="1491487"/>
                  </a:lnTo>
                  <a:lnTo>
                    <a:pt x="0" y="1537698"/>
                  </a:lnTo>
                  <a:lnTo>
                    <a:pt x="0" y="1648179"/>
                  </a:lnTo>
                  <a:lnTo>
                    <a:pt x="0" y="1649090"/>
                  </a:lnTo>
                  <a:lnTo>
                    <a:pt x="0" y="1649542"/>
                  </a:lnTo>
                  <a:lnTo>
                    <a:pt x="0" y="1739374"/>
                  </a:lnTo>
                  <a:lnTo>
                    <a:pt x="0" y="1764861"/>
                  </a:lnTo>
                  <a:lnTo>
                    <a:pt x="0" y="1792342"/>
                  </a:lnTo>
                  <a:lnTo>
                    <a:pt x="0" y="1818832"/>
                  </a:lnTo>
                  <a:lnTo>
                    <a:pt x="0" y="1846951"/>
                  </a:lnTo>
                  <a:lnTo>
                    <a:pt x="0" y="1924499"/>
                  </a:lnTo>
                  <a:lnTo>
                    <a:pt x="0" y="1975523"/>
                  </a:lnTo>
                  <a:lnTo>
                    <a:pt x="0" y="1976887"/>
                  </a:lnTo>
                  <a:lnTo>
                    <a:pt x="0" y="1982199"/>
                  </a:lnTo>
                  <a:lnTo>
                    <a:pt x="0" y="2030266"/>
                  </a:lnTo>
                  <a:lnTo>
                    <a:pt x="0" y="2045172"/>
                  </a:lnTo>
                  <a:lnTo>
                    <a:pt x="0" y="2119687"/>
                  </a:lnTo>
                  <a:lnTo>
                    <a:pt x="0" y="2154882"/>
                  </a:lnTo>
                  <a:lnTo>
                    <a:pt x="0" y="2174296"/>
                  </a:lnTo>
                  <a:lnTo>
                    <a:pt x="0" y="2200008"/>
                  </a:lnTo>
                  <a:lnTo>
                    <a:pt x="0" y="2209362"/>
                  </a:lnTo>
                  <a:lnTo>
                    <a:pt x="0" y="2251844"/>
                  </a:lnTo>
                  <a:lnTo>
                    <a:pt x="0" y="2254152"/>
                  </a:lnTo>
                  <a:cubicBezTo>
                    <a:pt x="0" y="2285560"/>
                    <a:pt x="0" y="2315315"/>
                    <a:pt x="0" y="2343504"/>
                  </a:cubicBezTo>
                  <a:lnTo>
                    <a:pt x="0" y="2356700"/>
                  </a:lnTo>
                  <a:lnTo>
                    <a:pt x="0" y="2357611"/>
                  </a:lnTo>
                  <a:lnTo>
                    <a:pt x="0" y="2372517"/>
                  </a:lnTo>
                  <a:lnTo>
                    <a:pt x="0" y="2421388"/>
                  </a:lnTo>
                  <a:lnTo>
                    <a:pt x="0" y="2423459"/>
                  </a:lnTo>
                  <a:lnTo>
                    <a:pt x="0" y="2482227"/>
                  </a:lnTo>
                  <a:lnTo>
                    <a:pt x="0" y="2494540"/>
                  </a:lnTo>
                  <a:lnTo>
                    <a:pt x="0" y="2500863"/>
                  </a:lnTo>
                  <a:lnTo>
                    <a:pt x="0" y="2527353"/>
                  </a:lnTo>
                  <a:lnTo>
                    <a:pt x="0" y="2557269"/>
                  </a:lnTo>
                  <a:lnTo>
                    <a:pt x="0" y="2581497"/>
                  </a:lnTo>
                  <a:lnTo>
                    <a:pt x="0" y="2612168"/>
                  </a:lnTo>
                  <a:lnTo>
                    <a:pt x="0" y="2618797"/>
                  </a:lnTo>
                  <a:lnTo>
                    <a:pt x="0" y="2633020"/>
                  </a:lnTo>
                  <a:lnTo>
                    <a:pt x="0" y="2670849"/>
                  </a:lnTo>
                  <a:lnTo>
                    <a:pt x="0" y="2684044"/>
                  </a:lnTo>
                  <a:lnTo>
                    <a:pt x="0" y="2700563"/>
                  </a:lnTo>
                  <a:lnTo>
                    <a:pt x="0" y="2750804"/>
                  </a:lnTo>
                  <a:lnTo>
                    <a:pt x="0" y="2753693"/>
                  </a:lnTo>
                  <a:lnTo>
                    <a:pt x="0" y="2763901"/>
                  </a:lnTo>
                  <a:lnTo>
                    <a:pt x="0" y="2802112"/>
                  </a:lnTo>
                  <a:lnTo>
                    <a:pt x="0" y="2806358"/>
                  </a:lnTo>
                  <a:lnTo>
                    <a:pt x="0" y="2821885"/>
                  </a:lnTo>
                  <a:lnTo>
                    <a:pt x="0" y="2828208"/>
                  </a:lnTo>
                  <a:lnTo>
                    <a:pt x="0" y="2832111"/>
                  </a:lnTo>
                  <a:cubicBezTo>
                    <a:pt x="0" y="2850903"/>
                    <a:pt x="0" y="2850903"/>
                    <a:pt x="0" y="2850903"/>
                  </a:cubicBezTo>
                  <a:lnTo>
                    <a:pt x="0" y="2863403"/>
                  </a:lnTo>
                  <a:lnTo>
                    <a:pt x="0" y="2884614"/>
                  </a:lnTo>
                  <a:lnTo>
                    <a:pt x="0" y="2960365"/>
                  </a:lnTo>
                  <a:lnTo>
                    <a:pt x="0" y="2962673"/>
                  </a:lnTo>
                  <a:lnTo>
                    <a:pt x="0" y="2971854"/>
                  </a:lnTo>
                  <a:lnTo>
                    <a:pt x="0" y="2981536"/>
                  </a:lnTo>
                  <a:lnTo>
                    <a:pt x="0" y="3052025"/>
                  </a:lnTo>
                  <a:lnTo>
                    <a:pt x="0" y="3054371"/>
                  </a:lnTo>
                  <a:lnTo>
                    <a:pt x="0" y="3081038"/>
                  </a:lnTo>
                  <a:lnTo>
                    <a:pt x="0" y="3106560"/>
                  </a:lnTo>
                  <a:lnTo>
                    <a:pt x="0" y="3128546"/>
                  </a:lnTo>
                  <a:lnTo>
                    <a:pt x="0" y="3131980"/>
                  </a:lnTo>
                  <a:lnTo>
                    <a:pt x="0" y="3141544"/>
                  </a:lnTo>
                  <a:cubicBezTo>
                    <a:pt x="0" y="3178248"/>
                    <a:pt x="0" y="3178248"/>
                    <a:pt x="0" y="3178248"/>
                  </a:cubicBezTo>
                  <a:lnTo>
                    <a:pt x="0" y="3190748"/>
                  </a:lnTo>
                  <a:lnTo>
                    <a:pt x="0" y="3203061"/>
                  </a:lnTo>
                  <a:cubicBezTo>
                    <a:pt x="0" y="3225334"/>
                    <a:pt x="0" y="3246215"/>
                    <a:pt x="0" y="3265790"/>
                  </a:cubicBezTo>
                  <a:lnTo>
                    <a:pt x="0" y="3272709"/>
                  </a:lnTo>
                  <a:lnTo>
                    <a:pt x="0" y="3290018"/>
                  </a:lnTo>
                  <a:lnTo>
                    <a:pt x="0" y="3320689"/>
                  </a:lnTo>
                  <a:lnTo>
                    <a:pt x="0" y="3379370"/>
                  </a:lnTo>
                  <a:lnTo>
                    <a:pt x="0" y="3404866"/>
                  </a:lnTo>
                  <a:lnTo>
                    <a:pt x="0" y="3409084"/>
                  </a:lnTo>
                  <a:lnTo>
                    <a:pt x="0" y="3459325"/>
                  </a:lnTo>
                  <a:lnTo>
                    <a:pt x="0" y="3472422"/>
                  </a:lnTo>
                  <a:cubicBezTo>
                    <a:pt x="0" y="3489822"/>
                    <a:pt x="0" y="3503743"/>
                    <a:pt x="0" y="3514879"/>
                  </a:cubicBezTo>
                  <a:lnTo>
                    <a:pt x="0" y="3525539"/>
                  </a:lnTo>
                  <a:lnTo>
                    <a:pt x="0" y="3530406"/>
                  </a:lnTo>
                  <a:lnTo>
                    <a:pt x="0" y="3540632"/>
                  </a:lnTo>
                  <a:cubicBezTo>
                    <a:pt x="0" y="3559424"/>
                    <a:pt x="0" y="3559424"/>
                    <a:pt x="0" y="3559424"/>
                  </a:cubicBezTo>
                  <a:lnTo>
                    <a:pt x="0" y="3593135"/>
                  </a:lnTo>
                  <a:lnTo>
                    <a:pt x="0" y="3635249"/>
                  </a:lnTo>
                  <a:lnTo>
                    <a:pt x="0" y="3690057"/>
                  </a:lnTo>
                  <a:lnTo>
                    <a:pt x="0" y="3734519"/>
                  </a:lnTo>
                  <a:lnTo>
                    <a:pt x="0" y="3762892"/>
                  </a:lnTo>
                  <a:cubicBezTo>
                    <a:pt x="0" y="3783538"/>
                    <a:pt x="0" y="3800744"/>
                    <a:pt x="0" y="3815081"/>
                  </a:cubicBezTo>
                  <a:lnTo>
                    <a:pt x="0" y="3823871"/>
                  </a:lnTo>
                  <a:lnTo>
                    <a:pt x="0" y="3850065"/>
                  </a:lnTo>
                  <a:cubicBezTo>
                    <a:pt x="0" y="3886769"/>
                    <a:pt x="0" y="3886769"/>
                    <a:pt x="0" y="3886769"/>
                  </a:cubicBezTo>
                  <a:lnTo>
                    <a:pt x="0" y="3903826"/>
                  </a:lnTo>
                  <a:cubicBezTo>
                    <a:pt x="0" y="4331270"/>
                    <a:pt x="0" y="4331270"/>
                    <a:pt x="0" y="4331270"/>
                  </a:cubicBezTo>
                  <a:cubicBezTo>
                    <a:pt x="0" y="4331270"/>
                    <a:pt x="68719" y="4337627"/>
                    <a:pt x="189737" y="433860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任意多边形: 形状 12"/>
            <p:cNvSpPr/>
            <p:nvPr/>
          </p:nvSpPr>
          <p:spPr bwMode="auto">
            <a:xfrm flipV="1">
              <a:off x="-797768" y="4888316"/>
              <a:ext cx="13265365" cy="3562505"/>
            </a:xfrm>
            <a:custGeom>
              <a:avLst/>
              <a:gdLst>
                <a:gd name="connsiteX0" fmla="*/ 5336837 w 13265365"/>
                <a:gd name="connsiteY0" fmla="*/ 3562505 h 3562505"/>
                <a:gd name="connsiteX1" fmla="*/ 6977781 w 13265365"/>
                <a:gd name="connsiteY1" fmla="*/ 3361161 h 3562505"/>
                <a:gd name="connsiteX2" fmla="*/ 10118865 w 13265365"/>
                <a:gd name="connsiteY2" fmla="*/ 2153095 h 3562505"/>
                <a:gd name="connsiteX3" fmla="*/ 10931214 w 13265365"/>
                <a:gd name="connsiteY3" fmla="*/ 2068896 h 3562505"/>
                <a:gd name="connsiteX4" fmla="*/ 13265365 w 13265365"/>
                <a:gd name="connsiteY4" fmla="*/ 2632660 h 3562505"/>
                <a:gd name="connsiteX5" fmla="*/ 13265365 w 13265365"/>
                <a:gd name="connsiteY5" fmla="*/ 2238737 h 3562505"/>
                <a:gd name="connsiteX6" fmla="*/ 13265365 w 13265365"/>
                <a:gd name="connsiteY6" fmla="*/ 2166328 h 3562505"/>
                <a:gd name="connsiteX7" fmla="*/ 13265365 w 13265365"/>
                <a:gd name="connsiteY7" fmla="*/ 2079362 h 3562505"/>
                <a:gd name="connsiteX8" fmla="*/ 13265365 w 13265365"/>
                <a:gd name="connsiteY8" fmla="*/ 1956255 h 3562505"/>
                <a:gd name="connsiteX9" fmla="*/ 13265365 w 13265365"/>
                <a:gd name="connsiteY9" fmla="*/ 1954486 h 3562505"/>
                <a:gd name="connsiteX10" fmla="*/ 13265365 w 13265365"/>
                <a:gd name="connsiteY10" fmla="*/ 1942713 h 3562505"/>
                <a:gd name="connsiteX11" fmla="*/ 13265365 w 13265365"/>
                <a:gd name="connsiteY11" fmla="*/ 1827041 h 3562505"/>
                <a:gd name="connsiteX12" fmla="*/ 13265365 w 13265365"/>
                <a:gd name="connsiteY12" fmla="*/ 1772405 h 3562505"/>
                <a:gd name="connsiteX13" fmla="*/ 13265365 w 13265365"/>
                <a:gd name="connsiteY13" fmla="*/ 1744414 h 3562505"/>
                <a:gd name="connsiteX14" fmla="*/ 13265365 w 13265365"/>
                <a:gd name="connsiteY14" fmla="*/ 1730600 h 3562505"/>
                <a:gd name="connsiteX15" fmla="*/ 13265365 w 13265365"/>
                <a:gd name="connsiteY15" fmla="*/ 1659755 h 3562505"/>
                <a:gd name="connsiteX16" fmla="*/ 13265365 w 13265365"/>
                <a:gd name="connsiteY16" fmla="*/ 1651641 h 3562505"/>
                <a:gd name="connsiteX17" fmla="*/ 13265365 w 13265365"/>
                <a:gd name="connsiteY17" fmla="*/ 1613030 h 3562505"/>
                <a:gd name="connsiteX18" fmla="*/ 13265365 w 13265365"/>
                <a:gd name="connsiteY18" fmla="*/ 1588415 h 3562505"/>
                <a:gd name="connsiteX19" fmla="*/ 13265365 w 13265365"/>
                <a:gd name="connsiteY19" fmla="*/ 1560563 h 3562505"/>
                <a:gd name="connsiteX20" fmla="*/ 13265365 w 13265365"/>
                <a:gd name="connsiteY20" fmla="*/ 1539175 h 3562505"/>
                <a:gd name="connsiteX21" fmla="*/ 13265365 w 13265365"/>
                <a:gd name="connsiteY21" fmla="*/ 1502172 h 3562505"/>
                <a:gd name="connsiteX22" fmla="*/ 13265365 w 13265365"/>
                <a:gd name="connsiteY22" fmla="*/ 1488154 h 3562505"/>
                <a:gd name="connsiteX23" fmla="*/ 13265365 w 13265365"/>
                <a:gd name="connsiteY23" fmla="*/ 1476381 h 3562505"/>
                <a:gd name="connsiteX24" fmla="*/ 13265365 w 13265365"/>
                <a:gd name="connsiteY24" fmla="*/ 1475658 h 3562505"/>
                <a:gd name="connsiteX25" fmla="*/ 13265365 w 13265365"/>
                <a:gd name="connsiteY25" fmla="*/ 1457884 h 3562505"/>
                <a:gd name="connsiteX26" fmla="*/ 13265365 w 13265365"/>
                <a:gd name="connsiteY26" fmla="*/ 1449683 h 3562505"/>
                <a:gd name="connsiteX27" fmla="*/ 13265365 w 13265365"/>
                <a:gd name="connsiteY27" fmla="*/ 1441568 h 3562505"/>
                <a:gd name="connsiteX28" fmla="*/ 13265365 w 13265365"/>
                <a:gd name="connsiteY28" fmla="*/ 1439237 h 3562505"/>
                <a:gd name="connsiteX29" fmla="*/ 13265365 w 13265365"/>
                <a:gd name="connsiteY29" fmla="*/ 1401188 h 3562505"/>
                <a:gd name="connsiteX30" fmla="*/ 13265365 w 13265365"/>
                <a:gd name="connsiteY30" fmla="*/ 1360709 h 3562505"/>
                <a:gd name="connsiteX31" fmla="*/ 13265365 w 13265365"/>
                <a:gd name="connsiteY31" fmla="*/ 1292446 h 3562505"/>
                <a:gd name="connsiteX32" fmla="*/ 13265365 w 13265365"/>
                <a:gd name="connsiteY32" fmla="*/ 1278081 h 3562505"/>
                <a:gd name="connsiteX33" fmla="*/ 13265365 w 13265365"/>
                <a:gd name="connsiteY33" fmla="*/ 1265832 h 3562505"/>
                <a:gd name="connsiteX34" fmla="*/ 13265365 w 13265365"/>
                <a:gd name="connsiteY34" fmla="*/ 1264539 h 3562505"/>
                <a:gd name="connsiteX35" fmla="*/ 13265365 w 13265365"/>
                <a:gd name="connsiteY35" fmla="*/ 1232704 h 3562505"/>
                <a:gd name="connsiteX36" fmla="*/ 13265365 w 13265365"/>
                <a:gd name="connsiteY36" fmla="*/ 1193423 h 3562505"/>
                <a:gd name="connsiteX37" fmla="*/ 13265365 w 13265365"/>
                <a:gd name="connsiteY37" fmla="*/ 1180914 h 3562505"/>
                <a:gd name="connsiteX38" fmla="*/ 13265365 w 13265365"/>
                <a:gd name="connsiteY38" fmla="*/ 1148867 h 3562505"/>
                <a:gd name="connsiteX39" fmla="*/ 13265365 w 13265365"/>
                <a:gd name="connsiteY39" fmla="*/ 1136510 h 3562505"/>
                <a:gd name="connsiteX40" fmla="*/ 13265365 w 13265365"/>
                <a:gd name="connsiteY40" fmla="*/ 1106457 h 3562505"/>
                <a:gd name="connsiteX41" fmla="*/ 13265365 w 13265365"/>
                <a:gd name="connsiteY41" fmla="*/ 1094231 h 3562505"/>
                <a:gd name="connsiteX42" fmla="*/ 13265365 w 13265365"/>
                <a:gd name="connsiteY42" fmla="*/ 1067584 h 3562505"/>
                <a:gd name="connsiteX43" fmla="*/ 13265365 w 13265365"/>
                <a:gd name="connsiteY43" fmla="*/ 1052426 h 3562505"/>
                <a:gd name="connsiteX44" fmla="*/ 13265365 w 13265365"/>
                <a:gd name="connsiteY44" fmla="*/ 1021381 h 3562505"/>
                <a:gd name="connsiteX45" fmla="*/ 13265365 w 13265365"/>
                <a:gd name="connsiteY45" fmla="*/ 993356 h 3562505"/>
                <a:gd name="connsiteX46" fmla="*/ 13265365 w 13265365"/>
                <a:gd name="connsiteY46" fmla="*/ 983350 h 3562505"/>
                <a:gd name="connsiteX47" fmla="*/ 13265365 w 13265365"/>
                <a:gd name="connsiteY47" fmla="*/ 978965 h 3562505"/>
                <a:gd name="connsiteX48" fmla="*/ 13265365 w 13265365"/>
                <a:gd name="connsiteY48" fmla="*/ 973663 h 3562505"/>
                <a:gd name="connsiteX49" fmla="*/ 13265365 w 13265365"/>
                <a:gd name="connsiteY49" fmla="*/ 973467 h 3562505"/>
                <a:gd name="connsiteX50" fmla="*/ 13265365 w 13265365"/>
                <a:gd name="connsiteY50" fmla="*/ 972905 h 3562505"/>
                <a:gd name="connsiteX51" fmla="*/ 13265365 w 13265365"/>
                <a:gd name="connsiteY51" fmla="*/ 969808 h 3562505"/>
                <a:gd name="connsiteX52" fmla="*/ 13265365 w 13265365"/>
                <a:gd name="connsiteY52" fmla="*/ 934856 h 3562505"/>
                <a:gd name="connsiteX53" fmla="*/ 13265365 w 13265365"/>
                <a:gd name="connsiteY53" fmla="*/ 910241 h 3562505"/>
                <a:gd name="connsiteX54" fmla="*/ 13265365 w 13265365"/>
                <a:gd name="connsiteY54" fmla="*/ 861001 h 3562505"/>
                <a:gd name="connsiteX55" fmla="*/ 13265365 w 13265365"/>
                <a:gd name="connsiteY55" fmla="*/ 854136 h 3562505"/>
                <a:gd name="connsiteX56" fmla="*/ 13265365 w 13265365"/>
                <a:gd name="connsiteY56" fmla="*/ 823998 h 3562505"/>
                <a:gd name="connsiteX57" fmla="*/ 13265365 w 13265365"/>
                <a:gd name="connsiteY57" fmla="*/ 799500 h 3562505"/>
                <a:gd name="connsiteX58" fmla="*/ 13265365 w 13265365"/>
                <a:gd name="connsiteY58" fmla="*/ 798207 h 3562505"/>
                <a:gd name="connsiteX59" fmla="*/ 13265365 w 13265365"/>
                <a:gd name="connsiteY59" fmla="*/ 797484 h 3562505"/>
                <a:gd name="connsiteX60" fmla="*/ 13265365 w 13265365"/>
                <a:gd name="connsiteY60" fmla="*/ 779710 h 3562505"/>
                <a:gd name="connsiteX61" fmla="*/ 13265365 w 13265365"/>
                <a:gd name="connsiteY61" fmla="*/ 763394 h 3562505"/>
                <a:gd name="connsiteX62" fmla="*/ 13265365 w 13265365"/>
                <a:gd name="connsiteY62" fmla="*/ 761063 h 3562505"/>
                <a:gd name="connsiteX63" fmla="*/ 13265365 w 13265365"/>
                <a:gd name="connsiteY63" fmla="*/ 757695 h 3562505"/>
                <a:gd name="connsiteX64" fmla="*/ 13265365 w 13265365"/>
                <a:gd name="connsiteY64" fmla="*/ 682535 h 3562505"/>
                <a:gd name="connsiteX65" fmla="*/ 13265365 w 13265365"/>
                <a:gd name="connsiteY65" fmla="*/ 678736 h 3562505"/>
                <a:gd name="connsiteX66" fmla="*/ 13265365 w 13265365"/>
                <a:gd name="connsiteY66" fmla="*/ 640125 h 3562505"/>
                <a:gd name="connsiteX67" fmla="*/ 13265365 w 13265365"/>
                <a:gd name="connsiteY67" fmla="*/ 615510 h 3562505"/>
                <a:gd name="connsiteX68" fmla="*/ 13265365 w 13265365"/>
                <a:gd name="connsiteY68" fmla="*/ 614272 h 3562505"/>
                <a:gd name="connsiteX69" fmla="*/ 13265365 w 13265365"/>
                <a:gd name="connsiteY69" fmla="*/ 566270 h 3562505"/>
                <a:gd name="connsiteX70" fmla="*/ 13265365 w 13265365"/>
                <a:gd name="connsiteY70" fmla="*/ 554530 h 3562505"/>
                <a:gd name="connsiteX71" fmla="*/ 13265365 w 13265365"/>
                <a:gd name="connsiteY71" fmla="*/ 529267 h 3562505"/>
                <a:gd name="connsiteX72" fmla="*/ 13265365 w 13265365"/>
                <a:gd name="connsiteY72" fmla="*/ 503476 h 3562505"/>
                <a:gd name="connsiteX73" fmla="*/ 13265365 w 13265365"/>
                <a:gd name="connsiteY73" fmla="*/ 502753 h 3562505"/>
                <a:gd name="connsiteX74" fmla="*/ 13265365 w 13265365"/>
                <a:gd name="connsiteY74" fmla="*/ 502740 h 3562505"/>
                <a:gd name="connsiteX75" fmla="*/ 13265365 w 13265365"/>
                <a:gd name="connsiteY75" fmla="*/ 484979 h 3562505"/>
                <a:gd name="connsiteX76" fmla="*/ 13265365 w 13265365"/>
                <a:gd name="connsiteY76" fmla="*/ 468663 h 3562505"/>
                <a:gd name="connsiteX77" fmla="*/ 13265365 w 13265365"/>
                <a:gd name="connsiteY77" fmla="*/ 466332 h 3562505"/>
                <a:gd name="connsiteX78" fmla="*/ 13265365 w 13265365"/>
                <a:gd name="connsiteY78" fmla="*/ 458336 h 3562505"/>
                <a:gd name="connsiteX79" fmla="*/ 13265365 w 13265365"/>
                <a:gd name="connsiteY79" fmla="*/ 389410 h 3562505"/>
                <a:gd name="connsiteX80" fmla="*/ 13265365 w 13265365"/>
                <a:gd name="connsiteY80" fmla="*/ 387804 h 3562505"/>
                <a:gd name="connsiteX81" fmla="*/ 13265365 w 13265365"/>
                <a:gd name="connsiteY81" fmla="*/ 343207 h 3562505"/>
                <a:gd name="connsiteX82" fmla="*/ 13265365 w 13265365"/>
                <a:gd name="connsiteY82" fmla="*/ 319541 h 3562505"/>
                <a:gd name="connsiteX83" fmla="*/ 13265365 w 13265365"/>
                <a:gd name="connsiteY83" fmla="*/ 315182 h 3562505"/>
                <a:gd name="connsiteX84" fmla="*/ 13265365 w 13265365"/>
                <a:gd name="connsiteY84" fmla="*/ 300791 h 3562505"/>
                <a:gd name="connsiteX85" fmla="*/ 13265365 w 13265365"/>
                <a:gd name="connsiteY85" fmla="*/ 295489 h 3562505"/>
                <a:gd name="connsiteX86" fmla="*/ 13265365 w 13265365"/>
                <a:gd name="connsiteY86" fmla="*/ 294731 h 3562505"/>
                <a:gd name="connsiteX87" fmla="*/ 13265365 w 13265365"/>
                <a:gd name="connsiteY87" fmla="*/ 259799 h 3562505"/>
                <a:gd name="connsiteX88" fmla="*/ 13265365 w 13265365"/>
                <a:gd name="connsiteY88" fmla="*/ 0 h 3562505"/>
                <a:gd name="connsiteX89" fmla="*/ 2408 w 13265365"/>
                <a:gd name="connsiteY89" fmla="*/ 0 h 3562505"/>
                <a:gd name="connsiteX90" fmla="*/ 123 w 13265365"/>
                <a:gd name="connsiteY90" fmla="*/ 657916 h 3562505"/>
                <a:gd name="connsiteX91" fmla="*/ 290 w 13265365"/>
                <a:gd name="connsiteY91" fmla="*/ 688371 h 3562505"/>
                <a:gd name="connsiteX92" fmla="*/ 159 w 13265365"/>
                <a:gd name="connsiteY92" fmla="*/ 729529 h 3562505"/>
                <a:gd name="connsiteX93" fmla="*/ 3 w 13265365"/>
                <a:gd name="connsiteY93" fmla="*/ 842494 h 3562505"/>
                <a:gd name="connsiteX94" fmla="*/ 111 w 13265365"/>
                <a:gd name="connsiteY94" fmla="*/ 941029 h 3562505"/>
                <a:gd name="connsiteX95" fmla="*/ 28 w 13265365"/>
                <a:gd name="connsiteY95" fmla="*/ 976486 h 3562505"/>
                <a:gd name="connsiteX96" fmla="*/ 123 w 13265365"/>
                <a:gd name="connsiteY96" fmla="*/ 1124248 h 3562505"/>
                <a:gd name="connsiteX97" fmla="*/ 297 w 13265365"/>
                <a:gd name="connsiteY97" fmla="*/ 1155980 h 3562505"/>
                <a:gd name="connsiteX98" fmla="*/ 28 w 13265365"/>
                <a:gd name="connsiteY98" fmla="*/ 1271217 h 3562505"/>
                <a:gd name="connsiteX99" fmla="*/ 47 w 13265365"/>
                <a:gd name="connsiteY99" fmla="*/ 1382907 h 3562505"/>
                <a:gd name="connsiteX100" fmla="*/ 150 w 13265365"/>
                <a:gd name="connsiteY100" fmla="*/ 1413896 h 3562505"/>
                <a:gd name="connsiteX101" fmla="*/ 3 w 13265365"/>
                <a:gd name="connsiteY101" fmla="*/ 1520668 h 3562505"/>
                <a:gd name="connsiteX102" fmla="*/ 123 w 13265365"/>
                <a:gd name="connsiteY102" fmla="*/ 1630821 h 3562505"/>
                <a:gd name="connsiteX103" fmla="*/ 675 w 13265365"/>
                <a:gd name="connsiteY103" fmla="*/ 1731433 h 3562505"/>
                <a:gd name="connsiteX104" fmla="*/ 377 w 13265365"/>
                <a:gd name="connsiteY104" fmla="*/ 1799827 h 3562505"/>
                <a:gd name="connsiteX105" fmla="*/ 2408 w 13265365"/>
                <a:gd name="connsiteY105" fmla="*/ 2336135 h 3562505"/>
                <a:gd name="connsiteX106" fmla="*/ 45733 w 13265365"/>
                <a:gd name="connsiteY106" fmla="*/ 2310509 h 3562505"/>
                <a:gd name="connsiteX107" fmla="*/ 1876228 w 13265365"/>
                <a:gd name="connsiteY107" fmla="*/ 2936507 h 3562505"/>
                <a:gd name="connsiteX108" fmla="*/ 5336837 w 13265365"/>
                <a:gd name="connsiteY108" fmla="*/ 3562505 h 3562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3265365" h="3562505">
                  <a:moveTo>
                    <a:pt x="5336837" y="3562505"/>
                  </a:moveTo>
                  <a:cubicBezTo>
                    <a:pt x="5883817" y="3562505"/>
                    <a:pt x="6436215" y="3503932"/>
                    <a:pt x="6977781" y="3361161"/>
                  </a:cubicBezTo>
                  <a:cubicBezTo>
                    <a:pt x="8407516" y="2987759"/>
                    <a:pt x="9003239" y="2394708"/>
                    <a:pt x="10118865" y="2153095"/>
                  </a:cubicBezTo>
                  <a:cubicBezTo>
                    <a:pt x="10389649" y="2094522"/>
                    <a:pt x="10665847" y="2068896"/>
                    <a:pt x="10931214" y="2068896"/>
                  </a:cubicBezTo>
                  <a:cubicBezTo>
                    <a:pt x="12198480" y="2068896"/>
                    <a:pt x="13265365" y="2632660"/>
                    <a:pt x="13265365" y="2632660"/>
                  </a:cubicBezTo>
                  <a:cubicBezTo>
                    <a:pt x="13265365" y="2483482"/>
                    <a:pt x="13265365" y="2352952"/>
                    <a:pt x="13265365" y="2238737"/>
                  </a:cubicBezTo>
                  <a:lnTo>
                    <a:pt x="13265365" y="2166328"/>
                  </a:lnTo>
                  <a:lnTo>
                    <a:pt x="13265365" y="2079362"/>
                  </a:lnTo>
                  <a:lnTo>
                    <a:pt x="13265365" y="1956255"/>
                  </a:lnTo>
                  <a:lnTo>
                    <a:pt x="13265365" y="1954486"/>
                  </a:lnTo>
                  <a:lnTo>
                    <a:pt x="13265365" y="1942713"/>
                  </a:lnTo>
                  <a:lnTo>
                    <a:pt x="13265365" y="1827041"/>
                  </a:lnTo>
                  <a:lnTo>
                    <a:pt x="13265365" y="1772405"/>
                  </a:lnTo>
                  <a:lnTo>
                    <a:pt x="13265365" y="1744414"/>
                  </a:lnTo>
                  <a:lnTo>
                    <a:pt x="13265365" y="1730600"/>
                  </a:lnTo>
                  <a:lnTo>
                    <a:pt x="13265365" y="1659755"/>
                  </a:lnTo>
                  <a:lnTo>
                    <a:pt x="13265365" y="1651641"/>
                  </a:lnTo>
                  <a:lnTo>
                    <a:pt x="13265365" y="1613030"/>
                  </a:lnTo>
                  <a:lnTo>
                    <a:pt x="13265365" y="1588415"/>
                  </a:lnTo>
                  <a:lnTo>
                    <a:pt x="13265365" y="1560563"/>
                  </a:lnTo>
                  <a:lnTo>
                    <a:pt x="13265365" y="1539175"/>
                  </a:lnTo>
                  <a:lnTo>
                    <a:pt x="13265365" y="1502172"/>
                  </a:lnTo>
                  <a:lnTo>
                    <a:pt x="13265365" y="1488154"/>
                  </a:lnTo>
                  <a:lnTo>
                    <a:pt x="13265365" y="1476381"/>
                  </a:lnTo>
                  <a:lnTo>
                    <a:pt x="13265365" y="1475658"/>
                  </a:lnTo>
                  <a:lnTo>
                    <a:pt x="13265365" y="1457884"/>
                  </a:lnTo>
                  <a:lnTo>
                    <a:pt x="13265365" y="1449683"/>
                  </a:lnTo>
                  <a:lnTo>
                    <a:pt x="13265365" y="1441568"/>
                  </a:lnTo>
                  <a:lnTo>
                    <a:pt x="13265365" y="1439237"/>
                  </a:lnTo>
                  <a:lnTo>
                    <a:pt x="13265365" y="1401188"/>
                  </a:lnTo>
                  <a:lnTo>
                    <a:pt x="13265365" y="1360709"/>
                  </a:lnTo>
                  <a:lnTo>
                    <a:pt x="13265365" y="1292446"/>
                  </a:lnTo>
                  <a:lnTo>
                    <a:pt x="13265365" y="1278081"/>
                  </a:lnTo>
                  <a:lnTo>
                    <a:pt x="13265365" y="1265832"/>
                  </a:lnTo>
                  <a:lnTo>
                    <a:pt x="13265365" y="1264539"/>
                  </a:lnTo>
                  <a:lnTo>
                    <a:pt x="13265365" y="1232704"/>
                  </a:lnTo>
                  <a:lnTo>
                    <a:pt x="13265365" y="1193423"/>
                  </a:lnTo>
                  <a:lnTo>
                    <a:pt x="13265365" y="1180914"/>
                  </a:lnTo>
                  <a:lnTo>
                    <a:pt x="13265365" y="1148867"/>
                  </a:lnTo>
                  <a:lnTo>
                    <a:pt x="13265365" y="1136510"/>
                  </a:lnTo>
                  <a:lnTo>
                    <a:pt x="13265365" y="1106457"/>
                  </a:lnTo>
                  <a:lnTo>
                    <a:pt x="13265365" y="1094231"/>
                  </a:lnTo>
                  <a:lnTo>
                    <a:pt x="13265365" y="1067584"/>
                  </a:lnTo>
                  <a:lnTo>
                    <a:pt x="13265365" y="1052426"/>
                  </a:lnTo>
                  <a:lnTo>
                    <a:pt x="13265365" y="1021381"/>
                  </a:lnTo>
                  <a:lnTo>
                    <a:pt x="13265365" y="993356"/>
                  </a:lnTo>
                  <a:lnTo>
                    <a:pt x="13265365" y="983350"/>
                  </a:lnTo>
                  <a:lnTo>
                    <a:pt x="13265365" y="978965"/>
                  </a:lnTo>
                  <a:lnTo>
                    <a:pt x="13265365" y="973663"/>
                  </a:lnTo>
                  <a:lnTo>
                    <a:pt x="13265365" y="973467"/>
                  </a:lnTo>
                  <a:lnTo>
                    <a:pt x="13265365" y="972905"/>
                  </a:lnTo>
                  <a:lnTo>
                    <a:pt x="13265365" y="969808"/>
                  </a:lnTo>
                  <a:lnTo>
                    <a:pt x="13265365" y="934856"/>
                  </a:lnTo>
                  <a:lnTo>
                    <a:pt x="13265365" y="910241"/>
                  </a:lnTo>
                  <a:lnTo>
                    <a:pt x="13265365" y="861001"/>
                  </a:lnTo>
                  <a:lnTo>
                    <a:pt x="13265365" y="854136"/>
                  </a:lnTo>
                  <a:lnTo>
                    <a:pt x="13265365" y="823998"/>
                  </a:lnTo>
                  <a:lnTo>
                    <a:pt x="13265365" y="799500"/>
                  </a:lnTo>
                  <a:lnTo>
                    <a:pt x="13265365" y="798207"/>
                  </a:lnTo>
                  <a:lnTo>
                    <a:pt x="13265365" y="797484"/>
                  </a:lnTo>
                  <a:lnTo>
                    <a:pt x="13265365" y="779710"/>
                  </a:lnTo>
                  <a:lnTo>
                    <a:pt x="13265365" y="763394"/>
                  </a:lnTo>
                  <a:lnTo>
                    <a:pt x="13265365" y="761063"/>
                  </a:lnTo>
                  <a:lnTo>
                    <a:pt x="13265365" y="757695"/>
                  </a:lnTo>
                  <a:lnTo>
                    <a:pt x="13265365" y="682535"/>
                  </a:lnTo>
                  <a:lnTo>
                    <a:pt x="13265365" y="678736"/>
                  </a:lnTo>
                  <a:lnTo>
                    <a:pt x="13265365" y="640125"/>
                  </a:lnTo>
                  <a:lnTo>
                    <a:pt x="13265365" y="615510"/>
                  </a:lnTo>
                  <a:lnTo>
                    <a:pt x="13265365" y="614272"/>
                  </a:lnTo>
                  <a:lnTo>
                    <a:pt x="13265365" y="566270"/>
                  </a:lnTo>
                  <a:lnTo>
                    <a:pt x="13265365" y="554530"/>
                  </a:lnTo>
                  <a:lnTo>
                    <a:pt x="13265365" y="529267"/>
                  </a:lnTo>
                  <a:lnTo>
                    <a:pt x="13265365" y="503476"/>
                  </a:lnTo>
                  <a:lnTo>
                    <a:pt x="13265365" y="502753"/>
                  </a:lnTo>
                  <a:lnTo>
                    <a:pt x="13265365" y="502740"/>
                  </a:lnTo>
                  <a:lnTo>
                    <a:pt x="13265365" y="484979"/>
                  </a:lnTo>
                  <a:lnTo>
                    <a:pt x="13265365" y="468663"/>
                  </a:lnTo>
                  <a:lnTo>
                    <a:pt x="13265365" y="466332"/>
                  </a:lnTo>
                  <a:lnTo>
                    <a:pt x="13265365" y="458336"/>
                  </a:lnTo>
                  <a:lnTo>
                    <a:pt x="13265365" y="389410"/>
                  </a:lnTo>
                  <a:lnTo>
                    <a:pt x="13265365" y="387804"/>
                  </a:lnTo>
                  <a:lnTo>
                    <a:pt x="13265365" y="343207"/>
                  </a:lnTo>
                  <a:lnTo>
                    <a:pt x="13265365" y="319541"/>
                  </a:lnTo>
                  <a:lnTo>
                    <a:pt x="13265365" y="315182"/>
                  </a:lnTo>
                  <a:lnTo>
                    <a:pt x="13265365" y="300791"/>
                  </a:lnTo>
                  <a:lnTo>
                    <a:pt x="13265365" y="295489"/>
                  </a:lnTo>
                  <a:lnTo>
                    <a:pt x="13265365" y="294731"/>
                  </a:lnTo>
                  <a:lnTo>
                    <a:pt x="13265365" y="259799"/>
                  </a:lnTo>
                  <a:cubicBezTo>
                    <a:pt x="13265365" y="0"/>
                    <a:pt x="13265365" y="0"/>
                    <a:pt x="13265365" y="0"/>
                  </a:cubicBezTo>
                  <a:cubicBezTo>
                    <a:pt x="2408" y="0"/>
                    <a:pt x="2408" y="0"/>
                    <a:pt x="2408" y="0"/>
                  </a:cubicBezTo>
                  <a:cubicBezTo>
                    <a:pt x="2408" y="0"/>
                    <a:pt x="-639" y="372716"/>
                    <a:pt x="123" y="657916"/>
                  </a:cubicBezTo>
                  <a:lnTo>
                    <a:pt x="290" y="688371"/>
                  </a:lnTo>
                  <a:lnTo>
                    <a:pt x="159" y="729529"/>
                  </a:lnTo>
                  <a:cubicBezTo>
                    <a:pt x="70" y="767053"/>
                    <a:pt x="13" y="805008"/>
                    <a:pt x="3" y="842494"/>
                  </a:cubicBezTo>
                  <a:lnTo>
                    <a:pt x="111" y="941029"/>
                  </a:lnTo>
                  <a:lnTo>
                    <a:pt x="28" y="976486"/>
                  </a:lnTo>
                  <a:cubicBezTo>
                    <a:pt x="-25" y="1026751"/>
                    <a:pt x="-4" y="1076715"/>
                    <a:pt x="123" y="1124248"/>
                  </a:cubicBezTo>
                  <a:lnTo>
                    <a:pt x="297" y="1155980"/>
                  </a:lnTo>
                  <a:lnTo>
                    <a:pt x="28" y="1271217"/>
                  </a:lnTo>
                  <a:cubicBezTo>
                    <a:pt x="-12" y="1308916"/>
                    <a:pt x="-10" y="1346445"/>
                    <a:pt x="47" y="1382907"/>
                  </a:cubicBezTo>
                  <a:lnTo>
                    <a:pt x="150" y="1413896"/>
                  </a:lnTo>
                  <a:lnTo>
                    <a:pt x="3" y="1520668"/>
                  </a:lnTo>
                  <a:cubicBezTo>
                    <a:pt x="-8" y="1558154"/>
                    <a:pt x="28" y="1595171"/>
                    <a:pt x="123" y="1630821"/>
                  </a:cubicBezTo>
                  <a:lnTo>
                    <a:pt x="675" y="1731433"/>
                  </a:lnTo>
                  <a:lnTo>
                    <a:pt x="377" y="1799827"/>
                  </a:lnTo>
                  <a:cubicBezTo>
                    <a:pt x="-300" y="1994765"/>
                    <a:pt x="-300" y="2218989"/>
                    <a:pt x="2408" y="2336135"/>
                  </a:cubicBezTo>
                  <a:cubicBezTo>
                    <a:pt x="2408" y="2317831"/>
                    <a:pt x="13239" y="2310509"/>
                    <a:pt x="45733" y="2310509"/>
                  </a:cubicBezTo>
                  <a:cubicBezTo>
                    <a:pt x="219035" y="2310509"/>
                    <a:pt x="912239" y="2621678"/>
                    <a:pt x="1876228" y="2936507"/>
                  </a:cubicBezTo>
                  <a:cubicBezTo>
                    <a:pt x="2834799" y="3247676"/>
                    <a:pt x="4069571" y="3562505"/>
                    <a:pt x="5336837" y="3562505"/>
                  </a:cubicBezTo>
                  <a:close/>
                </a:path>
              </a:pathLst>
            </a:custGeom>
            <a:solidFill>
              <a:srgbClr val="D1A290">
                <a:alpha val="37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1" name="矩形 8"/>
          <p:cNvSpPr/>
          <p:nvPr/>
        </p:nvSpPr>
        <p:spPr>
          <a:xfrm>
            <a:off x="2934304" y="2038062"/>
            <a:ext cx="3619866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输入您的标题</a:t>
            </a:r>
            <a:endParaRPr kumimoji="1" lang="zh-CN" altLang="en-US" sz="2800" b="1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文本框 10"/>
          <p:cNvSpPr txBox="1"/>
          <p:nvPr/>
        </p:nvSpPr>
        <p:spPr>
          <a:xfrm>
            <a:off x="2934304" y="2614685"/>
            <a:ext cx="43942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ADD YOUR TITTLE HERE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TextBox 24"/>
          <p:cNvSpPr txBox="1"/>
          <p:nvPr/>
        </p:nvSpPr>
        <p:spPr>
          <a:xfrm>
            <a:off x="2934304" y="3054511"/>
            <a:ext cx="3962401" cy="782320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0" marR="0" lvl="0" indent="0" algn="l" defTabSz="12179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同心圆 13"/>
          <p:cNvSpPr/>
          <p:nvPr/>
        </p:nvSpPr>
        <p:spPr>
          <a:xfrm>
            <a:off x="1153160" y="2160905"/>
            <a:ext cx="1537335" cy="1537335"/>
          </a:xfrm>
          <a:prstGeom prst="donut">
            <a:avLst>
              <a:gd name="adj" fmla="val 9269"/>
            </a:avLst>
          </a:prstGeom>
          <a:solidFill>
            <a:srgbClr val="5256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PA-文本框 25"/>
          <p:cNvSpPr txBox="1"/>
          <p:nvPr>
            <p:custDataLst>
              <p:tags r:id="rId1"/>
            </p:custDataLst>
          </p:nvPr>
        </p:nvSpPr>
        <p:spPr>
          <a:xfrm>
            <a:off x="785124" y="2251794"/>
            <a:ext cx="227430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>
                <a:solidFill>
                  <a:schemeClr val="accent1"/>
                </a:solidFill>
                <a:cs typeface="+mn-ea"/>
                <a:sym typeface="+mn-lt"/>
              </a:rPr>
              <a:t>01</a:t>
            </a:r>
            <a:endParaRPr lang="zh-CN" altLang="en-US" sz="88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rcRect r="12991" b="25931"/>
          <a:stretch>
            <a:fillRect/>
          </a:stretch>
        </p:blipFill>
        <p:spPr>
          <a:xfrm flipH="1">
            <a:off x="6986270" y="1443355"/>
            <a:ext cx="5379720" cy="4723765"/>
          </a:xfrm>
          <a:prstGeom prst="parallelogram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 rot="0">
            <a:off x="358140" y="175260"/>
            <a:ext cx="4895216" cy="708025"/>
            <a:chOff x="476650" y="340321"/>
            <a:chExt cx="4895367" cy="707569"/>
          </a:xfrm>
        </p:grpSpPr>
        <p:sp>
          <p:nvSpPr>
            <p:cNvPr id="31" name="椭圆 30"/>
            <p:cNvSpPr/>
            <p:nvPr/>
          </p:nvSpPr>
          <p:spPr>
            <a:xfrm>
              <a:off x="476650" y="530698"/>
              <a:ext cx="369332" cy="369332"/>
            </a:xfrm>
            <a:prstGeom prst="ellipse">
              <a:avLst/>
            </a:prstGeom>
            <a:solidFill>
              <a:srgbClr val="D1A2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3" name="矩形 8"/>
            <p:cNvSpPr/>
            <p:nvPr/>
          </p:nvSpPr>
          <p:spPr>
            <a:xfrm>
              <a:off x="977589" y="340321"/>
              <a:ext cx="235741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pc="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输入您的标题</a:t>
              </a:r>
              <a:endParaRPr kumimoji="1" lang="zh-CN" altLang="en-US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4" name="文本框 10"/>
            <p:cNvSpPr txBox="1"/>
            <p:nvPr/>
          </p:nvSpPr>
          <p:spPr>
            <a:xfrm>
              <a:off x="977802" y="709336"/>
              <a:ext cx="43942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PLEASE ADD YOUR TITTLE HERE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3" name="Group 38"/>
          <p:cNvGrpSpPr/>
          <p:nvPr/>
        </p:nvGrpSpPr>
        <p:grpSpPr>
          <a:xfrm flipV="1">
            <a:off x="1473835" y="1211580"/>
            <a:ext cx="3977640" cy="3535045"/>
            <a:chOff x="536481" y="3521575"/>
            <a:chExt cx="3463821" cy="3078572"/>
          </a:xfrm>
        </p:grpSpPr>
        <p:sp>
          <p:nvSpPr>
            <p:cNvPr id="4" name="Freeform 7"/>
            <p:cNvSpPr/>
            <p:nvPr/>
          </p:nvSpPr>
          <p:spPr bwMode="auto">
            <a:xfrm>
              <a:off x="536481" y="4042863"/>
              <a:ext cx="3463821" cy="2557284"/>
            </a:xfrm>
            <a:custGeom>
              <a:avLst/>
              <a:gdLst>
                <a:gd name="T0" fmla="*/ 757 w 799"/>
                <a:gd name="T1" fmla="*/ 289 h 697"/>
                <a:gd name="T2" fmla="*/ 638 w 799"/>
                <a:gd name="T3" fmla="*/ 2 h 697"/>
                <a:gd name="T4" fmla="*/ 574 w 799"/>
                <a:gd name="T5" fmla="*/ 200 h 697"/>
                <a:gd name="T6" fmla="*/ 220 w 799"/>
                <a:gd name="T7" fmla="*/ 196 h 697"/>
                <a:gd name="T8" fmla="*/ 161 w 799"/>
                <a:gd name="T9" fmla="*/ 0 h 697"/>
                <a:gd name="T10" fmla="*/ 42 w 799"/>
                <a:gd name="T11" fmla="*/ 286 h 697"/>
                <a:gd name="T12" fmla="*/ 129 w 799"/>
                <a:gd name="T13" fmla="*/ 579 h 697"/>
                <a:gd name="T14" fmla="*/ 661 w 799"/>
                <a:gd name="T15" fmla="*/ 586 h 697"/>
                <a:gd name="T16" fmla="*/ 757 w 799"/>
                <a:gd name="T17" fmla="*/ 289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9" h="697">
                  <a:moveTo>
                    <a:pt x="757" y="289"/>
                  </a:moveTo>
                  <a:cubicBezTo>
                    <a:pt x="638" y="2"/>
                    <a:pt x="638" y="2"/>
                    <a:pt x="638" y="2"/>
                  </a:cubicBezTo>
                  <a:cubicBezTo>
                    <a:pt x="666" y="70"/>
                    <a:pt x="645" y="147"/>
                    <a:pt x="574" y="200"/>
                  </a:cubicBezTo>
                  <a:cubicBezTo>
                    <a:pt x="475" y="275"/>
                    <a:pt x="316" y="273"/>
                    <a:pt x="220" y="196"/>
                  </a:cubicBezTo>
                  <a:cubicBezTo>
                    <a:pt x="153" y="142"/>
                    <a:pt x="134" y="66"/>
                    <a:pt x="161" y="0"/>
                  </a:cubicBezTo>
                  <a:cubicBezTo>
                    <a:pt x="42" y="286"/>
                    <a:pt x="42" y="286"/>
                    <a:pt x="42" y="286"/>
                  </a:cubicBezTo>
                  <a:cubicBezTo>
                    <a:pt x="0" y="385"/>
                    <a:pt x="29" y="498"/>
                    <a:pt x="129" y="579"/>
                  </a:cubicBezTo>
                  <a:cubicBezTo>
                    <a:pt x="274" y="694"/>
                    <a:pt x="512" y="697"/>
                    <a:pt x="661" y="586"/>
                  </a:cubicBezTo>
                  <a:cubicBezTo>
                    <a:pt x="766" y="507"/>
                    <a:pt x="799" y="391"/>
                    <a:pt x="757" y="289"/>
                  </a:cubicBezTo>
                  <a:close/>
                </a:path>
              </a:pathLst>
            </a:custGeom>
            <a:solidFill>
              <a:srgbClr val="525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5" name="Freeform 8"/>
            <p:cNvSpPr/>
            <p:nvPr/>
          </p:nvSpPr>
          <p:spPr bwMode="auto">
            <a:xfrm>
              <a:off x="1061198" y="3521575"/>
              <a:ext cx="2389236" cy="1570723"/>
            </a:xfrm>
            <a:custGeom>
              <a:avLst/>
              <a:gdLst>
                <a:gd name="T0" fmla="*/ 450 w 551"/>
                <a:gd name="T1" fmla="*/ 353 h 428"/>
                <a:gd name="T2" fmla="*/ 96 w 551"/>
                <a:gd name="T3" fmla="*/ 349 h 428"/>
                <a:gd name="T4" fmla="*/ 101 w 551"/>
                <a:gd name="T5" fmla="*/ 75 h 428"/>
                <a:gd name="T6" fmla="*/ 455 w 551"/>
                <a:gd name="T7" fmla="*/ 79 h 428"/>
                <a:gd name="T8" fmla="*/ 450 w 551"/>
                <a:gd name="T9" fmla="*/ 353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1" h="428">
                  <a:moveTo>
                    <a:pt x="450" y="353"/>
                  </a:moveTo>
                  <a:cubicBezTo>
                    <a:pt x="351" y="428"/>
                    <a:pt x="192" y="426"/>
                    <a:pt x="96" y="349"/>
                  </a:cubicBezTo>
                  <a:cubicBezTo>
                    <a:pt x="0" y="272"/>
                    <a:pt x="2" y="149"/>
                    <a:pt x="101" y="75"/>
                  </a:cubicBezTo>
                  <a:cubicBezTo>
                    <a:pt x="200" y="0"/>
                    <a:pt x="359" y="2"/>
                    <a:pt x="455" y="79"/>
                  </a:cubicBezTo>
                  <a:cubicBezTo>
                    <a:pt x="551" y="156"/>
                    <a:pt x="549" y="279"/>
                    <a:pt x="450" y="353"/>
                  </a:cubicBezTo>
                  <a:close/>
                </a:path>
              </a:pathLst>
            </a:custGeom>
            <a:solidFill>
              <a:srgbClr val="3D3F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6" name="Group 41"/>
          <p:cNvGrpSpPr/>
          <p:nvPr/>
        </p:nvGrpSpPr>
        <p:grpSpPr>
          <a:xfrm flipV="1">
            <a:off x="1224280" y="2895600"/>
            <a:ext cx="2648585" cy="2680335"/>
            <a:chOff x="1416726" y="2600176"/>
            <a:chExt cx="2306928" cy="2334365"/>
          </a:xfrm>
        </p:grpSpPr>
        <p:sp>
          <p:nvSpPr>
            <p:cNvPr id="7" name="Freeform 9"/>
            <p:cNvSpPr/>
            <p:nvPr/>
          </p:nvSpPr>
          <p:spPr bwMode="auto">
            <a:xfrm>
              <a:off x="1971166" y="2600176"/>
              <a:ext cx="1196904" cy="785362"/>
            </a:xfrm>
            <a:custGeom>
              <a:avLst/>
              <a:gdLst>
                <a:gd name="T0" fmla="*/ 225 w 276"/>
                <a:gd name="T1" fmla="*/ 176 h 214"/>
                <a:gd name="T2" fmla="*/ 48 w 276"/>
                <a:gd name="T3" fmla="*/ 174 h 214"/>
                <a:gd name="T4" fmla="*/ 51 w 276"/>
                <a:gd name="T5" fmla="*/ 37 h 214"/>
                <a:gd name="T6" fmla="*/ 228 w 276"/>
                <a:gd name="T7" fmla="*/ 39 h 214"/>
                <a:gd name="T8" fmla="*/ 225 w 276"/>
                <a:gd name="T9" fmla="*/ 176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6" h="214">
                  <a:moveTo>
                    <a:pt x="225" y="176"/>
                  </a:moveTo>
                  <a:cubicBezTo>
                    <a:pt x="176" y="214"/>
                    <a:pt x="97" y="212"/>
                    <a:pt x="48" y="174"/>
                  </a:cubicBezTo>
                  <a:cubicBezTo>
                    <a:pt x="0" y="135"/>
                    <a:pt x="1" y="74"/>
                    <a:pt x="51" y="37"/>
                  </a:cubicBezTo>
                  <a:cubicBezTo>
                    <a:pt x="100" y="0"/>
                    <a:pt x="180" y="1"/>
                    <a:pt x="228" y="39"/>
                  </a:cubicBezTo>
                  <a:cubicBezTo>
                    <a:pt x="276" y="78"/>
                    <a:pt x="275" y="139"/>
                    <a:pt x="225" y="176"/>
                  </a:cubicBezTo>
                  <a:close/>
                </a:path>
              </a:pathLst>
            </a:custGeom>
            <a:solidFill>
              <a:srgbClr val="BD78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" name="Freeform 11"/>
            <p:cNvSpPr/>
            <p:nvPr/>
          </p:nvSpPr>
          <p:spPr bwMode="auto">
            <a:xfrm>
              <a:off x="1416726" y="2879111"/>
              <a:ext cx="2306928" cy="2055430"/>
            </a:xfrm>
            <a:custGeom>
              <a:avLst/>
              <a:gdLst>
                <a:gd name="T0" fmla="*/ 504 w 532"/>
                <a:gd name="T1" fmla="*/ 288 h 560"/>
                <a:gd name="T2" fmla="*/ 385 w 532"/>
                <a:gd name="T3" fmla="*/ 1 h 560"/>
                <a:gd name="T4" fmla="*/ 353 w 532"/>
                <a:gd name="T5" fmla="*/ 100 h 560"/>
                <a:gd name="T6" fmla="*/ 176 w 532"/>
                <a:gd name="T7" fmla="*/ 98 h 560"/>
                <a:gd name="T8" fmla="*/ 147 w 532"/>
                <a:gd name="T9" fmla="*/ 0 h 560"/>
                <a:gd name="T10" fmla="*/ 27 w 532"/>
                <a:gd name="T11" fmla="*/ 286 h 560"/>
                <a:gd name="T12" fmla="*/ 86 w 532"/>
                <a:gd name="T13" fmla="*/ 481 h 560"/>
                <a:gd name="T14" fmla="*/ 440 w 532"/>
                <a:gd name="T15" fmla="*/ 486 h 560"/>
                <a:gd name="T16" fmla="*/ 504 w 532"/>
                <a:gd name="T17" fmla="*/ 288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2" h="560">
                  <a:moveTo>
                    <a:pt x="504" y="288"/>
                  </a:moveTo>
                  <a:cubicBezTo>
                    <a:pt x="464" y="192"/>
                    <a:pt x="425" y="97"/>
                    <a:pt x="385" y="1"/>
                  </a:cubicBezTo>
                  <a:cubicBezTo>
                    <a:pt x="399" y="35"/>
                    <a:pt x="389" y="74"/>
                    <a:pt x="353" y="100"/>
                  </a:cubicBezTo>
                  <a:cubicBezTo>
                    <a:pt x="304" y="138"/>
                    <a:pt x="225" y="136"/>
                    <a:pt x="176" y="98"/>
                  </a:cubicBezTo>
                  <a:cubicBezTo>
                    <a:pt x="143" y="71"/>
                    <a:pt x="133" y="33"/>
                    <a:pt x="147" y="0"/>
                  </a:cubicBezTo>
                  <a:cubicBezTo>
                    <a:pt x="107" y="96"/>
                    <a:pt x="67" y="191"/>
                    <a:pt x="27" y="286"/>
                  </a:cubicBezTo>
                  <a:cubicBezTo>
                    <a:pt x="0" y="352"/>
                    <a:pt x="19" y="428"/>
                    <a:pt x="86" y="481"/>
                  </a:cubicBezTo>
                  <a:cubicBezTo>
                    <a:pt x="182" y="558"/>
                    <a:pt x="341" y="560"/>
                    <a:pt x="440" y="486"/>
                  </a:cubicBezTo>
                  <a:cubicBezTo>
                    <a:pt x="511" y="433"/>
                    <a:pt x="532" y="356"/>
                    <a:pt x="504" y="288"/>
                  </a:cubicBezTo>
                  <a:close/>
                </a:path>
              </a:pathLst>
            </a:custGeom>
            <a:solidFill>
              <a:srgbClr val="D1A2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9" name="Freeform 44"/>
          <p:cNvSpPr/>
          <p:nvPr/>
        </p:nvSpPr>
        <p:spPr bwMode="auto">
          <a:xfrm flipV="1">
            <a:off x="2660650" y="4513580"/>
            <a:ext cx="1323975" cy="1778635"/>
          </a:xfrm>
          <a:custGeom>
            <a:avLst/>
            <a:gdLst>
              <a:gd name="T0" fmla="*/ 252 w 266"/>
              <a:gd name="T1" fmla="*/ 286 h 422"/>
              <a:gd name="T2" fmla="*/ 133 w 266"/>
              <a:gd name="T3" fmla="*/ 0 h 422"/>
              <a:gd name="T4" fmla="*/ 14 w 266"/>
              <a:gd name="T5" fmla="*/ 285 h 422"/>
              <a:gd name="T6" fmla="*/ 43 w 266"/>
              <a:gd name="T7" fmla="*/ 383 h 422"/>
              <a:gd name="T8" fmla="*/ 220 w 266"/>
              <a:gd name="T9" fmla="*/ 385 h 422"/>
              <a:gd name="T10" fmla="*/ 252 w 266"/>
              <a:gd name="T11" fmla="*/ 286 h 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6" h="422">
                <a:moveTo>
                  <a:pt x="252" y="286"/>
                </a:moveTo>
                <a:cubicBezTo>
                  <a:pt x="212" y="190"/>
                  <a:pt x="173" y="95"/>
                  <a:pt x="133" y="0"/>
                </a:cubicBezTo>
                <a:cubicBezTo>
                  <a:pt x="93" y="95"/>
                  <a:pt x="53" y="190"/>
                  <a:pt x="14" y="285"/>
                </a:cubicBezTo>
                <a:cubicBezTo>
                  <a:pt x="0" y="318"/>
                  <a:pt x="9" y="356"/>
                  <a:pt x="43" y="383"/>
                </a:cubicBezTo>
                <a:cubicBezTo>
                  <a:pt x="91" y="421"/>
                  <a:pt x="170" y="422"/>
                  <a:pt x="220" y="385"/>
                </a:cubicBezTo>
                <a:cubicBezTo>
                  <a:pt x="255" y="359"/>
                  <a:pt x="266" y="320"/>
                  <a:pt x="252" y="286"/>
                </a:cubicBezTo>
                <a:close/>
              </a:path>
            </a:pathLst>
          </a:custGeom>
          <a:solidFill>
            <a:srgbClr val="8993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0" name="Rounded Rectangle 47"/>
          <p:cNvSpPr/>
          <p:nvPr/>
        </p:nvSpPr>
        <p:spPr>
          <a:xfrm>
            <a:off x="6296136" y="3560436"/>
            <a:ext cx="4612786" cy="1037932"/>
          </a:xfrm>
          <a:prstGeom prst="roundRect">
            <a:avLst>
              <a:gd name="adj" fmla="val 50000"/>
            </a:avLst>
          </a:prstGeom>
          <a:solidFill>
            <a:srgbClr val="D8DADD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.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11" name="Group 48"/>
          <p:cNvGrpSpPr/>
          <p:nvPr/>
        </p:nvGrpSpPr>
        <p:grpSpPr>
          <a:xfrm>
            <a:off x="6656211" y="5079946"/>
            <a:ext cx="1778026" cy="574055"/>
            <a:chOff x="651340" y="5088735"/>
            <a:chExt cx="1778026" cy="574055"/>
          </a:xfrm>
        </p:grpSpPr>
        <p:sp>
          <p:nvSpPr>
            <p:cNvPr id="12" name="Oval 49"/>
            <p:cNvSpPr>
              <a:spLocks noChangeAspect="1"/>
            </p:cNvSpPr>
            <p:nvPr/>
          </p:nvSpPr>
          <p:spPr>
            <a:xfrm>
              <a:off x="651340" y="5114150"/>
              <a:ext cx="548640" cy="548640"/>
            </a:xfrm>
            <a:prstGeom prst="ellipse">
              <a:avLst/>
            </a:prstGeom>
            <a:solidFill>
              <a:srgbClr val="8993AC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3" name="TextBox 50"/>
            <p:cNvSpPr txBox="1"/>
            <p:nvPr/>
          </p:nvSpPr>
          <p:spPr>
            <a:xfrm>
              <a:off x="1324576" y="5088735"/>
              <a:ext cx="11047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2.888 K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4" name="Rectangle 51"/>
            <p:cNvSpPr/>
            <p:nvPr/>
          </p:nvSpPr>
          <p:spPr>
            <a:xfrm>
              <a:off x="1426249" y="5470889"/>
              <a:ext cx="585097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Male User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5" name="Shape 2614"/>
            <p:cNvSpPr/>
            <p:nvPr/>
          </p:nvSpPr>
          <p:spPr>
            <a:xfrm>
              <a:off x="782228" y="5264941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58" y="17505"/>
                  </a:moveTo>
                  <a:cubicBezTo>
                    <a:pt x="17372" y="16944"/>
                    <a:pt x="16242" y="15945"/>
                    <a:pt x="15117" y="15413"/>
                  </a:cubicBezTo>
                  <a:cubicBezTo>
                    <a:pt x="14189" y="14975"/>
                    <a:pt x="13657" y="14531"/>
                    <a:pt x="13491" y="14057"/>
                  </a:cubicBezTo>
                  <a:cubicBezTo>
                    <a:pt x="13377" y="13728"/>
                    <a:pt x="13428" y="13351"/>
                    <a:pt x="13649" y="12904"/>
                  </a:cubicBezTo>
                  <a:cubicBezTo>
                    <a:pt x="13815" y="12567"/>
                    <a:pt x="13972" y="12286"/>
                    <a:pt x="14117" y="12028"/>
                  </a:cubicBezTo>
                  <a:cubicBezTo>
                    <a:pt x="14730" y="10934"/>
                    <a:pt x="15203" y="10145"/>
                    <a:pt x="15203" y="7348"/>
                  </a:cubicBezTo>
                  <a:cubicBezTo>
                    <a:pt x="15203" y="3162"/>
                    <a:pt x="12787" y="2951"/>
                    <a:pt x="12309" y="2951"/>
                  </a:cubicBezTo>
                  <a:cubicBezTo>
                    <a:pt x="11917" y="2951"/>
                    <a:pt x="11672" y="3037"/>
                    <a:pt x="11435" y="3121"/>
                  </a:cubicBezTo>
                  <a:cubicBezTo>
                    <a:pt x="11175" y="3213"/>
                    <a:pt x="10907" y="3309"/>
                    <a:pt x="10296" y="3319"/>
                  </a:cubicBezTo>
                  <a:cubicBezTo>
                    <a:pt x="9190" y="3337"/>
                    <a:pt x="6873" y="3375"/>
                    <a:pt x="6873" y="7226"/>
                  </a:cubicBezTo>
                  <a:cubicBezTo>
                    <a:pt x="6873" y="9919"/>
                    <a:pt x="7574" y="11156"/>
                    <a:pt x="8125" y="12150"/>
                  </a:cubicBezTo>
                  <a:cubicBezTo>
                    <a:pt x="8266" y="12404"/>
                    <a:pt x="8399" y="12645"/>
                    <a:pt x="8505" y="12885"/>
                  </a:cubicBezTo>
                  <a:cubicBezTo>
                    <a:pt x="8973" y="13949"/>
                    <a:pt x="8631" y="14693"/>
                    <a:pt x="7426" y="15224"/>
                  </a:cubicBezTo>
                  <a:cubicBezTo>
                    <a:pt x="5905" y="15897"/>
                    <a:pt x="5188" y="16247"/>
                    <a:pt x="3693" y="17562"/>
                  </a:cubicBezTo>
                  <a:cubicBezTo>
                    <a:pt x="2017" y="15800"/>
                    <a:pt x="982" y="134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3395"/>
                    <a:pt x="19603" y="15749"/>
                    <a:pt x="17958" y="17505"/>
                  </a:cubicBezTo>
                  <a:moveTo>
                    <a:pt x="10800" y="20618"/>
                  </a:moveTo>
                  <a:cubicBezTo>
                    <a:pt x="8356" y="20618"/>
                    <a:pt x="6125" y="19720"/>
                    <a:pt x="4407" y="18242"/>
                  </a:cubicBezTo>
                  <a:cubicBezTo>
                    <a:pt x="5730" y="17084"/>
                    <a:pt x="6362" y="16767"/>
                    <a:pt x="7823" y="16122"/>
                  </a:cubicBezTo>
                  <a:cubicBezTo>
                    <a:pt x="9515" y="15375"/>
                    <a:pt x="10091" y="14051"/>
                    <a:pt x="9403" y="12489"/>
                  </a:cubicBezTo>
                  <a:cubicBezTo>
                    <a:pt x="9279" y="12208"/>
                    <a:pt x="9136" y="11949"/>
                    <a:pt x="8984" y="11674"/>
                  </a:cubicBezTo>
                  <a:cubicBezTo>
                    <a:pt x="8461" y="10732"/>
                    <a:pt x="7855" y="9665"/>
                    <a:pt x="7855" y="7226"/>
                  </a:cubicBezTo>
                  <a:cubicBezTo>
                    <a:pt x="7855" y="4341"/>
                    <a:pt x="9224" y="4318"/>
                    <a:pt x="10312" y="4300"/>
                  </a:cubicBezTo>
                  <a:cubicBezTo>
                    <a:pt x="11084" y="4287"/>
                    <a:pt x="11461" y="4154"/>
                    <a:pt x="11763" y="4047"/>
                  </a:cubicBezTo>
                  <a:cubicBezTo>
                    <a:pt x="11964" y="3975"/>
                    <a:pt x="12086" y="3933"/>
                    <a:pt x="12309" y="3933"/>
                  </a:cubicBezTo>
                  <a:cubicBezTo>
                    <a:pt x="13218" y="3933"/>
                    <a:pt x="14221" y="4830"/>
                    <a:pt x="14221" y="7348"/>
                  </a:cubicBezTo>
                  <a:cubicBezTo>
                    <a:pt x="14221" y="9888"/>
                    <a:pt x="13840" y="10513"/>
                    <a:pt x="13261" y="11548"/>
                  </a:cubicBezTo>
                  <a:cubicBezTo>
                    <a:pt x="13108" y="11820"/>
                    <a:pt x="12943" y="12115"/>
                    <a:pt x="12768" y="12470"/>
                  </a:cubicBezTo>
                  <a:cubicBezTo>
                    <a:pt x="12430" y="13155"/>
                    <a:pt x="12362" y="13798"/>
                    <a:pt x="12565" y="14380"/>
                  </a:cubicBezTo>
                  <a:cubicBezTo>
                    <a:pt x="12825" y="15126"/>
                    <a:pt x="13502" y="15737"/>
                    <a:pt x="14696" y="16302"/>
                  </a:cubicBezTo>
                  <a:cubicBezTo>
                    <a:pt x="15675" y="16764"/>
                    <a:pt x="16700" y="17667"/>
                    <a:pt x="17251" y="18189"/>
                  </a:cubicBezTo>
                  <a:cubicBezTo>
                    <a:pt x="15525" y="19697"/>
                    <a:pt x="13272" y="20618"/>
                    <a:pt x="10800" y="20618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5" y="21600"/>
                    <a:pt x="21600" y="16764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60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 panose="020B0502020104020203"/>
                  <a:ea typeface="Gill Sans" panose="020B0502020104020203"/>
                  <a:cs typeface="Gill Sans" panose="020B0502020104020203"/>
                  <a:sym typeface="Gill Sans" panose="020B0502020104020203"/>
                </a:defRPr>
              </a:pPr>
              <a:endParaRPr sz="15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6" name="Group 53"/>
          <p:cNvGrpSpPr/>
          <p:nvPr/>
        </p:nvGrpSpPr>
        <p:grpSpPr>
          <a:xfrm>
            <a:off x="8602529" y="5102722"/>
            <a:ext cx="1778026" cy="574055"/>
            <a:chOff x="2597658" y="5111511"/>
            <a:chExt cx="1778026" cy="574055"/>
          </a:xfrm>
        </p:grpSpPr>
        <p:sp>
          <p:nvSpPr>
            <p:cNvPr id="17" name="Oval 54"/>
            <p:cNvSpPr>
              <a:spLocks noChangeAspect="1"/>
            </p:cNvSpPr>
            <p:nvPr/>
          </p:nvSpPr>
          <p:spPr>
            <a:xfrm>
              <a:off x="2597658" y="5136926"/>
              <a:ext cx="548640" cy="548640"/>
            </a:xfrm>
            <a:prstGeom prst="ellipse">
              <a:avLst/>
            </a:prstGeom>
            <a:solidFill>
              <a:srgbClr val="BD785F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8" name="TextBox 55"/>
            <p:cNvSpPr txBox="1"/>
            <p:nvPr/>
          </p:nvSpPr>
          <p:spPr>
            <a:xfrm>
              <a:off x="3270894" y="5111511"/>
              <a:ext cx="11047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1.074 K</a:t>
              </a:r>
              <a:endPara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9" name="Rectangle 56"/>
            <p:cNvSpPr/>
            <p:nvPr/>
          </p:nvSpPr>
          <p:spPr>
            <a:xfrm>
              <a:off x="3372567" y="5483045"/>
              <a:ext cx="755015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Female User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0" name="Shape 2615"/>
            <p:cNvSpPr/>
            <p:nvPr/>
          </p:nvSpPr>
          <p:spPr>
            <a:xfrm>
              <a:off x="2732314" y="5267146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93" y="17878"/>
                  </a:moveTo>
                  <a:cubicBezTo>
                    <a:pt x="16514" y="16546"/>
                    <a:pt x="15177" y="15812"/>
                    <a:pt x="14084" y="15323"/>
                  </a:cubicBezTo>
                  <a:cubicBezTo>
                    <a:pt x="13842" y="15214"/>
                    <a:pt x="13687" y="15099"/>
                    <a:pt x="13598" y="14990"/>
                  </a:cubicBezTo>
                  <a:cubicBezTo>
                    <a:pt x="15238" y="14959"/>
                    <a:pt x="16521" y="14237"/>
                    <a:pt x="16581" y="14203"/>
                  </a:cubicBezTo>
                  <a:cubicBezTo>
                    <a:pt x="16751" y="14106"/>
                    <a:pt x="16846" y="13918"/>
                    <a:pt x="16826" y="13724"/>
                  </a:cubicBezTo>
                  <a:cubicBezTo>
                    <a:pt x="16807" y="13546"/>
                    <a:pt x="16693" y="13394"/>
                    <a:pt x="16530" y="13325"/>
                  </a:cubicBezTo>
                  <a:cubicBezTo>
                    <a:pt x="16461" y="13275"/>
                    <a:pt x="15663" y="12629"/>
                    <a:pt x="15663" y="9051"/>
                  </a:cubicBezTo>
                  <a:cubicBezTo>
                    <a:pt x="15663" y="5000"/>
                    <a:pt x="14115" y="2945"/>
                    <a:pt x="11061" y="2945"/>
                  </a:cubicBezTo>
                  <a:cubicBezTo>
                    <a:pt x="8481" y="2945"/>
                    <a:pt x="5845" y="3642"/>
                    <a:pt x="5845" y="8806"/>
                  </a:cubicBezTo>
                  <a:cubicBezTo>
                    <a:pt x="5845" y="12555"/>
                    <a:pt x="5219" y="13278"/>
                    <a:pt x="5122" y="13367"/>
                  </a:cubicBezTo>
                  <a:cubicBezTo>
                    <a:pt x="4957" y="13416"/>
                    <a:pt x="4826" y="13551"/>
                    <a:pt x="4784" y="13723"/>
                  </a:cubicBezTo>
                  <a:cubicBezTo>
                    <a:pt x="4734" y="13935"/>
                    <a:pt x="4828" y="14153"/>
                    <a:pt x="5015" y="14262"/>
                  </a:cubicBezTo>
                  <a:cubicBezTo>
                    <a:pt x="6396" y="15064"/>
                    <a:pt x="7482" y="15136"/>
                    <a:pt x="8065" y="15091"/>
                  </a:cubicBezTo>
                  <a:cubicBezTo>
                    <a:pt x="7994" y="15151"/>
                    <a:pt x="7850" y="15241"/>
                    <a:pt x="7564" y="15335"/>
                  </a:cubicBezTo>
                  <a:cubicBezTo>
                    <a:pt x="6211" y="15776"/>
                    <a:pt x="4766" y="16807"/>
                    <a:pt x="3958" y="17834"/>
                  </a:cubicBezTo>
                  <a:cubicBezTo>
                    <a:pt x="2125" y="16050"/>
                    <a:pt x="982" y="13560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2" y="982"/>
                    <a:pt x="20618" y="5377"/>
                    <a:pt x="20618" y="10800"/>
                  </a:cubicBezTo>
                  <a:cubicBezTo>
                    <a:pt x="20618" y="13584"/>
                    <a:pt x="19454" y="16092"/>
                    <a:pt x="17593" y="17878"/>
                  </a:cubicBezTo>
                  <a:moveTo>
                    <a:pt x="10800" y="20618"/>
                  </a:moveTo>
                  <a:cubicBezTo>
                    <a:pt x="8489" y="20618"/>
                    <a:pt x="6370" y="19815"/>
                    <a:pt x="4693" y="18480"/>
                  </a:cubicBezTo>
                  <a:cubicBezTo>
                    <a:pt x="5360" y="17604"/>
                    <a:pt x="6693" y="16652"/>
                    <a:pt x="7869" y="16268"/>
                  </a:cubicBezTo>
                  <a:cubicBezTo>
                    <a:pt x="8578" y="16037"/>
                    <a:pt x="8988" y="15688"/>
                    <a:pt x="9087" y="15232"/>
                  </a:cubicBezTo>
                  <a:cubicBezTo>
                    <a:pt x="9214" y="14656"/>
                    <a:pt x="8775" y="14230"/>
                    <a:pt x="8725" y="14183"/>
                  </a:cubicBezTo>
                  <a:cubicBezTo>
                    <a:pt x="8597" y="14065"/>
                    <a:pt x="8412" y="14025"/>
                    <a:pt x="8246" y="14075"/>
                  </a:cubicBezTo>
                  <a:cubicBezTo>
                    <a:pt x="8208" y="14086"/>
                    <a:pt x="7406" y="14309"/>
                    <a:pt x="6089" y="13714"/>
                  </a:cubicBezTo>
                  <a:cubicBezTo>
                    <a:pt x="6486" y="13026"/>
                    <a:pt x="6826" y="11618"/>
                    <a:pt x="6826" y="8806"/>
                  </a:cubicBezTo>
                  <a:cubicBezTo>
                    <a:pt x="6826" y="4301"/>
                    <a:pt x="8829" y="3928"/>
                    <a:pt x="11061" y="3928"/>
                  </a:cubicBezTo>
                  <a:cubicBezTo>
                    <a:pt x="12615" y="3928"/>
                    <a:pt x="14681" y="4458"/>
                    <a:pt x="14681" y="9051"/>
                  </a:cubicBezTo>
                  <a:cubicBezTo>
                    <a:pt x="14681" y="11662"/>
                    <a:pt x="15092" y="12966"/>
                    <a:pt x="15499" y="13617"/>
                  </a:cubicBezTo>
                  <a:cubicBezTo>
                    <a:pt x="14943" y="13829"/>
                    <a:pt x="14058" y="14076"/>
                    <a:pt x="13097" y="13993"/>
                  </a:cubicBezTo>
                  <a:cubicBezTo>
                    <a:pt x="12883" y="13971"/>
                    <a:pt x="12690" y="14092"/>
                    <a:pt x="12605" y="14285"/>
                  </a:cubicBezTo>
                  <a:cubicBezTo>
                    <a:pt x="12420" y="14704"/>
                    <a:pt x="12408" y="15649"/>
                    <a:pt x="13683" y="16219"/>
                  </a:cubicBezTo>
                  <a:cubicBezTo>
                    <a:pt x="14677" y="16664"/>
                    <a:pt x="15893" y="17331"/>
                    <a:pt x="16850" y="18522"/>
                  </a:cubicBezTo>
                  <a:cubicBezTo>
                    <a:pt x="15182" y="19831"/>
                    <a:pt x="13085" y="20618"/>
                    <a:pt x="10800" y="20618"/>
                  </a:cubicBezTo>
                  <a:moveTo>
                    <a:pt x="10800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6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600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 panose="020B0502020104020203"/>
                  <a:ea typeface="Gill Sans" panose="020B0502020104020203"/>
                  <a:cs typeface="Gill Sans" panose="020B0502020104020203"/>
                  <a:sym typeface="Gill Sans" panose="020B0502020104020203"/>
                </a:defRPr>
              </a:pPr>
              <a:endParaRPr sz="15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6804196" y="3790256"/>
            <a:ext cx="3685744" cy="578292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请在此处添加具体内容，文字尽量言简意赅，简单说明即可，不必过于繁琐，注意板面美观度。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2" name="TextBox 7"/>
          <p:cNvSpPr txBox="1"/>
          <p:nvPr/>
        </p:nvSpPr>
        <p:spPr>
          <a:xfrm>
            <a:off x="6396362" y="1917355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添加页面标题内容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463005" y="2575989"/>
            <a:ext cx="4279048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单击此处添加文字阐述，添加简短问题说明文字，具体添加文字在此处添加单击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21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 rot="0">
            <a:off x="358140" y="175260"/>
            <a:ext cx="4895216" cy="708025"/>
            <a:chOff x="476650" y="340321"/>
            <a:chExt cx="4895367" cy="707569"/>
          </a:xfrm>
        </p:grpSpPr>
        <p:sp>
          <p:nvSpPr>
            <p:cNvPr id="41" name="椭圆 40"/>
            <p:cNvSpPr/>
            <p:nvPr/>
          </p:nvSpPr>
          <p:spPr>
            <a:xfrm>
              <a:off x="476650" y="530698"/>
              <a:ext cx="369332" cy="369332"/>
            </a:xfrm>
            <a:prstGeom prst="ellipse">
              <a:avLst/>
            </a:prstGeom>
            <a:solidFill>
              <a:srgbClr val="D1A2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2" name="矩形 8"/>
            <p:cNvSpPr/>
            <p:nvPr/>
          </p:nvSpPr>
          <p:spPr>
            <a:xfrm>
              <a:off x="977589" y="340321"/>
              <a:ext cx="2357418" cy="36933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dist"/>
              <a:r>
                <a:rPr lang="zh-CN" altLang="en-US" spc="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输入您的标题</a:t>
              </a:r>
              <a:endParaRPr kumimoji="1" lang="zh-CN" altLang="en-US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3" name="文本框 10"/>
            <p:cNvSpPr txBox="1"/>
            <p:nvPr/>
          </p:nvSpPr>
          <p:spPr>
            <a:xfrm>
              <a:off x="977802" y="709336"/>
              <a:ext cx="43942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PLEASE ADD YOUR TITTLE HERE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44" name="任意多边形 5"/>
          <p:cNvSpPr/>
          <p:nvPr/>
        </p:nvSpPr>
        <p:spPr>
          <a:xfrm rot="19800000" flipV="1">
            <a:off x="3500152" y="2986259"/>
            <a:ext cx="2712286" cy="1149194"/>
          </a:xfrm>
          <a:custGeom>
            <a:avLst/>
            <a:gdLst>
              <a:gd name="connsiteX0" fmla="*/ 594000 w 2803875"/>
              <a:gd name="connsiteY0" fmla="*/ 1188000 h 1188000"/>
              <a:gd name="connsiteX1" fmla="*/ 825211 w 2803875"/>
              <a:gd name="connsiteY1" fmla="*/ 1141321 h 1188000"/>
              <a:gd name="connsiteX2" fmla="*/ 912030 w 2803875"/>
              <a:gd name="connsiteY2" fmla="*/ 1094197 h 1188000"/>
              <a:gd name="connsiteX3" fmla="*/ 912018 w 2803875"/>
              <a:gd name="connsiteY3" fmla="*/ 1095825 h 1188000"/>
              <a:gd name="connsiteX4" fmla="*/ 921043 w 2803875"/>
              <a:gd name="connsiteY4" fmla="*/ 1089305 h 1188000"/>
              <a:gd name="connsiteX5" fmla="*/ 926111 w 2803875"/>
              <a:gd name="connsiteY5" fmla="*/ 1086554 h 1188000"/>
              <a:gd name="connsiteX6" fmla="*/ 934987 w 2803875"/>
              <a:gd name="connsiteY6" fmla="*/ 1079231 h 1188000"/>
              <a:gd name="connsiteX7" fmla="*/ 1013785 w 2803875"/>
              <a:gd name="connsiteY7" fmla="*/ 1022303 h 1188000"/>
              <a:gd name="connsiteX8" fmla="*/ 2084107 w 2803875"/>
              <a:gd name="connsiteY8" fmla="*/ 845789 h 1188000"/>
              <a:gd name="connsiteX9" fmla="*/ 2228334 w 2803875"/>
              <a:gd name="connsiteY9" fmla="*/ 914935 h 1188000"/>
              <a:gd name="connsiteX10" fmla="*/ 2278740 w 2803875"/>
              <a:gd name="connsiteY10" fmla="*/ 942295 h 1188000"/>
              <a:gd name="connsiteX11" fmla="*/ 2425875 w 2803875"/>
              <a:gd name="connsiteY11" fmla="*/ 972000 h 1188000"/>
              <a:gd name="connsiteX12" fmla="*/ 2803875 w 2803875"/>
              <a:gd name="connsiteY12" fmla="*/ 594000 h 1188000"/>
              <a:gd name="connsiteX13" fmla="*/ 2425875 w 2803875"/>
              <a:gd name="connsiteY13" fmla="*/ 216000 h 1188000"/>
              <a:gd name="connsiteX14" fmla="*/ 2261996 w 2803875"/>
              <a:gd name="connsiteY14" fmla="*/ 253275 h 1188000"/>
              <a:gd name="connsiteX15" fmla="*/ 2224546 w 2803875"/>
              <a:gd name="connsiteY15" fmla="*/ 274800 h 1188000"/>
              <a:gd name="connsiteX16" fmla="*/ 2073609 w 2803875"/>
              <a:gd name="connsiteY16" fmla="*/ 346660 h 1188000"/>
              <a:gd name="connsiteX17" fmla="*/ 912019 w 2803875"/>
              <a:gd name="connsiteY17" fmla="*/ 92175 h 1188000"/>
              <a:gd name="connsiteX18" fmla="*/ 912034 w 2803875"/>
              <a:gd name="connsiteY18" fmla="*/ 94197 h 1188000"/>
              <a:gd name="connsiteX19" fmla="*/ 889667 w 2803875"/>
              <a:gd name="connsiteY19" fmla="*/ 78698 h 1188000"/>
              <a:gd name="connsiteX20" fmla="*/ 594000 w 2803875"/>
              <a:gd name="connsiteY20" fmla="*/ 0 h 1188000"/>
              <a:gd name="connsiteX21" fmla="*/ 0 w 2803875"/>
              <a:gd name="connsiteY21" fmla="*/ 594000 h 1188000"/>
              <a:gd name="connsiteX22" fmla="*/ 594000 w 2803875"/>
              <a:gd name="connsiteY22" fmla="*/ 1188000 h 11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803875" h="1188000">
                <a:moveTo>
                  <a:pt x="594000" y="1188000"/>
                </a:moveTo>
                <a:cubicBezTo>
                  <a:pt x="676014" y="1188000"/>
                  <a:pt x="754146" y="1171379"/>
                  <a:pt x="825211" y="1141321"/>
                </a:cubicBezTo>
                <a:lnTo>
                  <a:pt x="912030" y="1094197"/>
                </a:lnTo>
                <a:lnTo>
                  <a:pt x="912018" y="1095825"/>
                </a:lnTo>
                <a:lnTo>
                  <a:pt x="921043" y="1089305"/>
                </a:lnTo>
                <a:lnTo>
                  <a:pt x="926111" y="1086554"/>
                </a:lnTo>
                <a:lnTo>
                  <a:pt x="934987" y="1079231"/>
                </a:lnTo>
                <a:lnTo>
                  <a:pt x="1013785" y="1022303"/>
                </a:lnTo>
                <a:cubicBezTo>
                  <a:pt x="1446108" y="721218"/>
                  <a:pt x="1715690" y="688231"/>
                  <a:pt x="2084107" y="845789"/>
                </a:cubicBezTo>
                <a:lnTo>
                  <a:pt x="2228334" y="914935"/>
                </a:lnTo>
                <a:lnTo>
                  <a:pt x="2278740" y="942295"/>
                </a:lnTo>
                <a:cubicBezTo>
                  <a:pt x="2323964" y="961423"/>
                  <a:pt x="2373684" y="972000"/>
                  <a:pt x="2425875" y="972000"/>
                </a:cubicBezTo>
                <a:cubicBezTo>
                  <a:pt x="2634639" y="972000"/>
                  <a:pt x="2803875" y="802764"/>
                  <a:pt x="2803875" y="594000"/>
                </a:cubicBezTo>
                <a:cubicBezTo>
                  <a:pt x="2803875" y="385236"/>
                  <a:pt x="2634639" y="216000"/>
                  <a:pt x="2425875" y="216000"/>
                </a:cubicBezTo>
                <a:cubicBezTo>
                  <a:pt x="2367160" y="216000"/>
                  <a:pt x="2311572" y="229387"/>
                  <a:pt x="2261996" y="253275"/>
                </a:cubicBezTo>
                <a:lnTo>
                  <a:pt x="2224546" y="274800"/>
                </a:lnTo>
                <a:lnTo>
                  <a:pt x="2073609" y="346660"/>
                </a:lnTo>
                <a:cubicBezTo>
                  <a:pt x="1682613" y="510843"/>
                  <a:pt x="1401235" y="457389"/>
                  <a:pt x="912019" y="92175"/>
                </a:cubicBezTo>
                <a:lnTo>
                  <a:pt x="912034" y="94197"/>
                </a:lnTo>
                <a:lnTo>
                  <a:pt x="889667" y="78698"/>
                </a:lnTo>
                <a:cubicBezTo>
                  <a:pt x="802600" y="28633"/>
                  <a:pt x="701644" y="0"/>
                  <a:pt x="594000" y="0"/>
                </a:cubicBezTo>
                <a:cubicBezTo>
                  <a:pt x="265943" y="0"/>
                  <a:pt x="0" y="265943"/>
                  <a:pt x="0" y="594000"/>
                </a:cubicBezTo>
                <a:cubicBezTo>
                  <a:pt x="0" y="922057"/>
                  <a:pt x="265943" y="1188000"/>
                  <a:pt x="594000" y="1188000"/>
                </a:cubicBezTo>
                <a:close/>
              </a:path>
            </a:pathLst>
          </a:custGeom>
          <a:solidFill>
            <a:srgbClr val="BD78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6"/>
          <p:cNvSpPr/>
          <p:nvPr/>
        </p:nvSpPr>
        <p:spPr>
          <a:xfrm rot="3600000">
            <a:off x="4861577" y="1931287"/>
            <a:ext cx="2712286" cy="1149194"/>
          </a:xfrm>
          <a:custGeom>
            <a:avLst/>
            <a:gdLst>
              <a:gd name="connsiteX0" fmla="*/ 594000 w 2803875"/>
              <a:gd name="connsiteY0" fmla="*/ 1188000 h 1188000"/>
              <a:gd name="connsiteX1" fmla="*/ 825211 w 2803875"/>
              <a:gd name="connsiteY1" fmla="*/ 1141321 h 1188000"/>
              <a:gd name="connsiteX2" fmla="*/ 912030 w 2803875"/>
              <a:gd name="connsiteY2" fmla="*/ 1094197 h 1188000"/>
              <a:gd name="connsiteX3" fmla="*/ 912018 w 2803875"/>
              <a:gd name="connsiteY3" fmla="*/ 1095825 h 1188000"/>
              <a:gd name="connsiteX4" fmla="*/ 921043 w 2803875"/>
              <a:gd name="connsiteY4" fmla="*/ 1089305 h 1188000"/>
              <a:gd name="connsiteX5" fmla="*/ 926111 w 2803875"/>
              <a:gd name="connsiteY5" fmla="*/ 1086554 h 1188000"/>
              <a:gd name="connsiteX6" fmla="*/ 934987 w 2803875"/>
              <a:gd name="connsiteY6" fmla="*/ 1079231 h 1188000"/>
              <a:gd name="connsiteX7" fmla="*/ 1013785 w 2803875"/>
              <a:gd name="connsiteY7" fmla="*/ 1022303 h 1188000"/>
              <a:gd name="connsiteX8" fmla="*/ 2084107 w 2803875"/>
              <a:gd name="connsiteY8" fmla="*/ 845789 h 1188000"/>
              <a:gd name="connsiteX9" fmla="*/ 2228334 w 2803875"/>
              <a:gd name="connsiteY9" fmla="*/ 914935 h 1188000"/>
              <a:gd name="connsiteX10" fmla="*/ 2278740 w 2803875"/>
              <a:gd name="connsiteY10" fmla="*/ 942295 h 1188000"/>
              <a:gd name="connsiteX11" fmla="*/ 2425875 w 2803875"/>
              <a:gd name="connsiteY11" fmla="*/ 972000 h 1188000"/>
              <a:gd name="connsiteX12" fmla="*/ 2803875 w 2803875"/>
              <a:gd name="connsiteY12" fmla="*/ 594000 h 1188000"/>
              <a:gd name="connsiteX13" fmla="*/ 2425875 w 2803875"/>
              <a:gd name="connsiteY13" fmla="*/ 216000 h 1188000"/>
              <a:gd name="connsiteX14" fmla="*/ 2261996 w 2803875"/>
              <a:gd name="connsiteY14" fmla="*/ 253275 h 1188000"/>
              <a:gd name="connsiteX15" fmla="*/ 2224546 w 2803875"/>
              <a:gd name="connsiteY15" fmla="*/ 274800 h 1188000"/>
              <a:gd name="connsiteX16" fmla="*/ 2073609 w 2803875"/>
              <a:gd name="connsiteY16" fmla="*/ 346660 h 1188000"/>
              <a:gd name="connsiteX17" fmla="*/ 912019 w 2803875"/>
              <a:gd name="connsiteY17" fmla="*/ 92175 h 1188000"/>
              <a:gd name="connsiteX18" fmla="*/ 912034 w 2803875"/>
              <a:gd name="connsiteY18" fmla="*/ 94197 h 1188000"/>
              <a:gd name="connsiteX19" fmla="*/ 889667 w 2803875"/>
              <a:gd name="connsiteY19" fmla="*/ 78698 h 1188000"/>
              <a:gd name="connsiteX20" fmla="*/ 594000 w 2803875"/>
              <a:gd name="connsiteY20" fmla="*/ 0 h 1188000"/>
              <a:gd name="connsiteX21" fmla="*/ 0 w 2803875"/>
              <a:gd name="connsiteY21" fmla="*/ 594000 h 1188000"/>
              <a:gd name="connsiteX22" fmla="*/ 594000 w 2803875"/>
              <a:gd name="connsiteY22" fmla="*/ 1188000 h 11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803875" h="1188000">
                <a:moveTo>
                  <a:pt x="594000" y="1188000"/>
                </a:moveTo>
                <a:cubicBezTo>
                  <a:pt x="676014" y="1188000"/>
                  <a:pt x="754146" y="1171379"/>
                  <a:pt x="825211" y="1141321"/>
                </a:cubicBezTo>
                <a:lnTo>
                  <a:pt x="912030" y="1094197"/>
                </a:lnTo>
                <a:lnTo>
                  <a:pt x="912018" y="1095825"/>
                </a:lnTo>
                <a:lnTo>
                  <a:pt x="921043" y="1089305"/>
                </a:lnTo>
                <a:lnTo>
                  <a:pt x="926111" y="1086554"/>
                </a:lnTo>
                <a:lnTo>
                  <a:pt x="934987" y="1079231"/>
                </a:lnTo>
                <a:lnTo>
                  <a:pt x="1013785" y="1022303"/>
                </a:lnTo>
                <a:cubicBezTo>
                  <a:pt x="1446108" y="721218"/>
                  <a:pt x="1715690" y="688231"/>
                  <a:pt x="2084107" y="845789"/>
                </a:cubicBezTo>
                <a:lnTo>
                  <a:pt x="2228334" y="914935"/>
                </a:lnTo>
                <a:lnTo>
                  <a:pt x="2278740" y="942295"/>
                </a:lnTo>
                <a:cubicBezTo>
                  <a:pt x="2323964" y="961423"/>
                  <a:pt x="2373684" y="972000"/>
                  <a:pt x="2425875" y="972000"/>
                </a:cubicBezTo>
                <a:cubicBezTo>
                  <a:pt x="2634639" y="972000"/>
                  <a:pt x="2803875" y="802764"/>
                  <a:pt x="2803875" y="594000"/>
                </a:cubicBezTo>
                <a:cubicBezTo>
                  <a:pt x="2803875" y="385236"/>
                  <a:pt x="2634639" y="216000"/>
                  <a:pt x="2425875" y="216000"/>
                </a:cubicBezTo>
                <a:cubicBezTo>
                  <a:pt x="2367160" y="216000"/>
                  <a:pt x="2311572" y="229387"/>
                  <a:pt x="2261996" y="253275"/>
                </a:cubicBezTo>
                <a:lnTo>
                  <a:pt x="2224546" y="274800"/>
                </a:lnTo>
                <a:lnTo>
                  <a:pt x="2073609" y="346660"/>
                </a:lnTo>
                <a:cubicBezTo>
                  <a:pt x="1682613" y="510843"/>
                  <a:pt x="1401235" y="457389"/>
                  <a:pt x="912019" y="92175"/>
                </a:cubicBezTo>
                <a:lnTo>
                  <a:pt x="912034" y="94197"/>
                </a:lnTo>
                <a:lnTo>
                  <a:pt x="889667" y="78698"/>
                </a:lnTo>
                <a:cubicBezTo>
                  <a:pt x="802600" y="28633"/>
                  <a:pt x="701644" y="0"/>
                  <a:pt x="594000" y="0"/>
                </a:cubicBezTo>
                <a:cubicBezTo>
                  <a:pt x="265943" y="0"/>
                  <a:pt x="0" y="265943"/>
                  <a:pt x="0" y="594000"/>
                </a:cubicBezTo>
                <a:cubicBezTo>
                  <a:pt x="0" y="922057"/>
                  <a:pt x="265943" y="1188000"/>
                  <a:pt x="594000" y="1188000"/>
                </a:cubicBezTo>
                <a:close/>
              </a:path>
            </a:pathLst>
          </a:custGeom>
          <a:solidFill>
            <a:srgbClr val="5256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7"/>
          <p:cNvSpPr/>
          <p:nvPr/>
        </p:nvSpPr>
        <p:spPr>
          <a:xfrm rot="3600000" flipH="1" flipV="1">
            <a:off x="4629424" y="4325299"/>
            <a:ext cx="2712286" cy="1149194"/>
          </a:xfrm>
          <a:custGeom>
            <a:avLst/>
            <a:gdLst>
              <a:gd name="connsiteX0" fmla="*/ 594000 w 2803875"/>
              <a:gd name="connsiteY0" fmla="*/ 1188000 h 1188000"/>
              <a:gd name="connsiteX1" fmla="*/ 825211 w 2803875"/>
              <a:gd name="connsiteY1" fmla="*/ 1141321 h 1188000"/>
              <a:gd name="connsiteX2" fmla="*/ 912030 w 2803875"/>
              <a:gd name="connsiteY2" fmla="*/ 1094197 h 1188000"/>
              <a:gd name="connsiteX3" fmla="*/ 912018 w 2803875"/>
              <a:gd name="connsiteY3" fmla="*/ 1095825 h 1188000"/>
              <a:gd name="connsiteX4" fmla="*/ 921043 w 2803875"/>
              <a:gd name="connsiteY4" fmla="*/ 1089305 h 1188000"/>
              <a:gd name="connsiteX5" fmla="*/ 926111 w 2803875"/>
              <a:gd name="connsiteY5" fmla="*/ 1086554 h 1188000"/>
              <a:gd name="connsiteX6" fmla="*/ 934987 w 2803875"/>
              <a:gd name="connsiteY6" fmla="*/ 1079231 h 1188000"/>
              <a:gd name="connsiteX7" fmla="*/ 1013785 w 2803875"/>
              <a:gd name="connsiteY7" fmla="*/ 1022303 h 1188000"/>
              <a:gd name="connsiteX8" fmla="*/ 2084107 w 2803875"/>
              <a:gd name="connsiteY8" fmla="*/ 845789 h 1188000"/>
              <a:gd name="connsiteX9" fmla="*/ 2228334 w 2803875"/>
              <a:gd name="connsiteY9" fmla="*/ 914935 h 1188000"/>
              <a:gd name="connsiteX10" fmla="*/ 2278740 w 2803875"/>
              <a:gd name="connsiteY10" fmla="*/ 942295 h 1188000"/>
              <a:gd name="connsiteX11" fmla="*/ 2425875 w 2803875"/>
              <a:gd name="connsiteY11" fmla="*/ 972000 h 1188000"/>
              <a:gd name="connsiteX12" fmla="*/ 2803875 w 2803875"/>
              <a:gd name="connsiteY12" fmla="*/ 594000 h 1188000"/>
              <a:gd name="connsiteX13" fmla="*/ 2425875 w 2803875"/>
              <a:gd name="connsiteY13" fmla="*/ 216000 h 1188000"/>
              <a:gd name="connsiteX14" fmla="*/ 2261996 w 2803875"/>
              <a:gd name="connsiteY14" fmla="*/ 253275 h 1188000"/>
              <a:gd name="connsiteX15" fmla="*/ 2224546 w 2803875"/>
              <a:gd name="connsiteY15" fmla="*/ 274800 h 1188000"/>
              <a:gd name="connsiteX16" fmla="*/ 2073609 w 2803875"/>
              <a:gd name="connsiteY16" fmla="*/ 346660 h 1188000"/>
              <a:gd name="connsiteX17" fmla="*/ 912019 w 2803875"/>
              <a:gd name="connsiteY17" fmla="*/ 92175 h 1188000"/>
              <a:gd name="connsiteX18" fmla="*/ 912034 w 2803875"/>
              <a:gd name="connsiteY18" fmla="*/ 94197 h 1188000"/>
              <a:gd name="connsiteX19" fmla="*/ 889667 w 2803875"/>
              <a:gd name="connsiteY19" fmla="*/ 78698 h 1188000"/>
              <a:gd name="connsiteX20" fmla="*/ 594000 w 2803875"/>
              <a:gd name="connsiteY20" fmla="*/ 0 h 1188000"/>
              <a:gd name="connsiteX21" fmla="*/ 0 w 2803875"/>
              <a:gd name="connsiteY21" fmla="*/ 594000 h 1188000"/>
              <a:gd name="connsiteX22" fmla="*/ 594000 w 2803875"/>
              <a:gd name="connsiteY22" fmla="*/ 1188000 h 11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803875" h="1188000">
                <a:moveTo>
                  <a:pt x="594000" y="1188000"/>
                </a:moveTo>
                <a:cubicBezTo>
                  <a:pt x="676014" y="1188000"/>
                  <a:pt x="754146" y="1171379"/>
                  <a:pt x="825211" y="1141321"/>
                </a:cubicBezTo>
                <a:lnTo>
                  <a:pt x="912030" y="1094197"/>
                </a:lnTo>
                <a:lnTo>
                  <a:pt x="912018" y="1095825"/>
                </a:lnTo>
                <a:lnTo>
                  <a:pt x="921043" y="1089305"/>
                </a:lnTo>
                <a:lnTo>
                  <a:pt x="926111" y="1086554"/>
                </a:lnTo>
                <a:lnTo>
                  <a:pt x="934987" y="1079231"/>
                </a:lnTo>
                <a:lnTo>
                  <a:pt x="1013785" y="1022303"/>
                </a:lnTo>
                <a:cubicBezTo>
                  <a:pt x="1446108" y="721218"/>
                  <a:pt x="1715690" y="688231"/>
                  <a:pt x="2084107" y="845789"/>
                </a:cubicBezTo>
                <a:lnTo>
                  <a:pt x="2228334" y="914935"/>
                </a:lnTo>
                <a:lnTo>
                  <a:pt x="2278740" y="942295"/>
                </a:lnTo>
                <a:cubicBezTo>
                  <a:pt x="2323964" y="961423"/>
                  <a:pt x="2373684" y="972000"/>
                  <a:pt x="2425875" y="972000"/>
                </a:cubicBezTo>
                <a:cubicBezTo>
                  <a:pt x="2634639" y="972000"/>
                  <a:pt x="2803875" y="802764"/>
                  <a:pt x="2803875" y="594000"/>
                </a:cubicBezTo>
                <a:cubicBezTo>
                  <a:pt x="2803875" y="385236"/>
                  <a:pt x="2634639" y="216000"/>
                  <a:pt x="2425875" y="216000"/>
                </a:cubicBezTo>
                <a:cubicBezTo>
                  <a:pt x="2367160" y="216000"/>
                  <a:pt x="2311572" y="229387"/>
                  <a:pt x="2261996" y="253275"/>
                </a:cubicBezTo>
                <a:lnTo>
                  <a:pt x="2224546" y="274800"/>
                </a:lnTo>
                <a:lnTo>
                  <a:pt x="2073609" y="346660"/>
                </a:lnTo>
                <a:cubicBezTo>
                  <a:pt x="1682613" y="510843"/>
                  <a:pt x="1401235" y="457389"/>
                  <a:pt x="912019" y="92175"/>
                </a:cubicBezTo>
                <a:lnTo>
                  <a:pt x="912034" y="94197"/>
                </a:lnTo>
                <a:lnTo>
                  <a:pt x="889667" y="78698"/>
                </a:lnTo>
                <a:cubicBezTo>
                  <a:pt x="802600" y="28633"/>
                  <a:pt x="701644" y="0"/>
                  <a:pt x="594000" y="0"/>
                </a:cubicBezTo>
                <a:cubicBezTo>
                  <a:pt x="265943" y="0"/>
                  <a:pt x="0" y="265943"/>
                  <a:pt x="0" y="594000"/>
                </a:cubicBezTo>
                <a:cubicBezTo>
                  <a:pt x="0" y="922057"/>
                  <a:pt x="265943" y="1188000"/>
                  <a:pt x="594000" y="1188000"/>
                </a:cubicBezTo>
                <a:close/>
              </a:path>
            </a:pathLst>
          </a:custGeom>
          <a:solidFill>
            <a:srgbClr val="8993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任意多边形 8"/>
          <p:cNvSpPr/>
          <p:nvPr/>
        </p:nvSpPr>
        <p:spPr>
          <a:xfrm rot="19800000" flipH="1">
            <a:off x="5979562" y="3273667"/>
            <a:ext cx="2712286" cy="1149194"/>
          </a:xfrm>
          <a:custGeom>
            <a:avLst/>
            <a:gdLst>
              <a:gd name="connsiteX0" fmla="*/ 594000 w 2803875"/>
              <a:gd name="connsiteY0" fmla="*/ 1188000 h 1188000"/>
              <a:gd name="connsiteX1" fmla="*/ 825211 w 2803875"/>
              <a:gd name="connsiteY1" fmla="*/ 1141321 h 1188000"/>
              <a:gd name="connsiteX2" fmla="*/ 912030 w 2803875"/>
              <a:gd name="connsiteY2" fmla="*/ 1094197 h 1188000"/>
              <a:gd name="connsiteX3" fmla="*/ 912018 w 2803875"/>
              <a:gd name="connsiteY3" fmla="*/ 1095825 h 1188000"/>
              <a:gd name="connsiteX4" fmla="*/ 921043 w 2803875"/>
              <a:gd name="connsiteY4" fmla="*/ 1089305 h 1188000"/>
              <a:gd name="connsiteX5" fmla="*/ 926111 w 2803875"/>
              <a:gd name="connsiteY5" fmla="*/ 1086554 h 1188000"/>
              <a:gd name="connsiteX6" fmla="*/ 934987 w 2803875"/>
              <a:gd name="connsiteY6" fmla="*/ 1079231 h 1188000"/>
              <a:gd name="connsiteX7" fmla="*/ 1013785 w 2803875"/>
              <a:gd name="connsiteY7" fmla="*/ 1022303 h 1188000"/>
              <a:gd name="connsiteX8" fmla="*/ 2084107 w 2803875"/>
              <a:gd name="connsiteY8" fmla="*/ 845789 h 1188000"/>
              <a:gd name="connsiteX9" fmla="*/ 2228334 w 2803875"/>
              <a:gd name="connsiteY9" fmla="*/ 914935 h 1188000"/>
              <a:gd name="connsiteX10" fmla="*/ 2278740 w 2803875"/>
              <a:gd name="connsiteY10" fmla="*/ 942295 h 1188000"/>
              <a:gd name="connsiteX11" fmla="*/ 2425875 w 2803875"/>
              <a:gd name="connsiteY11" fmla="*/ 972000 h 1188000"/>
              <a:gd name="connsiteX12" fmla="*/ 2803875 w 2803875"/>
              <a:gd name="connsiteY12" fmla="*/ 594000 h 1188000"/>
              <a:gd name="connsiteX13" fmla="*/ 2425875 w 2803875"/>
              <a:gd name="connsiteY13" fmla="*/ 216000 h 1188000"/>
              <a:gd name="connsiteX14" fmla="*/ 2261996 w 2803875"/>
              <a:gd name="connsiteY14" fmla="*/ 253275 h 1188000"/>
              <a:gd name="connsiteX15" fmla="*/ 2224546 w 2803875"/>
              <a:gd name="connsiteY15" fmla="*/ 274800 h 1188000"/>
              <a:gd name="connsiteX16" fmla="*/ 2073609 w 2803875"/>
              <a:gd name="connsiteY16" fmla="*/ 346660 h 1188000"/>
              <a:gd name="connsiteX17" fmla="*/ 912019 w 2803875"/>
              <a:gd name="connsiteY17" fmla="*/ 92175 h 1188000"/>
              <a:gd name="connsiteX18" fmla="*/ 912034 w 2803875"/>
              <a:gd name="connsiteY18" fmla="*/ 94197 h 1188000"/>
              <a:gd name="connsiteX19" fmla="*/ 889667 w 2803875"/>
              <a:gd name="connsiteY19" fmla="*/ 78698 h 1188000"/>
              <a:gd name="connsiteX20" fmla="*/ 594000 w 2803875"/>
              <a:gd name="connsiteY20" fmla="*/ 0 h 1188000"/>
              <a:gd name="connsiteX21" fmla="*/ 0 w 2803875"/>
              <a:gd name="connsiteY21" fmla="*/ 594000 h 1188000"/>
              <a:gd name="connsiteX22" fmla="*/ 594000 w 2803875"/>
              <a:gd name="connsiteY22" fmla="*/ 1188000 h 11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803875" h="1188000">
                <a:moveTo>
                  <a:pt x="594000" y="1188000"/>
                </a:moveTo>
                <a:cubicBezTo>
                  <a:pt x="676014" y="1188000"/>
                  <a:pt x="754146" y="1171379"/>
                  <a:pt x="825211" y="1141321"/>
                </a:cubicBezTo>
                <a:lnTo>
                  <a:pt x="912030" y="1094197"/>
                </a:lnTo>
                <a:lnTo>
                  <a:pt x="912018" y="1095825"/>
                </a:lnTo>
                <a:lnTo>
                  <a:pt x="921043" y="1089305"/>
                </a:lnTo>
                <a:lnTo>
                  <a:pt x="926111" y="1086554"/>
                </a:lnTo>
                <a:lnTo>
                  <a:pt x="934987" y="1079231"/>
                </a:lnTo>
                <a:lnTo>
                  <a:pt x="1013785" y="1022303"/>
                </a:lnTo>
                <a:cubicBezTo>
                  <a:pt x="1446108" y="721218"/>
                  <a:pt x="1715690" y="688231"/>
                  <a:pt x="2084107" y="845789"/>
                </a:cubicBezTo>
                <a:lnTo>
                  <a:pt x="2228334" y="914935"/>
                </a:lnTo>
                <a:lnTo>
                  <a:pt x="2278740" y="942295"/>
                </a:lnTo>
                <a:cubicBezTo>
                  <a:pt x="2323964" y="961423"/>
                  <a:pt x="2373684" y="972000"/>
                  <a:pt x="2425875" y="972000"/>
                </a:cubicBezTo>
                <a:cubicBezTo>
                  <a:pt x="2634639" y="972000"/>
                  <a:pt x="2803875" y="802764"/>
                  <a:pt x="2803875" y="594000"/>
                </a:cubicBezTo>
                <a:cubicBezTo>
                  <a:pt x="2803875" y="385236"/>
                  <a:pt x="2634639" y="216000"/>
                  <a:pt x="2425875" y="216000"/>
                </a:cubicBezTo>
                <a:cubicBezTo>
                  <a:pt x="2367160" y="216000"/>
                  <a:pt x="2311572" y="229387"/>
                  <a:pt x="2261996" y="253275"/>
                </a:cubicBezTo>
                <a:lnTo>
                  <a:pt x="2224546" y="274800"/>
                </a:lnTo>
                <a:lnTo>
                  <a:pt x="2073609" y="346660"/>
                </a:lnTo>
                <a:cubicBezTo>
                  <a:pt x="1682613" y="510843"/>
                  <a:pt x="1401235" y="457389"/>
                  <a:pt x="912019" y="92175"/>
                </a:cubicBezTo>
                <a:lnTo>
                  <a:pt x="912034" y="94197"/>
                </a:lnTo>
                <a:lnTo>
                  <a:pt x="889667" y="78698"/>
                </a:lnTo>
                <a:cubicBezTo>
                  <a:pt x="802600" y="28633"/>
                  <a:pt x="701644" y="0"/>
                  <a:pt x="594000" y="0"/>
                </a:cubicBezTo>
                <a:cubicBezTo>
                  <a:pt x="265943" y="0"/>
                  <a:pt x="0" y="265943"/>
                  <a:pt x="0" y="594000"/>
                </a:cubicBezTo>
                <a:cubicBezTo>
                  <a:pt x="0" y="922057"/>
                  <a:pt x="265943" y="1188000"/>
                  <a:pt x="594000" y="1188000"/>
                </a:cubicBezTo>
                <a:close/>
              </a:path>
            </a:pathLst>
          </a:custGeom>
          <a:solidFill>
            <a:srgbClr val="957C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562184" y="1502823"/>
            <a:ext cx="522580" cy="707886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+mj-ea"/>
                <a:ea typeface="+mj-ea"/>
              </a:rPr>
              <a:t>W</a:t>
            </a:r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4041022" y="3591469"/>
            <a:ext cx="296556" cy="707886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S</a:t>
            </a:r>
            <a:endParaRPr lang="en-US" altLang="zh-CN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160570" y="5204678"/>
            <a:ext cx="418384" cy="707886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+mj-ea"/>
                <a:ea typeface="+mj-ea"/>
              </a:rPr>
              <a:t>O</a:t>
            </a:r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894125" y="3093725"/>
            <a:ext cx="293350" cy="707886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+mn-ea"/>
              </a:rPr>
              <a:t>T</a:t>
            </a:r>
            <a:endParaRPr lang="zh-CN" altLang="en-US" sz="4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861056" y="1516476"/>
            <a:ext cx="3825994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请在此处添加正文内容，根据需要调整字体与字号。在此处添加正文内容，根据需要调整字体与字号。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856827" y="1208699"/>
            <a:ext cx="1761233" cy="307777"/>
          </a:xfrm>
          <a:prstGeom prst="rect">
            <a:avLst/>
          </a:prstGeom>
          <a:noFill/>
        </p:spPr>
        <p:txBody>
          <a:bodyPr wrap="none" lIns="0" rIns="108000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请在此处添加小标题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8785434" y="4153917"/>
            <a:ext cx="2522452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请在此处添加正文内容，根据需要调整字体与字号。在此处添加正文内容，根据需要调整字体与字号。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8781205" y="3846140"/>
            <a:ext cx="1761233" cy="307777"/>
          </a:xfrm>
          <a:prstGeom prst="rect">
            <a:avLst/>
          </a:prstGeom>
          <a:noFill/>
        </p:spPr>
        <p:txBody>
          <a:bodyPr wrap="none" lIns="0" rIns="108000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请在此处添加小标题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330439" y="5484890"/>
            <a:ext cx="3915195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请在此处添加正文内容，根据需要调整字体与字号。在此处添加正文内容，根据需要调整字体与字号。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3806221" y="5204678"/>
            <a:ext cx="1436291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请此处添加小标题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931385" y="2632060"/>
            <a:ext cx="2474444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请在此处添加正文内容，根据需要调整字体与字号。在此处添加正文内容，根据需要调整字体与字号。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966416" y="2351848"/>
            <a:ext cx="1436291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请此处添加小标题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 txBox="1"/>
          <p:nvPr/>
        </p:nvSpPr>
        <p:spPr>
          <a:xfrm>
            <a:off x="4890977" y="10632"/>
            <a:ext cx="7301023" cy="6857999"/>
          </a:xfrm>
          <a:prstGeom prst="rect">
            <a:avLst/>
          </a:prstGeom>
          <a:blipFill rotWithShape="1">
            <a:blip r:embed="rId1"/>
            <a:stretch>
              <a:fillRect l="-20879" r="-20879"/>
            </a:stretch>
          </a:blipFill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Rectangle 11"/>
          <p:cNvSpPr/>
          <p:nvPr/>
        </p:nvSpPr>
        <p:spPr bwMode="auto">
          <a:xfrm>
            <a:off x="4890977" y="0"/>
            <a:ext cx="3593804" cy="6879264"/>
          </a:xfrm>
          <a:prstGeom prst="rect">
            <a:avLst/>
          </a:prstGeom>
          <a:solidFill>
            <a:srgbClr val="D1A290"/>
          </a:solidFill>
          <a:ln>
            <a:noFill/>
          </a:ln>
          <a:effectLst/>
        </p:spPr>
        <p:txBody>
          <a:bodyPr wrap="none"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1" name="Rectangle 18"/>
          <p:cNvSpPr/>
          <p:nvPr/>
        </p:nvSpPr>
        <p:spPr bwMode="auto">
          <a:xfrm>
            <a:off x="989556" y="2887609"/>
            <a:ext cx="1855758" cy="4571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rtlCol="0" anchor="ctr"/>
          <a:lstStyle/>
          <a:p>
            <a:pPr algn="ctr"/>
            <a:endParaRPr lang="en-ID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807150" y="1426354"/>
            <a:ext cx="264687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在这添加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页面标题内容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Google Shape;86;p19"/>
          <p:cNvSpPr txBox="1"/>
          <p:nvPr/>
        </p:nvSpPr>
        <p:spPr>
          <a:xfrm>
            <a:off x="807150" y="1025466"/>
            <a:ext cx="3183654" cy="310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YOUR TITLE HERE</a:t>
            </a:r>
            <a:endParaRPr lang="en-US" sz="2400" b="0" i="0" u="none" strike="noStrike" cap="none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Oval 4"/>
          <p:cNvSpPr/>
          <p:nvPr/>
        </p:nvSpPr>
        <p:spPr>
          <a:xfrm>
            <a:off x="949860" y="3661269"/>
            <a:ext cx="237486" cy="2374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Oval 7"/>
          <p:cNvSpPr/>
          <p:nvPr/>
        </p:nvSpPr>
        <p:spPr>
          <a:xfrm>
            <a:off x="949860" y="4848440"/>
            <a:ext cx="237486" cy="2374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Rectangle 29"/>
          <p:cNvSpPr/>
          <p:nvPr/>
        </p:nvSpPr>
        <p:spPr>
          <a:xfrm>
            <a:off x="1461712" y="3789393"/>
            <a:ext cx="2767203" cy="574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Rectangle 30"/>
          <p:cNvSpPr/>
          <p:nvPr/>
        </p:nvSpPr>
        <p:spPr>
          <a:xfrm>
            <a:off x="1461713" y="3479164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Rectangle 29"/>
          <p:cNvSpPr/>
          <p:nvPr/>
        </p:nvSpPr>
        <p:spPr>
          <a:xfrm>
            <a:off x="1461712" y="4971351"/>
            <a:ext cx="2767203" cy="574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9" name="Rectangle 30"/>
          <p:cNvSpPr/>
          <p:nvPr/>
        </p:nvSpPr>
        <p:spPr>
          <a:xfrm>
            <a:off x="1461713" y="4661122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5576017" y="1802118"/>
            <a:ext cx="4161299" cy="492443"/>
          </a:xfrm>
          <a:prstGeom prst="rect">
            <a:avLst/>
          </a:prstGeom>
          <a:noFill/>
        </p:spPr>
        <p:txBody>
          <a:bodyPr wrap="square" lIns="91423" tIns="0" rIns="91423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添加标题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5576017" y="2822041"/>
            <a:ext cx="2223723" cy="2639681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0" marR="0" lvl="0" indent="0" algn="l" defTabSz="12179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797768" y="4131829"/>
            <a:ext cx="14404680" cy="4338735"/>
            <a:chOff x="-797768" y="4131829"/>
            <a:chExt cx="14404680" cy="4338735"/>
          </a:xfrm>
        </p:grpSpPr>
        <p:sp>
          <p:nvSpPr>
            <p:cNvPr id="3" name="任意多边形 30"/>
            <p:cNvSpPr/>
            <p:nvPr/>
          </p:nvSpPr>
          <p:spPr bwMode="auto">
            <a:xfrm>
              <a:off x="865282" y="5363493"/>
              <a:ext cx="12741630" cy="2286835"/>
            </a:xfrm>
            <a:custGeom>
              <a:avLst/>
              <a:gdLst>
                <a:gd name="connsiteX0" fmla="*/ 12182304 w 13162576"/>
                <a:gd name="connsiteY0" fmla="*/ 1037 h 1603483"/>
                <a:gd name="connsiteX1" fmla="*/ 12931231 w 13162576"/>
                <a:gd name="connsiteY1" fmla="*/ 23978 h 1603483"/>
                <a:gd name="connsiteX2" fmla="*/ 13162576 w 13162576"/>
                <a:gd name="connsiteY2" fmla="*/ 47769 h 1603483"/>
                <a:gd name="connsiteX3" fmla="*/ 13162576 w 13162576"/>
                <a:gd name="connsiteY3" fmla="*/ 1169467 h 1603483"/>
                <a:gd name="connsiteX4" fmla="*/ 13028226 w 13162576"/>
                <a:gd name="connsiteY4" fmla="*/ 1142464 h 1603483"/>
                <a:gd name="connsiteX5" fmla="*/ 7459290 w 13162576"/>
                <a:gd name="connsiteY5" fmla="*/ 1308889 h 1603483"/>
                <a:gd name="connsiteX6" fmla="*/ 0 w 13162576"/>
                <a:gd name="connsiteY6" fmla="*/ 649080 h 1603483"/>
                <a:gd name="connsiteX7" fmla="*/ 6954542 w 13162576"/>
                <a:gd name="connsiteY7" fmla="*/ 870980 h 1603483"/>
                <a:gd name="connsiteX8" fmla="*/ 12182304 w 13162576"/>
                <a:gd name="connsiteY8" fmla="*/ 1037 h 1603483"/>
                <a:gd name="connsiteX0-1" fmla="*/ 12182304 w 13162576"/>
                <a:gd name="connsiteY0-2" fmla="*/ 101477 h 1703923"/>
                <a:gd name="connsiteX1-3" fmla="*/ 13162576 w 13162576"/>
                <a:gd name="connsiteY1-4" fmla="*/ 148209 h 1703923"/>
                <a:gd name="connsiteX2-5" fmla="*/ 13162576 w 13162576"/>
                <a:gd name="connsiteY2-6" fmla="*/ 1269907 h 1703923"/>
                <a:gd name="connsiteX3-7" fmla="*/ 13028226 w 13162576"/>
                <a:gd name="connsiteY3-8" fmla="*/ 1242904 h 1703923"/>
                <a:gd name="connsiteX4-9" fmla="*/ 7459290 w 13162576"/>
                <a:gd name="connsiteY4-10" fmla="*/ 1409329 h 1703923"/>
                <a:gd name="connsiteX5-11" fmla="*/ 0 w 13162576"/>
                <a:gd name="connsiteY5-12" fmla="*/ 749520 h 1703923"/>
                <a:gd name="connsiteX6-13" fmla="*/ 6954542 w 13162576"/>
                <a:gd name="connsiteY6-14" fmla="*/ 971420 h 1703923"/>
                <a:gd name="connsiteX7-15" fmla="*/ 12182304 w 13162576"/>
                <a:gd name="connsiteY7-16" fmla="*/ 101477 h 1703923"/>
                <a:gd name="connsiteX0-17" fmla="*/ 12182304 w 13575135"/>
                <a:gd name="connsiteY0-18" fmla="*/ 1867896 h 3470342"/>
                <a:gd name="connsiteX1-19" fmla="*/ 13575135 w 13575135"/>
                <a:gd name="connsiteY1-20" fmla="*/ 13913 h 3470342"/>
                <a:gd name="connsiteX2-21" fmla="*/ 13162576 w 13575135"/>
                <a:gd name="connsiteY2-22" fmla="*/ 3036326 h 3470342"/>
                <a:gd name="connsiteX3-23" fmla="*/ 13028226 w 13575135"/>
                <a:gd name="connsiteY3-24" fmla="*/ 3009323 h 3470342"/>
                <a:gd name="connsiteX4-25" fmla="*/ 7459290 w 13575135"/>
                <a:gd name="connsiteY4-26" fmla="*/ 3175748 h 3470342"/>
                <a:gd name="connsiteX5-27" fmla="*/ 0 w 13575135"/>
                <a:gd name="connsiteY5-28" fmla="*/ 2515939 h 3470342"/>
                <a:gd name="connsiteX6-29" fmla="*/ 6954542 w 13575135"/>
                <a:gd name="connsiteY6-30" fmla="*/ 2737839 h 3470342"/>
                <a:gd name="connsiteX7-31" fmla="*/ 12182304 w 13575135"/>
                <a:gd name="connsiteY7-32" fmla="*/ 1867896 h 3470342"/>
                <a:gd name="connsiteX0-33" fmla="*/ 12182304 w 13575135"/>
                <a:gd name="connsiteY0-34" fmla="*/ 1867896 h 3470342"/>
                <a:gd name="connsiteX1-35" fmla="*/ 13575135 w 13575135"/>
                <a:gd name="connsiteY1-36" fmla="*/ 13913 h 3470342"/>
                <a:gd name="connsiteX2-37" fmla="*/ 13162576 w 13575135"/>
                <a:gd name="connsiteY2-38" fmla="*/ 3036326 h 3470342"/>
                <a:gd name="connsiteX3-39" fmla="*/ 13028226 w 13575135"/>
                <a:gd name="connsiteY3-40" fmla="*/ 3009323 h 3470342"/>
                <a:gd name="connsiteX4-41" fmla="*/ 7459290 w 13575135"/>
                <a:gd name="connsiteY4-42" fmla="*/ 3175748 h 3470342"/>
                <a:gd name="connsiteX5-43" fmla="*/ 0 w 13575135"/>
                <a:gd name="connsiteY5-44" fmla="*/ 2515939 h 3470342"/>
                <a:gd name="connsiteX6-45" fmla="*/ 6954542 w 13575135"/>
                <a:gd name="connsiteY6-46" fmla="*/ 2737839 h 3470342"/>
                <a:gd name="connsiteX7-47" fmla="*/ 12182304 w 13575135"/>
                <a:gd name="connsiteY7-48" fmla="*/ 1867896 h 3470342"/>
                <a:gd name="connsiteX0-49" fmla="*/ 6954542 w 13575135"/>
                <a:gd name="connsiteY0-50" fmla="*/ 2724703 h 3457206"/>
                <a:gd name="connsiteX1-51" fmla="*/ 13575135 w 13575135"/>
                <a:gd name="connsiteY1-52" fmla="*/ 777 h 3457206"/>
                <a:gd name="connsiteX2-53" fmla="*/ 13162576 w 13575135"/>
                <a:gd name="connsiteY2-54" fmla="*/ 3023190 h 3457206"/>
                <a:gd name="connsiteX3-55" fmla="*/ 13028226 w 13575135"/>
                <a:gd name="connsiteY3-56" fmla="*/ 2996187 h 3457206"/>
                <a:gd name="connsiteX4-57" fmla="*/ 7459290 w 13575135"/>
                <a:gd name="connsiteY4-58" fmla="*/ 3162612 h 3457206"/>
                <a:gd name="connsiteX5-59" fmla="*/ 0 w 13575135"/>
                <a:gd name="connsiteY5-60" fmla="*/ 2502803 h 3457206"/>
                <a:gd name="connsiteX6-61" fmla="*/ 6954542 w 13575135"/>
                <a:gd name="connsiteY6-62" fmla="*/ 2724703 h 3457206"/>
                <a:gd name="connsiteX0-63" fmla="*/ 6954542 w 13575135"/>
                <a:gd name="connsiteY0-64" fmla="*/ 2774282 h 3506785"/>
                <a:gd name="connsiteX1-65" fmla="*/ 11404291 w 13575135"/>
                <a:gd name="connsiteY1-66" fmla="*/ 1544254 h 3506785"/>
                <a:gd name="connsiteX2-67" fmla="*/ 13575135 w 13575135"/>
                <a:gd name="connsiteY2-68" fmla="*/ 50356 h 3506785"/>
                <a:gd name="connsiteX3-69" fmla="*/ 13162576 w 13575135"/>
                <a:gd name="connsiteY3-70" fmla="*/ 3072769 h 3506785"/>
                <a:gd name="connsiteX4-71" fmla="*/ 13028226 w 13575135"/>
                <a:gd name="connsiteY4-72" fmla="*/ 3045766 h 3506785"/>
                <a:gd name="connsiteX5-73" fmla="*/ 7459290 w 13575135"/>
                <a:gd name="connsiteY5-74" fmla="*/ 3212191 h 3506785"/>
                <a:gd name="connsiteX6-75" fmla="*/ 0 w 13575135"/>
                <a:gd name="connsiteY6-76" fmla="*/ 2552382 h 3506785"/>
                <a:gd name="connsiteX7-77" fmla="*/ 6954542 w 13575135"/>
                <a:gd name="connsiteY7-78" fmla="*/ 2774282 h 3506785"/>
                <a:gd name="connsiteX0-79" fmla="*/ 6954542 w 14002427"/>
                <a:gd name="connsiteY0-80" fmla="*/ 1570979 h 2303482"/>
                <a:gd name="connsiteX1-81" fmla="*/ 11404291 w 14002427"/>
                <a:gd name="connsiteY1-82" fmla="*/ 340951 h 2303482"/>
                <a:gd name="connsiteX2-83" fmla="*/ 14002427 w 14002427"/>
                <a:gd name="connsiteY2-84" fmla="*/ 246805 h 2303482"/>
                <a:gd name="connsiteX3-85" fmla="*/ 13162576 w 14002427"/>
                <a:gd name="connsiteY3-86" fmla="*/ 1869466 h 2303482"/>
                <a:gd name="connsiteX4-87" fmla="*/ 13028226 w 14002427"/>
                <a:gd name="connsiteY4-88" fmla="*/ 1842463 h 2303482"/>
                <a:gd name="connsiteX5-89" fmla="*/ 7459290 w 14002427"/>
                <a:gd name="connsiteY5-90" fmla="*/ 2008888 h 2303482"/>
                <a:gd name="connsiteX6-91" fmla="*/ 0 w 14002427"/>
                <a:gd name="connsiteY6-92" fmla="*/ 1349079 h 2303482"/>
                <a:gd name="connsiteX7-93" fmla="*/ 6954542 w 14002427"/>
                <a:gd name="connsiteY7-94" fmla="*/ 1570979 h 2303482"/>
                <a:gd name="connsiteX0-95" fmla="*/ 6925074 w 14002427"/>
                <a:gd name="connsiteY0-96" fmla="*/ 1408903 h 2303482"/>
                <a:gd name="connsiteX1-97" fmla="*/ 11404291 w 14002427"/>
                <a:gd name="connsiteY1-98" fmla="*/ 340951 h 2303482"/>
                <a:gd name="connsiteX2-99" fmla="*/ 14002427 w 14002427"/>
                <a:gd name="connsiteY2-100" fmla="*/ 246805 h 2303482"/>
                <a:gd name="connsiteX3-101" fmla="*/ 13162576 w 14002427"/>
                <a:gd name="connsiteY3-102" fmla="*/ 1869466 h 2303482"/>
                <a:gd name="connsiteX4-103" fmla="*/ 13028226 w 14002427"/>
                <a:gd name="connsiteY4-104" fmla="*/ 1842463 h 2303482"/>
                <a:gd name="connsiteX5-105" fmla="*/ 7459290 w 14002427"/>
                <a:gd name="connsiteY5-106" fmla="*/ 2008888 h 2303482"/>
                <a:gd name="connsiteX6-107" fmla="*/ 0 w 14002427"/>
                <a:gd name="connsiteY6-108" fmla="*/ 1349079 h 2303482"/>
                <a:gd name="connsiteX7-109" fmla="*/ 6925074 w 14002427"/>
                <a:gd name="connsiteY7-110" fmla="*/ 1408903 h 2303482"/>
                <a:gd name="connsiteX0-111" fmla="*/ 6925074 w 14002427"/>
                <a:gd name="connsiteY0-112" fmla="*/ 1371108 h 2265687"/>
                <a:gd name="connsiteX1-113" fmla="*/ 10682314 w 14002427"/>
                <a:gd name="connsiteY1-114" fmla="*/ 391562 h 2265687"/>
                <a:gd name="connsiteX2-115" fmla="*/ 14002427 w 14002427"/>
                <a:gd name="connsiteY2-116" fmla="*/ 209010 h 2265687"/>
                <a:gd name="connsiteX3-117" fmla="*/ 13162576 w 14002427"/>
                <a:gd name="connsiteY3-118" fmla="*/ 1831671 h 2265687"/>
                <a:gd name="connsiteX4-119" fmla="*/ 13028226 w 14002427"/>
                <a:gd name="connsiteY4-120" fmla="*/ 1804668 h 2265687"/>
                <a:gd name="connsiteX5-121" fmla="*/ 7459290 w 14002427"/>
                <a:gd name="connsiteY5-122" fmla="*/ 1971093 h 2265687"/>
                <a:gd name="connsiteX6-123" fmla="*/ 0 w 14002427"/>
                <a:gd name="connsiteY6-124" fmla="*/ 1311284 h 2265687"/>
                <a:gd name="connsiteX7-125" fmla="*/ 6925074 w 14002427"/>
                <a:gd name="connsiteY7-126" fmla="*/ 1371108 h 2265687"/>
                <a:gd name="connsiteX0-127" fmla="*/ 6925074 w 14002427"/>
                <a:gd name="connsiteY0-128" fmla="*/ 1389992 h 2284571"/>
                <a:gd name="connsiteX1-129" fmla="*/ 10682314 w 14002427"/>
                <a:gd name="connsiteY1-130" fmla="*/ 410446 h 2284571"/>
                <a:gd name="connsiteX2-131" fmla="*/ 14002427 w 14002427"/>
                <a:gd name="connsiteY2-132" fmla="*/ 227894 h 2284571"/>
                <a:gd name="connsiteX3-133" fmla="*/ 13162576 w 14002427"/>
                <a:gd name="connsiteY3-134" fmla="*/ 1850555 h 2284571"/>
                <a:gd name="connsiteX4-135" fmla="*/ 13028226 w 14002427"/>
                <a:gd name="connsiteY4-136" fmla="*/ 1823552 h 2284571"/>
                <a:gd name="connsiteX5-137" fmla="*/ 7459290 w 14002427"/>
                <a:gd name="connsiteY5-138" fmla="*/ 1989977 h 2284571"/>
                <a:gd name="connsiteX6-139" fmla="*/ 0 w 14002427"/>
                <a:gd name="connsiteY6-140" fmla="*/ 1330168 h 2284571"/>
                <a:gd name="connsiteX7-141" fmla="*/ 6925074 w 14002427"/>
                <a:gd name="connsiteY7-142" fmla="*/ 1389992 h 2284571"/>
                <a:gd name="connsiteX0-143" fmla="*/ 6925074 w 14002427"/>
                <a:gd name="connsiteY0-144" fmla="*/ 1389992 h 2284571"/>
                <a:gd name="connsiteX1-145" fmla="*/ 10682314 w 14002427"/>
                <a:gd name="connsiteY1-146" fmla="*/ 410446 h 2284571"/>
                <a:gd name="connsiteX2-147" fmla="*/ 14002427 w 14002427"/>
                <a:gd name="connsiteY2-148" fmla="*/ 227894 h 2284571"/>
                <a:gd name="connsiteX3-149" fmla="*/ 13162576 w 14002427"/>
                <a:gd name="connsiteY3-150" fmla="*/ 1850555 h 2284571"/>
                <a:gd name="connsiteX4-151" fmla="*/ 13028226 w 14002427"/>
                <a:gd name="connsiteY4-152" fmla="*/ 1823552 h 2284571"/>
                <a:gd name="connsiteX5-153" fmla="*/ 7459290 w 14002427"/>
                <a:gd name="connsiteY5-154" fmla="*/ 1989977 h 2284571"/>
                <a:gd name="connsiteX6-155" fmla="*/ 0 w 14002427"/>
                <a:gd name="connsiteY6-156" fmla="*/ 1330168 h 2284571"/>
                <a:gd name="connsiteX7-157" fmla="*/ 6925074 w 14002427"/>
                <a:gd name="connsiteY7-158" fmla="*/ 1389992 h 2284571"/>
                <a:gd name="connsiteX0-159" fmla="*/ 63878 w 14066305"/>
                <a:gd name="connsiteY0-160" fmla="*/ 1330168 h 2319126"/>
                <a:gd name="connsiteX1-161" fmla="*/ 10746192 w 14066305"/>
                <a:gd name="connsiteY1-162" fmla="*/ 410446 h 2319126"/>
                <a:gd name="connsiteX2-163" fmla="*/ 14066305 w 14066305"/>
                <a:gd name="connsiteY2-164" fmla="*/ 227894 h 2319126"/>
                <a:gd name="connsiteX3-165" fmla="*/ 13226454 w 14066305"/>
                <a:gd name="connsiteY3-166" fmla="*/ 1850555 h 2319126"/>
                <a:gd name="connsiteX4-167" fmla="*/ 13092104 w 14066305"/>
                <a:gd name="connsiteY4-168" fmla="*/ 1823552 h 2319126"/>
                <a:gd name="connsiteX5-169" fmla="*/ 7523168 w 14066305"/>
                <a:gd name="connsiteY5-170" fmla="*/ 1989977 h 2319126"/>
                <a:gd name="connsiteX6-171" fmla="*/ 63878 w 14066305"/>
                <a:gd name="connsiteY6-172" fmla="*/ 1330168 h 2319126"/>
                <a:gd name="connsiteX0-173" fmla="*/ 63878 w 14066305"/>
                <a:gd name="connsiteY0-174" fmla="*/ 1330168 h 2319126"/>
                <a:gd name="connsiteX1-175" fmla="*/ 4616754 w 14066305"/>
                <a:gd name="connsiteY1-176" fmla="*/ 1942804 h 2319126"/>
                <a:gd name="connsiteX2-177" fmla="*/ 10746192 w 14066305"/>
                <a:gd name="connsiteY2-178" fmla="*/ 410446 h 2319126"/>
                <a:gd name="connsiteX3-179" fmla="*/ 14066305 w 14066305"/>
                <a:gd name="connsiteY3-180" fmla="*/ 227894 h 2319126"/>
                <a:gd name="connsiteX4-181" fmla="*/ 13226454 w 14066305"/>
                <a:gd name="connsiteY4-182" fmla="*/ 1850555 h 2319126"/>
                <a:gd name="connsiteX5-183" fmla="*/ 13092104 w 14066305"/>
                <a:gd name="connsiteY5-184" fmla="*/ 1823552 h 2319126"/>
                <a:gd name="connsiteX6-185" fmla="*/ 7523168 w 14066305"/>
                <a:gd name="connsiteY6-186" fmla="*/ 1989977 h 2319126"/>
                <a:gd name="connsiteX7-187" fmla="*/ 63878 w 14066305"/>
                <a:gd name="connsiteY7-188" fmla="*/ 1330168 h 2319126"/>
                <a:gd name="connsiteX0-189" fmla="*/ 63878 w 14066305"/>
                <a:gd name="connsiteY0-190" fmla="*/ 1102274 h 2091232"/>
                <a:gd name="connsiteX1-191" fmla="*/ 4616754 w 14066305"/>
                <a:gd name="connsiteY1-192" fmla="*/ 1714910 h 2091232"/>
                <a:gd name="connsiteX2-193" fmla="*/ 14066305 w 14066305"/>
                <a:gd name="connsiteY2-194" fmla="*/ 0 h 2091232"/>
                <a:gd name="connsiteX3-195" fmla="*/ 13226454 w 14066305"/>
                <a:gd name="connsiteY3-196" fmla="*/ 1622661 h 2091232"/>
                <a:gd name="connsiteX4-197" fmla="*/ 13092104 w 14066305"/>
                <a:gd name="connsiteY4-198" fmla="*/ 1595658 h 2091232"/>
                <a:gd name="connsiteX5-199" fmla="*/ 7523168 w 14066305"/>
                <a:gd name="connsiteY5-200" fmla="*/ 1762083 h 2091232"/>
                <a:gd name="connsiteX6-201" fmla="*/ 63878 w 14066305"/>
                <a:gd name="connsiteY6-202" fmla="*/ 1102274 h 2091232"/>
                <a:gd name="connsiteX0-203" fmla="*/ 63878 w 14066305"/>
                <a:gd name="connsiteY0-204" fmla="*/ 1174292 h 2163250"/>
                <a:gd name="connsiteX1-205" fmla="*/ 4616754 w 14066305"/>
                <a:gd name="connsiteY1-206" fmla="*/ 1786928 h 2163250"/>
                <a:gd name="connsiteX2-207" fmla="*/ 10348368 w 14066305"/>
                <a:gd name="connsiteY2-208" fmla="*/ 313506 h 2163250"/>
                <a:gd name="connsiteX3-209" fmla="*/ 14066305 w 14066305"/>
                <a:gd name="connsiteY3-210" fmla="*/ 72018 h 2163250"/>
                <a:gd name="connsiteX4-211" fmla="*/ 13226454 w 14066305"/>
                <a:gd name="connsiteY4-212" fmla="*/ 1694679 h 2163250"/>
                <a:gd name="connsiteX5-213" fmla="*/ 13092104 w 14066305"/>
                <a:gd name="connsiteY5-214" fmla="*/ 1667676 h 2163250"/>
                <a:gd name="connsiteX6-215" fmla="*/ 7523168 w 14066305"/>
                <a:gd name="connsiteY6-216" fmla="*/ 1834101 h 2163250"/>
                <a:gd name="connsiteX7-217" fmla="*/ 63878 w 14066305"/>
                <a:gd name="connsiteY7-218" fmla="*/ 1174292 h 2163250"/>
                <a:gd name="connsiteX0-219" fmla="*/ 63878 w 14066305"/>
                <a:gd name="connsiteY0-220" fmla="*/ 1369743 h 2358701"/>
                <a:gd name="connsiteX1-221" fmla="*/ 4616754 w 14066305"/>
                <a:gd name="connsiteY1-222" fmla="*/ 1982379 h 2358701"/>
                <a:gd name="connsiteX2-223" fmla="*/ 10451508 w 14066305"/>
                <a:gd name="connsiteY2-224" fmla="*/ 125867 h 2358701"/>
                <a:gd name="connsiteX3-225" fmla="*/ 14066305 w 14066305"/>
                <a:gd name="connsiteY3-226" fmla="*/ 267469 h 2358701"/>
                <a:gd name="connsiteX4-227" fmla="*/ 13226454 w 14066305"/>
                <a:gd name="connsiteY4-228" fmla="*/ 1890130 h 2358701"/>
                <a:gd name="connsiteX5-229" fmla="*/ 13092104 w 14066305"/>
                <a:gd name="connsiteY5-230" fmla="*/ 1863127 h 2358701"/>
                <a:gd name="connsiteX6-231" fmla="*/ 7523168 w 14066305"/>
                <a:gd name="connsiteY6-232" fmla="*/ 2029552 h 2358701"/>
                <a:gd name="connsiteX7-233" fmla="*/ 63878 w 14066305"/>
                <a:gd name="connsiteY7-234" fmla="*/ 1369743 h 2358701"/>
                <a:gd name="connsiteX0-235" fmla="*/ 63878 w 14257850"/>
                <a:gd name="connsiteY0-236" fmla="*/ 1503845 h 2492803"/>
                <a:gd name="connsiteX1-237" fmla="*/ 4616754 w 14257850"/>
                <a:gd name="connsiteY1-238" fmla="*/ 2116481 h 2492803"/>
                <a:gd name="connsiteX2-239" fmla="*/ 10451508 w 14257850"/>
                <a:gd name="connsiteY2-240" fmla="*/ 259969 h 2492803"/>
                <a:gd name="connsiteX3-241" fmla="*/ 14257850 w 14257850"/>
                <a:gd name="connsiteY3-242" fmla="*/ 92153 h 2492803"/>
                <a:gd name="connsiteX4-243" fmla="*/ 13226454 w 14257850"/>
                <a:gd name="connsiteY4-244" fmla="*/ 2024232 h 2492803"/>
                <a:gd name="connsiteX5-245" fmla="*/ 13092104 w 14257850"/>
                <a:gd name="connsiteY5-246" fmla="*/ 1997229 h 2492803"/>
                <a:gd name="connsiteX6-247" fmla="*/ 7523168 w 14257850"/>
                <a:gd name="connsiteY6-248" fmla="*/ 2163654 h 2492803"/>
                <a:gd name="connsiteX7-249" fmla="*/ 63878 w 14257850"/>
                <a:gd name="connsiteY7-250" fmla="*/ 1503845 h 2492803"/>
                <a:gd name="connsiteX0-251" fmla="*/ 51512 w 14512849"/>
                <a:gd name="connsiteY0-252" fmla="*/ 1257047 h 2183521"/>
                <a:gd name="connsiteX1-253" fmla="*/ 4871753 w 14512849"/>
                <a:gd name="connsiteY1-254" fmla="*/ 2116481 h 2183521"/>
                <a:gd name="connsiteX2-255" fmla="*/ 10706507 w 14512849"/>
                <a:gd name="connsiteY2-256" fmla="*/ 259969 h 2183521"/>
                <a:gd name="connsiteX3-257" fmla="*/ 14512849 w 14512849"/>
                <a:gd name="connsiteY3-258" fmla="*/ 92153 h 2183521"/>
                <a:gd name="connsiteX4-259" fmla="*/ 13481453 w 14512849"/>
                <a:gd name="connsiteY4-260" fmla="*/ 2024232 h 2183521"/>
                <a:gd name="connsiteX5-261" fmla="*/ 13347103 w 14512849"/>
                <a:gd name="connsiteY5-262" fmla="*/ 1997229 h 2183521"/>
                <a:gd name="connsiteX6-263" fmla="*/ 7778167 w 14512849"/>
                <a:gd name="connsiteY6-264" fmla="*/ 2163654 h 2183521"/>
                <a:gd name="connsiteX7-265" fmla="*/ 51512 w 14512849"/>
                <a:gd name="connsiteY7-266" fmla="*/ 1257047 h 2183521"/>
                <a:gd name="connsiteX0-267" fmla="*/ 51512 w 14512849"/>
                <a:gd name="connsiteY0-268" fmla="*/ 1257047 h 2484063"/>
                <a:gd name="connsiteX1-269" fmla="*/ 4871753 w 14512849"/>
                <a:gd name="connsiteY1-270" fmla="*/ 2116481 h 2484063"/>
                <a:gd name="connsiteX2-271" fmla="*/ 10706507 w 14512849"/>
                <a:gd name="connsiteY2-272" fmla="*/ 259969 h 2484063"/>
                <a:gd name="connsiteX3-273" fmla="*/ 14512849 w 14512849"/>
                <a:gd name="connsiteY3-274" fmla="*/ 92153 h 2484063"/>
                <a:gd name="connsiteX4-275" fmla="*/ 13481453 w 14512849"/>
                <a:gd name="connsiteY4-276" fmla="*/ 2024232 h 2484063"/>
                <a:gd name="connsiteX5-277" fmla="*/ 13347103 w 14512849"/>
                <a:gd name="connsiteY5-278" fmla="*/ 1997229 h 2484063"/>
                <a:gd name="connsiteX6-279" fmla="*/ 7778167 w 14512849"/>
                <a:gd name="connsiteY6-280" fmla="*/ 2163654 h 2484063"/>
                <a:gd name="connsiteX7-281" fmla="*/ 3876885 w 14512849"/>
                <a:gd name="connsiteY7-282" fmla="*/ 2447388 h 2484063"/>
                <a:gd name="connsiteX8-283" fmla="*/ 51512 w 14512849"/>
                <a:gd name="connsiteY8-284" fmla="*/ 1257047 h 2484063"/>
                <a:gd name="connsiteX0-285" fmla="*/ 51512 w 14512849"/>
                <a:gd name="connsiteY0-286" fmla="*/ 1257047 h 2660069"/>
                <a:gd name="connsiteX1-287" fmla="*/ 4871753 w 14512849"/>
                <a:gd name="connsiteY1-288" fmla="*/ 2116481 h 2660069"/>
                <a:gd name="connsiteX2-289" fmla="*/ 10706507 w 14512849"/>
                <a:gd name="connsiteY2-290" fmla="*/ 259969 h 2660069"/>
                <a:gd name="connsiteX3-291" fmla="*/ 14512849 w 14512849"/>
                <a:gd name="connsiteY3-292" fmla="*/ 92153 h 2660069"/>
                <a:gd name="connsiteX4-293" fmla="*/ 13481453 w 14512849"/>
                <a:gd name="connsiteY4-294" fmla="*/ 2024232 h 2660069"/>
                <a:gd name="connsiteX5-295" fmla="*/ 13347103 w 14512849"/>
                <a:gd name="connsiteY5-296" fmla="*/ 1997229 h 2660069"/>
                <a:gd name="connsiteX6-297" fmla="*/ 7778167 w 14512849"/>
                <a:gd name="connsiteY6-298" fmla="*/ 2163654 h 2660069"/>
                <a:gd name="connsiteX7-299" fmla="*/ 3856318 w 14512849"/>
                <a:gd name="connsiteY7-300" fmla="*/ 2632486 h 2660069"/>
                <a:gd name="connsiteX8-301" fmla="*/ 51512 w 14512849"/>
                <a:gd name="connsiteY8-302" fmla="*/ 1257047 h 2660069"/>
                <a:gd name="connsiteX0-303" fmla="*/ 51512 w 14512849"/>
                <a:gd name="connsiteY0-304" fmla="*/ 1257047 h 2647844"/>
                <a:gd name="connsiteX1-305" fmla="*/ 4871753 w 14512849"/>
                <a:gd name="connsiteY1-306" fmla="*/ 2116481 h 2647844"/>
                <a:gd name="connsiteX2-307" fmla="*/ 10706507 w 14512849"/>
                <a:gd name="connsiteY2-308" fmla="*/ 259969 h 2647844"/>
                <a:gd name="connsiteX3-309" fmla="*/ 14512849 w 14512849"/>
                <a:gd name="connsiteY3-310" fmla="*/ 92153 h 2647844"/>
                <a:gd name="connsiteX4-311" fmla="*/ 13481453 w 14512849"/>
                <a:gd name="connsiteY4-312" fmla="*/ 2024232 h 2647844"/>
                <a:gd name="connsiteX5-313" fmla="*/ 13347103 w 14512849"/>
                <a:gd name="connsiteY5-314" fmla="*/ 1997229 h 2647844"/>
                <a:gd name="connsiteX6-315" fmla="*/ 3856318 w 14512849"/>
                <a:gd name="connsiteY6-316" fmla="*/ 2632486 h 2647844"/>
                <a:gd name="connsiteX7-317" fmla="*/ 51512 w 14512849"/>
                <a:gd name="connsiteY7-318" fmla="*/ 1257047 h 2647844"/>
                <a:gd name="connsiteX0-319" fmla="*/ 51512 w 14512849"/>
                <a:gd name="connsiteY0-320" fmla="*/ 1257047 h 2658218"/>
                <a:gd name="connsiteX1-321" fmla="*/ 4871753 w 14512849"/>
                <a:gd name="connsiteY1-322" fmla="*/ 2116481 h 2658218"/>
                <a:gd name="connsiteX2-323" fmla="*/ 10706507 w 14512849"/>
                <a:gd name="connsiteY2-324" fmla="*/ 259969 h 2658218"/>
                <a:gd name="connsiteX3-325" fmla="*/ 14512849 w 14512849"/>
                <a:gd name="connsiteY3-326" fmla="*/ 92153 h 2658218"/>
                <a:gd name="connsiteX4-327" fmla="*/ 13481453 w 14512849"/>
                <a:gd name="connsiteY4-328" fmla="*/ 2024232 h 2658218"/>
                <a:gd name="connsiteX5-329" fmla="*/ 13347103 w 14512849"/>
                <a:gd name="connsiteY5-330" fmla="*/ 1997229 h 2658218"/>
                <a:gd name="connsiteX6-331" fmla="*/ 10314207 w 14512849"/>
                <a:gd name="connsiteY6-332" fmla="*/ 1748125 h 2658218"/>
                <a:gd name="connsiteX7-333" fmla="*/ 3856318 w 14512849"/>
                <a:gd name="connsiteY7-334" fmla="*/ 2632486 h 2658218"/>
                <a:gd name="connsiteX8-335" fmla="*/ 51512 w 14512849"/>
                <a:gd name="connsiteY8-336" fmla="*/ 1257047 h 2658218"/>
                <a:gd name="connsiteX0-337" fmla="*/ 51512 w 14512849"/>
                <a:gd name="connsiteY0-338" fmla="*/ 1257047 h 2661295"/>
                <a:gd name="connsiteX1-339" fmla="*/ 4871753 w 14512849"/>
                <a:gd name="connsiteY1-340" fmla="*/ 2116481 h 2661295"/>
                <a:gd name="connsiteX2-341" fmla="*/ 10706507 w 14512849"/>
                <a:gd name="connsiteY2-342" fmla="*/ 259969 h 2661295"/>
                <a:gd name="connsiteX3-343" fmla="*/ 14512849 w 14512849"/>
                <a:gd name="connsiteY3-344" fmla="*/ 92153 h 2661295"/>
                <a:gd name="connsiteX4-345" fmla="*/ 13481453 w 14512849"/>
                <a:gd name="connsiteY4-346" fmla="*/ 2024232 h 2661295"/>
                <a:gd name="connsiteX5-347" fmla="*/ 13347103 w 14512849"/>
                <a:gd name="connsiteY5-348" fmla="*/ 1997229 h 2661295"/>
                <a:gd name="connsiteX6-349" fmla="*/ 10314207 w 14512849"/>
                <a:gd name="connsiteY6-350" fmla="*/ 1748125 h 2661295"/>
                <a:gd name="connsiteX7-351" fmla="*/ 3856318 w 14512849"/>
                <a:gd name="connsiteY7-352" fmla="*/ 2632486 h 2661295"/>
                <a:gd name="connsiteX8-353" fmla="*/ 51512 w 14512849"/>
                <a:gd name="connsiteY8-354" fmla="*/ 1257047 h 2661295"/>
                <a:gd name="connsiteX0-355" fmla="*/ 51512 w 14512849"/>
                <a:gd name="connsiteY0-356" fmla="*/ 1257047 h 2502422"/>
                <a:gd name="connsiteX1-357" fmla="*/ 4871753 w 14512849"/>
                <a:gd name="connsiteY1-358" fmla="*/ 2116481 h 2502422"/>
                <a:gd name="connsiteX2-359" fmla="*/ 10706507 w 14512849"/>
                <a:gd name="connsiteY2-360" fmla="*/ 259969 h 2502422"/>
                <a:gd name="connsiteX3-361" fmla="*/ 14512849 w 14512849"/>
                <a:gd name="connsiteY3-362" fmla="*/ 92153 h 2502422"/>
                <a:gd name="connsiteX4-363" fmla="*/ 13481453 w 14512849"/>
                <a:gd name="connsiteY4-364" fmla="*/ 2024232 h 2502422"/>
                <a:gd name="connsiteX5-365" fmla="*/ 13347103 w 14512849"/>
                <a:gd name="connsiteY5-366" fmla="*/ 1997229 h 2502422"/>
                <a:gd name="connsiteX6-367" fmla="*/ 10314207 w 14512849"/>
                <a:gd name="connsiteY6-368" fmla="*/ 1748125 h 2502422"/>
                <a:gd name="connsiteX7-369" fmla="*/ 3568387 w 14512849"/>
                <a:gd name="connsiteY7-370" fmla="*/ 2467954 h 2502422"/>
                <a:gd name="connsiteX8-371" fmla="*/ 51512 w 14512849"/>
                <a:gd name="connsiteY8-372" fmla="*/ 1257047 h 2502422"/>
                <a:gd name="connsiteX0-373" fmla="*/ 51512 w 14512849"/>
                <a:gd name="connsiteY0-374" fmla="*/ 1257047 h 2570123"/>
                <a:gd name="connsiteX1-375" fmla="*/ 4871753 w 14512849"/>
                <a:gd name="connsiteY1-376" fmla="*/ 2116481 h 2570123"/>
                <a:gd name="connsiteX2-377" fmla="*/ 10706507 w 14512849"/>
                <a:gd name="connsiteY2-378" fmla="*/ 259969 h 2570123"/>
                <a:gd name="connsiteX3-379" fmla="*/ 14512849 w 14512849"/>
                <a:gd name="connsiteY3-380" fmla="*/ 92153 h 2570123"/>
                <a:gd name="connsiteX4-381" fmla="*/ 13481453 w 14512849"/>
                <a:gd name="connsiteY4-382" fmla="*/ 2024232 h 2570123"/>
                <a:gd name="connsiteX5-383" fmla="*/ 13347103 w 14512849"/>
                <a:gd name="connsiteY5-384" fmla="*/ 1997229 h 2570123"/>
                <a:gd name="connsiteX6-385" fmla="*/ 10314207 w 14512849"/>
                <a:gd name="connsiteY6-386" fmla="*/ 1748125 h 2570123"/>
                <a:gd name="connsiteX7-387" fmla="*/ 3568387 w 14512849"/>
                <a:gd name="connsiteY7-388" fmla="*/ 2467954 h 2570123"/>
                <a:gd name="connsiteX8-389" fmla="*/ 51512 w 14512849"/>
                <a:gd name="connsiteY8-390" fmla="*/ 1257047 h 2570123"/>
                <a:gd name="connsiteX0-391" fmla="*/ 51512 w 14512849"/>
                <a:gd name="connsiteY0-392" fmla="*/ 1257047 h 2570123"/>
                <a:gd name="connsiteX1-393" fmla="*/ 4871753 w 14512849"/>
                <a:gd name="connsiteY1-394" fmla="*/ 2116481 h 2570123"/>
                <a:gd name="connsiteX2-395" fmla="*/ 10706507 w 14512849"/>
                <a:gd name="connsiteY2-396" fmla="*/ 259969 h 2570123"/>
                <a:gd name="connsiteX3-397" fmla="*/ 14512849 w 14512849"/>
                <a:gd name="connsiteY3-398" fmla="*/ 92153 h 2570123"/>
                <a:gd name="connsiteX4-399" fmla="*/ 13481453 w 14512849"/>
                <a:gd name="connsiteY4-400" fmla="*/ 2024232 h 2570123"/>
                <a:gd name="connsiteX5-401" fmla="*/ 10314207 w 14512849"/>
                <a:gd name="connsiteY5-402" fmla="*/ 1748125 h 2570123"/>
                <a:gd name="connsiteX6-403" fmla="*/ 3568387 w 14512849"/>
                <a:gd name="connsiteY6-404" fmla="*/ 2467954 h 2570123"/>
                <a:gd name="connsiteX7-405" fmla="*/ 51512 w 14512849"/>
                <a:gd name="connsiteY7-406" fmla="*/ 1257047 h 2570123"/>
                <a:gd name="connsiteX0-407" fmla="*/ 51512 w 14512849"/>
                <a:gd name="connsiteY0-408" fmla="*/ 1257047 h 2570123"/>
                <a:gd name="connsiteX1-409" fmla="*/ 4871753 w 14512849"/>
                <a:gd name="connsiteY1-410" fmla="*/ 2116481 h 2570123"/>
                <a:gd name="connsiteX2-411" fmla="*/ 10706507 w 14512849"/>
                <a:gd name="connsiteY2-412" fmla="*/ 259969 h 2570123"/>
                <a:gd name="connsiteX3-413" fmla="*/ 14512849 w 14512849"/>
                <a:gd name="connsiteY3-414" fmla="*/ 92153 h 2570123"/>
                <a:gd name="connsiteX4-415" fmla="*/ 13975050 w 14512849"/>
                <a:gd name="connsiteY4-416" fmla="*/ 1839133 h 2570123"/>
                <a:gd name="connsiteX5-417" fmla="*/ 10314207 w 14512849"/>
                <a:gd name="connsiteY5-418" fmla="*/ 1748125 h 2570123"/>
                <a:gd name="connsiteX6-419" fmla="*/ 3568387 w 14512849"/>
                <a:gd name="connsiteY6-420" fmla="*/ 2467954 h 2570123"/>
                <a:gd name="connsiteX7-421" fmla="*/ 51512 w 14512849"/>
                <a:gd name="connsiteY7-422" fmla="*/ 1257047 h 2570123"/>
                <a:gd name="connsiteX0-423" fmla="*/ 51512 w 14512849"/>
                <a:gd name="connsiteY0-424" fmla="*/ 1257047 h 2570123"/>
                <a:gd name="connsiteX1-425" fmla="*/ 4871753 w 14512849"/>
                <a:gd name="connsiteY1-426" fmla="*/ 2116481 h 2570123"/>
                <a:gd name="connsiteX2-427" fmla="*/ 10706507 w 14512849"/>
                <a:gd name="connsiteY2-428" fmla="*/ 259969 h 2570123"/>
                <a:gd name="connsiteX3-429" fmla="*/ 14512849 w 14512849"/>
                <a:gd name="connsiteY3-430" fmla="*/ 92153 h 2570123"/>
                <a:gd name="connsiteX4-431" fmla="*/ 13975050 w 14512849"/>
                <a:gd name="connsiteY4-432" fmla="*/ 1839133 h 2570123"/>
                <a:gd name="connsiteX5-433" fmla="*/ 10314207 w 14512849"/>
                <a:gd name="connsiteY5-434" fmla="*/ 1748125 h 2570123"/>
                <a:gd name="connsiteX6-435" fmla="*/ 3568387 w 14512849"/>
                <a:gd name="connsiteY6-436" fmla="*/ 2467954 h 2570123"/>
                <a:gd name="connsiteX7-437" fmla="*/ 51512 w 14512849"/>
                <a:gd name="connsiteY7-438" fmla="*/ 1257047 h 2570123"/>
                <a:gd name="connsiteX0-439" fmla="*/ 51512 w 14512849"/>
                <a:gd name="connsiteY0-440" fmla="*/ 1257047 h 2485061"/>
                <a:gd name="connsiteX1-441" fmla="*/ 4871753 w 14512849"/>
                <a:gd name="connsiteY1-442" fmla="*/ 2116481 h 2485061"/>
                <a:gd name="connsiteX2-443" fmla="*/ 10706507 w 14512849"/>
                <a:gd name="connsiteY2-444" fmla="*/ 259969 h 2485061"/>
                <a:gd name="connsiteX3-445" fmla="*/ 14512849 w 14512849"/>
                <a:gd name="connsiteY3-446" fmla="*/ 92153 h 2485061"/>
                <a:gd name="connsiteX4-447" fmla="*/ 13975050 w 14512849"/>
                <a:gd name="connsiteY4-448" fmla="*/ 1839133 h 2485061"/>
                <a:gd name="connsiteX5-449" fmla="*/ 3568387 w 14512849"/>
                <a:gd name="connsiteY5-450" fmla="*/ 2467954 h 2485061"/>
                <a:gd name="connsiteX6-451" fmla="*/ 51512 w 14512849"/>
                <a:gd name="connsiteY6-452" fmla="*/ 1257047 h 2485061"/>
                <a:gd name="connsiteX0-453" fmla="*/ 51512 w 14512849"/>
                <a:gd name="connsiteY0-454" fmla="*/ 1257047 h 2486704"/>
                <a:gd name="connsiteX1-455" fmla="*/ 4871753 w 14512849"/>
                <a:gd name="connsiteY1-456" fmla="*/ 2116481 h 2486704"/>
                <a:gd name="connsiteX2-457" fmla="*/ 10706507 w 14512849"/>
                <a:gd name="connsiteY2-458" fmla="*/ 259969 h 2486704"/>
                <a:gd name="connsiteX3-459" fmla="*/ 14512849 w 14512849"/>
                <a:gd name="connsiteY3-460" fmla="*/ 92153 h 2486704"/>
                <a:gd name="connsiteX4-461" fmla="*/ 13975050 w 14512849"/>
                <a:gd name="connsiteY4-462" fmla="*/ 1839133 h 2486704"/>
                <a:gd name="connsiteX5-463" fmla="*/ 11321966 w 14512849"/>
                <a:gd name="connsiteY5-464" fmla="*/ 1563026 h 2486704"/>
                <a:gd name="connsiteX6-465" fmla="*/ 3568387 w 14512849"/>
                <a:gd name="connsiteY6-466" fmla="*/ 2467954 h 2486704"/>
                <a:gd name="connsiteX7-467" fmla="*/ 51512 w 14512849"/>
                <a:gd name="connsiteY7-468" fmla="*/ 1257047 h 2486704"/>
                <a:gd name="connsiteX0-469" fmla="*/ 51512 w 14512849"/>
                <a:gd name="connsiteY0-470" fmla="*/ 1257047 h 2486704"/>
                <a:gd name="connsiteX1-471" fmla="*/ 4871753 w 14512849"/>
                <a:gd name="connsiteY1-472" fmla="*/ 2116481 h 2486704"/>
                <a:gd name="connsiteX2-473" fmla="*/ 10706507 w 14512849"/>
                <a:gd name="connsiteY2-474" fmla="*/ 259969 h 2486704"/>
                <a:gd name="connsiteX3-475" fmla="*/ 14512849 w 14512849"/>
                <a:gd name="connsiteY3-476" fmla="*/ 92153 h 2486704"/>
                <a:gd name="connsiteX4-477" fmla="*/ 11321966 w 14512849"/>
                <a:gd name="connsiteY4-478" fmla="*/ 1563026 h 2486704"/>
                <a:gd name="connsiteX5-479" fmla="*/ 3568387 w 14512849"/>
                <a:gd name="connsiteY5-480" fmla="*/ 2467954 h 2486704"/>
                <a:gd name="connsiteX6-481" fmla="*/ 51512 w 14512849"/>
                <a:gd name="connsiteY6-482" fmla="*/ 1257047 h 2486704"/>
                <a:gd name="connsiteX0-483" fmla="*/ 51512 w 14512849"/>
                <a:gd name="connsiteY0-484" fmla="*/ 1257047 h 2487839"/>
                <a:gd name="connsiteX1-485" fmla="*/ 4871753 w 14512849"/>
                <a:gd name="connsiteY1-486" fmla="*/ 2116481 h 2487839"/>
                <a:gd name="connsiteX2-487" fmla="*/ 10706507 w 14512849"/>
                <a:gd name="connsiteY2-488" fmla="*/ 259969 h 2487839"/>
                <a:gd name="connsiteX3-489" fmla="*/ 14512849 w 14512849"/>
                <a:gd name="connsiteY3-490" fmla="*/ 92153 h 2487839"/>
                <a:gd name="connsiteX4-491" fmla="*/ 14221846 w 14512849"/>
                <a:gd name="connsiteY4-492" fmla="*/ 1624725 h 2487839"/>
                <a:gd name="connsiteX5-493" fmla="*/ 3568387 w 14512849"/>
                <a:gd name="connsiteY5-494" fmla="*/ 2467954 h 2487839"/>
                <a:gd name="connsiteX6-495" fmla="*/ 51512 w 14512849"/>
                <a:gd name="connsiteY6-496" fmla="*/ 1257047 h 2487839"/>
                <a:gd name="connsiteX0-497" fmla="*/ 51512 w 14512849"/>
                <a:gd name="connsiteY0-498" fmla="*/ 1257047 h 2478786"/>
                <a:gd name="connsiteX1-499" fmla="*/ 4871753 w 14512849"/>
                <a:gd name="connsiteY1-500" fmla="*/ 2116481 h 2478786"/>
                <a:gd name="connsiteX2-501" fmla="*/ 10706507 w 14512849"/>
                <a:gd name="connsiteY2-502" fmla="*/ 259969 h 2478786"/>
                <a:gd name="connsiteX3-503" fmla="*/ 14512849 w 14512849"/>
                <a:gd name="connsiteY3-504" fmla="*/ 92153 h 2478786"/>
                <a:gd name="connsiteX4-505" fmla="*/ 14221846 w 14512849"/>
                <a:gd name="connsiteY4-506" fmla="*/ 1624725 h 2478786"/>
                <a:gd name="connsiteX5-507" fmla="*/ 3568387 w 14512849"/>
                <a:gd name="connsiteY5-508" fmla="*/ 2467954 h 2478786"/>
                <a:gd name="connsiteX6-509" fmla="*/ 51512 w 14512849"/>
                <a:gd name="connsiteY6-510" fmla="*/ 1257047 h 2478786"/>
                <a:gd name="connsiteX0-511" fmla="*/ 51512 w 14512849"/>
                <a:gd name="connsiteY0-512" fmla="*/ 1257047 h 2601510"/>
                <a:gd name="connsiteX1-513" fmla="*/ 4871753 w 14512849"/>
                <a:gd name="connsiteY1-514" fmla="*/ 2116481 h 2601510"/>
                <a:gd name="connsiteX2-515" fmla="*/ 10706507 w 14512849"/>
                <a:gd name="connsiteY2-516" fmla="*/ 259969 h 2601510"/>
                <a:gd name="connsiteX3-517" fmla="*/ 14512849 w 14512849"/>
                <a:gd name="connsiteY3-518" fmla="*/ 92153 h 2601510"/>
                <a:gd name="connsiteX4-519" fmla="*/ 14221846 w 14512849"/>
                <a:gd name="connsiteY4-520" fmla="*/ 1624725 h 2601510"/>
                <a:gd name="connsiteX5-521" fmla="*/ 4123683 w 14512849"/>
                <a:gd name="connsiteY5-522" fmla="*/ 2591353 h 2601510"/>
                <a:gd name="connsiteX6-523" fmla="*/ 51512 w 14512849"/>
                <a:gd name="connsiteY6-524" fmla="*/ 1257047 h 2601510"/>
                <a:gd name="connsiteX0-525" fmla="*/ 51512 w 14512849"/>
                <a:gd name="connsiteY0-526" fmla="*/ 1257047 h 2595516"/>
                <a:gd name="connsiteX1-527" fmla="*/ 4871753 w 14512849"/>
                <a:gd name="connsiteY1-528" fmla="*/ 2116481 h 2595516"/>
                <a:gd name="connsiteX2-529" fmla="*/ 10706507 w 14512849"/>
                <a:gd name="connsiteY2-530" fmla="*/ 259969 h 2595516"/>
                <a:gd name="connsiteX3-531" fmla="*/ 14512849 w 14512849"/>
                <a:gd name="connsiteY3-532" fmla="*/ 92153 h 2595516"/>
                <a:gd name="connsiteX4-533" fmla="*/ 14221846 w 14512849"/>
                <a:gd name="connsiteY4-534" fmla="*/ 1624725 h 2595516"/>
                <a:gd name="connsiteX5-535" fmla="*/ 4123683 w 14512849"/>
                <a:gd name="connsiteY5-536" fmla="*/ 2591353 h 2595516"/>
                <a:gd name="connsiteX6-537" fmla="*/ 51512 w 14512849"/>
                <a:gd name="connsiteY6-538" fmla="*/ 1257047 h 2595516"/>
                <a:gd name="connsiteX0-539" fmla="*/ 51512 w 14512849"/>
                <a:gd name="connsiteY0-540" fmla="*/ 1257047 h 2592047"/>
                <a:gd name="connsiteX1-541" fmla="*/ 4871753 w 14512849"/>
                <a:gd name="connsiteY1-542" fmla="*/ 2116481 h 2592047"/>
                <a:gd name="connsiteX2-543" fmla="*/ 10706507 w 14512849"/>
                <a:gd name="connsiteY2-544" fmla="*/ 259969 h 2592047"/>
                <a:gd name="connsiteX3-545" fmla="*/ 14512849 w 14512849"/>
                <a:gd name="connsiteY3-546" fmla="*/ 92153 h 2592047"/>
                <a:gd name="connsiteX4-547" fmla="*/ 14221846 w 14512849"/>
                <a:gd name="connsiteY4-548" fmla="*/ 1624725 h 2592047"/>
                <a:gd name="connsiteX5-549" fmla="*/ 4123683 w 14512849"/>
                <a:gd name="connsiteY5-550" fmla="*/ 2591353 h 2592047"/>
                <a:gd name="connsiteX6-551" fmla="*/ 51512 w 14512849"/>
                <a:gd name="connsiteY6-552" fmla="*/ 1257047 h 2592047"/>
                <a:gd name="connsiteX0-553" fmla="*/ 75995 w 13426739"/>
                <a:gd name="connsiteY0-554" fmla="*/ 1462713 h 2592047"/>
                <a:gd name="connsiteX1-555" fmla="*/ 3785643 w 13426739"/>
                <a:gd name="connsiteY1-556" fmla="*/ 2116481 h 2592047"/>
                <a:gd name="connsiteX2-557" fmla="*/ 9620397 w 13426739"/>
                <a:gd name="connsiteY2-558" fmla="*/ 259969 h 2592047"/>
                <a:gd name="connsiteX3-559" fmla="*/ 13426739 w 13426739"/>
                <a:gd name="connsiteY3-560" fmla="*/ 92153 h 2592047"/>
                <a:gd name="connsiteX4-561" fmla="*/ 13135736 w 13426739"/>
                <a:gd name="connsiteY4-562" fmla="*/ 1624725 h 2592047"/>
                <a:gd name="connsiteX5-563" fmla="*/ 3037573 w 13426739"/>
                <a:gd name="connsiteY5-564" fmla="*/ 2591353 h 2592047"/>
                <a:gd name="connsiteX6-565" fmla="*/ 75995 w 13426739"/>
                <a:gd name="connsiteY6-566" fmla="*/ 1462713 h 2592047"/>
                <a:gd name="connsiteX0-567" fmla="*/ 70476 w 13421220"/>
                <a:gd name="connsiteY0-568" fmla="*/ 1462713 h 2592047"/>
                <a:gd name="connsiteX1-569" fmla="*/ 3965223 w 13421220"/>
                <a:gd name="connsiteY1-570" fmla="*/ 1972516 h 2592047"/>
                <a:gd name="connsiteX2-571" fmla="*/ 9614878 w 13421220"/>
                <a:gd name="connsiteY2-572" fmla="*/ 259969 h 2592047"/>
                <a:gd name="connsiteX3-573" fmla="*/ 13421220 w 13421220"/>
                <a:gd name="connsiteY3-574" fmla="*/ 92153 h 2592047"/>
                <a:gd name="connsiteX4-575" fmla="*/ 13130217 w 13421220"/>
                <a:gd name="connsiteY4-576" fmla="*/ 1624725 h 2592047"/>
                <a:gd name="connsiteX5-577" fmla="*/ 3032054 w 13421220"/>
                <a:gd name="connsiteY5-578" fmla="*/ 2591353 h 2592047"/>
                <a:gd name="connsiteX6-579" fmla="*/ 70476 w 13421220"/>
                <a:gd name="connsiteY6-580" fmla="*/ 1462713 h 2592047"/>
                <a:gd name="connsiteX0-581" fmla="*/ 70476 w 13421220"/>
                <a:gd name="connsiteY0-582" fmla="*/ 1462713 h 2468699"/>
                <a:gd name="connsiteX1-583" fmla="*/ 3965223 w 13421220"/>
                <a:gd name="connsiteY1-584" fmla="*/ 1972516 h 2468699"/>
                <a:gd name="connsiteX2-585" fmla="*/ 9614878 w 13421220"/>
                <a:gd name="connsiteY2-586" fmla="*/ 259969 h 2468699"/>
                <a:gd name="connsiteX3-587" fmla="*/ 13421220 w 13421220"/>
                <a:gd name="connsiteY3-588" fmla="*/ 92153 h 2468699"/>
                <a:gd name="connsiteX4-589" fmla="*/ 13130217 w 13421220"/>
                <a:gd name="connsiteY4-590" fmla="*/ 1624725 h 2468699"/>
                <a:gd name="connsiteX5-591" fmla="*/ 3299419 w 13421220"/>
                <a:gd name="connsiteY5-592" fmla="*/ 2467954 h 2468699"/>
                <a:gd name="connsiteX6-593" fmla="*/ 70476 w 13421220"/>
                <a:gd name="connsiteY6-594" fmla="*/ 1462713 h 2468699"/>
                <a:gd name="connsiteX0-595" fmla="*/ 79432 w 13142245"/>
                <a:gd name="connsiteY0-596" fmla="*/ 1421580 h 2468699"/>
                <a:gd name="connsiteX1-597" fmla="*/ 3686248 w 13142245"/>
                <a:gd name="connsiteY1-598" fmla="*/ 1972516 h 2468699"/>
                <a:gd name="connsiteX2-599" fmla="*/ 9335903 w 13142245"/>
                <a:gd name="connsiteY2-600" fmla="*/ 259969 h 2468699"/>
                <a:gd name="connsiteX3-601" fmla="*/ 13142245 w 13142245"/>
                <a:gd name="connsiteY3-602" fmla="*/ 92153 h 2468699"/>
                <a:gd name="connsiteX4-603" fmla="*/ 12851242 w 13142245"/>
                <a:gd name="connsiteY4-604" fmla="*/ 1624725 h 2468699"/>
                <a:gd name="connsiteX5-605" fmla="*/ 3020444 w 13142245"/>
                <a:gd name="connsiteY5-606" fmla="*/ 2467954 h 2468699"/>
                <a:gd name="connsiteX6-607" fmla="*/ 79432 w 13142245"/>
                <a:gd name="connsiteY6-608" fmla="*/ 1421580 h 2468699"/>
                <a:gd name="connsiteX0-609" fmla="*/ 79432 w 13142245"/>
                <a:gd name="connsiteY0-610" fmla="*/ 1359880 h 2468699"/>
                <a:gd name="connsiteX1-611" fmla="*/ 3686248 w 13142245"/>
                <a:gd name="connsiteY1-612" fmla="*/ 1972516 h 2468699"/>
                <a:gd name="connsiteX2-613" fmla="*/ 9335903 w 13142245"/>
                <a:gd name="connsiteY2-614" fmla="*/ 259969 h 2468699"/>
                <a:gd name="connsiteX3-615" fmla="*/ 13142245 w 13142245"/>
                <a:gd name="connsiteY3-616" fmla="*/ 92153 h 2468699"/>
                <a:gd name="connsiteX4-617" fmla="*/ 12851242 w 13142245"/>
                <a:gd name="connsiteY4-618" fmla="*/ 1624725 h 2468699"/>
                <a:gd name="connsiteX5-619" fmla="*/ 3020444 w 13142245"/>
                <a:gd name="connsiteY5-620" fmla="*/ 2467954 h 2468699"/>
                <a:gd name="connsiteX6-621" fmla="*/ 79432 w 13142245"/>
                <a:gd name="connsiteY6-622" fmla="*/ 1359880 h 2468699"/>
                <a:gd name="connsiteX0-623" fmla="*/ 89908 w 12885356"/>
                <a:gd name="connsiteY0-624" fmla="*/ 1730077 h 2468699"/>
                <a:gd name="connsiteX1-625" fmla="*/ 3429359 w 12885356"/>
                <a:gd name="connsiteY1-626" fmla="*/ 1972516 h 2468699"/>
                <a:gd name="connsiteX2-627" fmla="*/ 9079014 w 12885356"/>
                <a:gd name="connsiteY2-628" fmla="*/ 259969 h 2468699"/>
                <a:gd name="connsiteX3-629" fmla="*/ 12885356 w 12885356"/>
                <a:gd name="connsiteY3-630" fmla="*/ 92153 h 2468699"/>
                <a:gd name="connsiteX4-631" fmla="*/ 12594353 w 12885356"/>
                <a:gd name="connsiteY4-632" fmla="*/ 1624725 h 2468699"/>
                <a:gd name="connsiteX5-633" fmla="*/ 2763555 w 12885356"/>
                <a:gd name="connsiteY5-634" fmla="*/ 2467954 h 2468699"/>
                <a:gd name="connsiteX6-635" fmla="*/ 89908 w 12885356"/>
                <a:gd name="connsiteY6-636" fmla="*/ 1730077 h 2468699"/>
                <a:gd name="connsiteX0-637" fmla="*/ 89908 w 12885356"/>
                <a:gd name="connsiteY0-638" fmla="*/ 1730077 h 2468883"/>
                <a:gd name="connsiteX1-639" fmla="*/ 3429359 w 12885356"/>
                <a:gd name="connsiteY1-640" fmla="*/ 1972516 h 2468883"/>
                <a:gd name="connsiteX2-641" fmla="*/ 9079014 w 12885356"/>
                <a:gd name="connsiteY2-642" fmla="*/ 259969 h 2468883"/>
                <a:gd name="connsiteX3-643" fmla="*/ 12885356 w 12885356"/>
                <a:gd name="connsiteY3-644" fmla="*/ 92153 h 2468883"/>
                <a:gd name="connsiteX4-645" fmla="*/ 12717752 w 12885356"/>
                <a:gd name="connsiteY4-646" fmla="*/ 1953789 h 2468883"/>
                <a:gd name="connsiteX5-647" fmla="*/ 2763555 w 12885356"/>
                <a:gd name="connsiteY5-648" fmla="*/ 2467954 h 2468883"/>
                <a:gd name="connsiteX6-649" fmla="*/ 89908 w 12885356"/>
                <a:gd name="connsiteY6-650" fmla="*/ 1730077 h 2468883"/>
                <a:gd name="connsiteX0-651" fmla="*/ 102773 w 12640032"/>
                <a:gd name="connsiteY0-652" fmla="*/ 2079390 h 2468883"/>
                <a:gd name="connsiteX1-653" fmla="*/ 3184035 w 12640032"/>
                <a:gd name="connsiteY1-654" fmla="*/ 1972516 h 2468883"/>
                <a:gd name="connsiteX2-655" fmla="*/ 8833690 w 12640032"/>
                <a:gd name="connsiteY2-656" fmla="*/ 259969 h 2468883"/>
                <a:gd name="connsiteX3-657" fmla="*/ 12640032 w 12640032"/>
                <a:gd name="connsiteY3-658" fmla="*/ 92153 h 2468883"/>
                <a:gd name="connsiteX4-659" fmla="*/ 12472428 w 12640032"/>
                <a:gd name="connsiteY4-660" fmla="*/ 1953789 h 2468883"/>
                <a:gd name="connsiteX5-661" fmla="*/ 2518231 w 12640032"/>
                <a:gd name="connsiteY5-662" fmla="*/ 2467954 h 2468883"/>
                <a:gd name="connsiteX6-663" fmla="*/ 102773 w 12640032"/>
                <a:gd name="connsiteY6-664" fmla="*/ 2079390 h 24688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640032" h="2468883">
                  <a:moveTo>
                    <a:pt x="102773" y="2079390"/>
                  </a:moveTo>
                  <a:cubicBezTo>
                    <a:pt x="-376718" y="1884894"/>
                    <a:pt x="850297" y="2156228"/>
                    <a:pt x="3184035" y="1972516"/>
                  </a:cubicBezTo>
                  <a:cubicBezTo>
                    <a:pt x="4903028" y="1900267"/>
                    <a:pt x="7258765" y="545787"/>
                    <a:pt x="8833690" y="259969"/>
                  </a:cubicBezTo>
                  <a:cubicBezTo>
                    <a:pt x="10408615" y="-25849"/>
                    <a:pt x="12165263" y="-66827"/>
                    <a:pt x="12640032" y="92153"/>
                  </a:cubicBezTo>
                  <a:lnTo>
                    <a:pt x="12472428" y="1953789"/>
                  </a:lnTo>
                  <a:cubicBezTo>
                    <a:pt x="10141554" y="1194799"/>
                    <a:pt x="7084000" y="2508667"/>
                    <a:pt x="2518231" y="2467954"/>
                  </a:cubicBezTo>
                  <a:cubicBezTo>
                    <a:pt x="1230455" y="2316853"/>
                    <a:pt x="-45900" y="2035136"/>
                    <a:pt x="102773" y="20793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任意多边形: 形状 11"/>
            <p:cNvSpPr/>
            <p:nvPr/>
          </p:nvSpPr>
          <p:spPr bwMode="auto">
            <a:xfrm flipV="1">
              <a:off x="-794671" y="4131829"/>
              <a:ext cx="13264303" cy="4338735"/>
            </a:xfrm>
            <a:custGeom>
              <a:avLst/>
              <a:gdLst>
                <a:gd name="connsiteX0" fmla="*/ 8707732 w 13264303"/>
                <a:gd name="connsiteY0" fmla="*/ 1480367 h 4338735"/>
                <a:gd name="connsiteX1" fmla="*/ 9001744 w 13264303"/>
                <a:gd name="connsiteY1" fmla="*/ 1466643 h 4338735"/>
                <a:gd name="connsiteX2" fmla="*/ 10402594 w 13264303"/>
                <a:gd name="connsiteY2" fmla="*/ 1477581 h 4338735"/>
                <a:gd name="connsiteX3" fmla="*/ 10451980 w 13264303"/>
                <a:gd name="connsiteY3" fmla="*/ 1480367 h 4338735"/>
                <a:gd name="connsiteX4" fmla="*/ 189737 w 13264303"/>
                <a:gd name="connsiteY4" fmla="*/ 4338609 h 4338735"/>
                <a:gd name="connsiteX5" fmla="*/ 2247728 w 13264303"/>
                <a:gd name="connsiteY5" fmla="*/ 3885536 h 4338735"/>
                <a:gd name="connsiteX6" fmla="*/ 9001744 w 13264303"/>
                <a:gd name="connsiteY6" fmla="*/ 1911144 h 4338735"/>
                <a:gd name="connsiteX7" fmla="*/ 13264303 w 13264303"/>
                <a:gd name="connsiteY7" fmla="*/ 2455597 h 4338735"/>
                <a:gd name="connsiteX8" fmla="*/ 13264303 w 13264303"/>
                <a:gd name="connsiteY8" fmla="*/ 2122050 h 4338735"/>
                <a:gd name="connsiteX9" fmla="*/ 13264303 w 13264303"/>
                <a:gd name="connsiteY9" fmla="*/ 2011096 h 4338735"/>
                <a:gd name="connsiteX10" fmla="*/ 13264303 w 13264303"/>
                <a:gd name="connsiteY10" fmla="*/ 1982848 h 4338735"/>
                <a:gd name="connsiteX11" fmla="*/ 13264303 w 13264303"/>
                <a:gd name="connsiteY11" fmla="*/ 1946668 h 4338735"/>
                <a:gd name="connsiteX12" fmla="*/ 13264303 w 13264303"/>
                <a:gd name="connsiteY12" fmla="*/ 1928141 h 4338735"/>
                <a:gd name="connsiteX13" fmla="*/ 13264303 w 13264303"/>
                <a:gd name="connsiteY13" fmla="*/ 1852068 h 4338735"/>
                <a:gd name="connsiteX14" fmla="*/ 13264303 w 13264303"/>
                <a:gd name="connsiteY14" fmla="*/ 1773949 h 4338735"/>
                <a:gd name="connsiteX15" fmla="*/ 13264303 w 13264303"/>
                <a:gd name="connsiteY15" fmla="*/ 1759722 h 4338735"/>
                <a:gd name="connsiteX16" fmla="*/ 13264303 w 13264303"/>
                <a:gd name="connsiteY16" fmla="*/ 1695108 h 4338735"/>
                <a:gd name="connsiteX17" fmla="*/ 13264303 w 13264303"/>
                <a:gd name="connsiteY17" fmla="*/ 1683751 h 4338735"/>
                <a:gd name="connsiteX18" fmla="*/ 13264303 w 13264303"/>
                <a:gd name="connsiteY18" fmla="*/ 1677550 h 4338735"/>
                <a:gd name="connsiteX19" fmla="*/ 13264303 w 13264303"/>
                <a:gd name="connsiteY19" fmla="*/ 1663432 h 4338735"/>
                <a:gd name="connsiteX20" fmla="*/ 13264303 w 13264303"/>
                <a:gd name="connsiteY20" fmla="*/ 1636510 h 4338735"/>
                <a:gd name="connsiteX21" fmla="*/ 13264303 w 13264303"/>
                <a:gd name="connsiteY21" fmla="*/ 1624754 h 4338735"/>
                <a:gd name="connsiteX22" fmla="*/ 13264303 w 13264303"/>
                <a:gd name="connsiteY22" fmla="*/ 1600796 h 4338735"/>
                <a:gd name="connsiteX23" fmla="*/ 13264303 w 13264303"/>
                <a:gd name="connsiteY23" fmla="*/ 1565496 h 4338735"/>
                <a:gd name="connsiteX24" fmla="*/ 13264303 w 13264303"/>
                <a:gd name="connsiteY24" fmla="*/ 1557391 h 4338735"/>
                <a:gd name="connsiteX25" fmla="*/ 13264303 w 13264303"/>
                <a:gd name="connsiteY25" fmla="*/ 1519940 h 4338735"/>
                <a:gd name="connsiteX26" fmla="*/ 13264303 w 13264303"/>
                <a:gd name="connsiteY26" fmla="*/ 1507393 h 4338735"/>
                <a:gd name="connsiteX27" fmla="*/ 13264303 w 13264303"/>
                <a:gd name="connsiteY27" fmla="*/ 1502167 h 4338735"/>
                <a:gd name="connsiteX28" fmla="*/ 13264303 w 13264303"/>
                <a:gd name="connsiteY28" fmla="*/ 1490695 h 4338735"/>
                <a:gd name="connsiteX29" fmla="*/ 13264303 w 13264303"/>
                <a:gd name="connsiteY29" fmla="*/ 1480367 h 4338735"/>
                <a:gd name="connsiteX30" fmla="*/ 13264303 w 13264303"/>
                <a:gd name="connsiteY30" fmla="*/ 1432377 h 4338735"/>
                <a:gd name="connsiteX31" fmla="*/ 13264303 w 13264303"/>
                <a:gd name="connsiteY31" fmla="*/ 1350205 h 4338735"/>
                <a:gd name="connsiteX32" fmla="*/ 13264303 w 13264303"/>
                <a:gd name="connsiteY32" fmla="*/ 1329448 h 4338735"/>
                <a:gd name="connsiteX33" fmla="*/ 13264303 w 13264303"/>
                <a:gd name="connsiteY33" fmla="*/ 1302575 h 4338735"/>
                <a:gd name="connsiteX34" fmla="*/ 13264303 w 13264303"/>
                <a:gd name="connsiteY34" fmla="*/ 1274327 h 4338735"/>
                <a:gd name="connsiteX35" fmla="*/ 13264303 w 13264303"/>
                <a:gd name="connsiteY35" fmla="*/ 1250607 h 4338735"/>
                <a:gd name="connsiteX36" fmla="*/ 13264303 w 13264303"/>
                <a:gd name="connsiteY36" fmla="*/ 1219620 h 4338735"/>
                <a:gd name="connsiteX37" fmla="*/ 13264303 w 13264303"/>
                <a:gd name="connsiteY37" fmla="*/ 1180253 h 4338735"/>
                <a:gd name="connsiteX38" fmla="*/ 13264303 w 13264303"/>
                <a:gd name="connsiteY38" fmla="*/ 1174822 h 4338735"/>
                <a:gd name="connsiteX39" fmla="*/ 13264303 w 13264303"/>
                <a:gd name="connsiteY39" fmla="*/ 1143548 h 4338735"/>
                <a:gd name="connsiteX40" fmla="*/ 13264303 w 13264303"/>
                <a:gd name="connsiteY40" fmla="*/ 1120995 h 4338735"/>
                <a:gd name="connsiteX41" fmla="*/ 13264303 w 13264303"/>
                <a:gd name="connsiteY41" fmla="*/ 1075439 h 4338735"/>
                <a:gd name="connsiteX42" fmla="*/ 13264303 w 13264303"/>
                <a:gd name="connsiteY42" fmla="*/ 1051201 h 4338735"/>
                <a:gd name="connsiteX43" fmla="*/ 13264303 w 13264303"/>
                <a:gd name="connsiteY43" fmla="*/ 1046194 h 4338735"/>
                <a:gd name="connsiteX44" fmla="*/ 13264303 w 13264303"/>
                <a:gd name="connsiteY44" fmla="*/ 1035866 h 4338735"/>
                <a:gd name="connsiteX45" fmla="*/ 13264303 w 13264303"/>
                <a:gd name="connsiteY45" fmla="*/ 1002103 h 4338735"/>
                <a:gd name="connsiteX46" fmla="*/ 13264303 w 13264303"/>
                <a:gd name="connsiteY46" fmla="*/ 975230 h 4338735"/>
                <a:gd name="connsiteX47" fmla="*/ 13264303 w 13264303"/>
                <a:gd name="connsiteY47" fmla="*/ 969029 h 4338735"/>
                <a:gd name="connsiteX48" fmla="*/ 13264303 w 13264303"/>
                <a:gd name="connsiteY48" fmla="*/ 954911 h 4338735"/>
                <a:gd name="connsiteX49" fmla="*/ 13264303 w 13264303"/>
                <a:gd name="connsiteY49" fmla="*/ 892275 h 4338735"/>
                <a:gd name="connsiteX50" fmla="*/ 13264303 w 13264303"/>
                <a:gd name="connsiteY50" fmla="*/ 886861 h 4338735"/>
                <a:gd name="connsiteX51" fmla="*/ 13264303 w 13264303"/>
                <a:gd name="connsiteY51" fmla="*/ 848870 h 4338735"/>
                <a:gd name="connsiteX52" fmla="*/ 13264303 w 13264303"/>
                <a:gd name="connsiteY52" fmla="*/ 836951 h 4338735"/>
                <a:gd name="connsiteX53" fmla="*/ 13264303 w 13264303"/>
                <a:gd name="connsiteY53" fmla="*/ 798872 h 4338735"/>
                <a:gd name="connsiteX54" fmla="*/ 13264303 w 13264303"/>
                <a:gd name="connsiteY54" fmla="*/ 793650 h 4338735"/>
                <a:gd name="connsiteX55" fmla="*/ 13264303 w 13264303"/>
                <a:gd name="connsiteY55" fmla="*/ 793646 h 4338735"/>
                <a:gd name="connsiteX56" fmla="*/ 13264303 w 13264303"/>
                <a:gd name="connsiteY56" fmla="*/ 758056 h 4338735"/>
                <a:gd name="connsiteX57" fmla="*/ 13264303 w 13264303"/>
                <a:gd name="connsiteY57" fmla="*/ 731270 h 4338735"/>
                <a:gd name="connsiteX58" fmla="*/ 13264303 w 13264303"/>
                <a:gd name="connsiteY58" fmla="*/ 723856 h 4338735"/>
                <a:gd name="connsiteX59" fmla="*/ 13264303 w 13264303"/>
                <a:gd name="connsiteY59" fmla="*/ 714392 h 4338735"/>
                <a:gd name="connsiteX60" fmla="*/ 13264303 w 13264303"/>
                <a:gd name="connsiteY60" fmla="*/ 708521 h 4338735"/>
                <a:gd name="connsiteX61" fmla="*/ 13264303 w 13264303"/>
                <a:gd name="connsiteY61" fmla="*/ 641684 h 4338735"/>
                <a:gd name="connsiteX62" fmla="*/ 13264303 w 13264303"/>
                <a:gd name="connsiteY62" fmla="*/ 620927 h 4338735"/>
                <a:gd name="connsiteX63" fmla="*/ 13264303 w 13264303"/>
                <a:gd name="connsiteY63" fmla="*/ 542086 h 4338735"/>
                <a:gd name="connsiteX64" fmla="*/ 13264303 w 13264303"/>
                <a:gd name="connsiteY64" fmla="*/ 471732 h 4338735"/>
                <a:gd name="connsiteX65" fmla="*/ 13264303 w 13264303"/>
                <a:gd name="connsiteY65" fmla="*/ 466301 h 4338735"/>
                <a:gd name="connsiteX66" fmla="*/ 13264303 w 13264303"/>
                <a:gd name="connsiteY66" fmla="*/ 412474 h 4338735"/>
                <a:gd name="connsiteX67" fmla="*/ 13264303 w 13264303"/>
                <a:gd name="connsiteY67" fmla="*/ 366918 h 4338735"/>
                <a:gd name="connsiteX68" fmla="*/ 13264303 w 13264303"/>
                <a:gd name="connsiteY68" fmla="*/ 337673 h 4338735"/>
                <a:gd name="connsiteX69" fmla="*/ 13264303 w 13264303"/>
                <a:gd name="connsiteY69" fmla="*/ 327345 h 4338735"/>
                <a:gd name="connsiteX70" fmla="*/ 13264303 w 13264303"/>
                <a:gd name="connsiteY70" fmla="*/ 293582 h 4338735"/>
                <a:gd name="connsiteX71" fmla="*/ 13264303 w 13264303"/>
                <a:gd name="connsiteY71" fmla="*/ 0 h 4338735"/>
                <a:gd name="connsiteX72" fmla="*/ 0 w 13264303"/>
                <a:gd name="connsiteY72" fmla="*/ 0 h 4338735"/>
                <a:gd name="connsiteX73" fmla="*/ 0 w 13264303"/>
                <a:gd name="connsiteY73" fmla="*/ 259007 h 4338735"/>
                <a:gd name="connsiteX74" fmla="*/ 0 w 13264303"/>
                <a:gd name="connsiteY74" fmla="*/ 327345 h 4338735"/>
                <a:gd name="connsiteX75" fmla="*/ 0 w 13264303"/>
                <a:gd name="connsiteY75" fmla="*/ 501832 h 4338735"/>
                <a:gd name="connsiteX76" fmla="*/ 0 w 13264303"/>
                <a:gd name="connsiteY76" fmla="*/ 586352 h 4338735"/>
                <a:gd name="connsiteX77" fmla="*/ 0 w 13264303"/>
                <a:gd name="connsiteY77" fmla="*/ 708521 h 4338735"/>
                <a:gd name="connsiteX78" fmla="*/ 0 w 13264303"/>
                <a:gd name="connsiteY78" fmla="*/ 728995 h 4338735"/>
                <a:gd name="connsiteX79" fmla="*/ 0 w 13264303"/>
                <a:gd name="connsiteY79" fmla="*/ 829177 h 4338735"/>
                <a:gd name="connsiteX80" fmla="*/ 0 w 13264303"/>
                <a:gd name="connsiteY80" fmla="*/ 941021 h 4338735"/>
                <a:gd name="connsiteX81" fmla="*/ 0 w 13264303"/>
                <a:gd name="connsiteY81" fmla="*/ 967528 h 4338735"/>
                <a:gd name="connsiteX82" fmla="*/ 0 w 13264303"/>
                <a:gd name="connsiteY82" fmla="*/ 1035866 h 4338735"/>
                <a:gd name="connsiteX83" fmla="*/ 0 w 13264303"/>
                <a:gd name="connsiteY83" fmla="*/ 1056340 h 4338735"/>
                <a:gd name="connsiteX84" fmla="*/ 0 w 13264303"/>
                <a:gd name="connsiteY84" fmla="*/ 1138430 h 4338735"/>
                <a:gd name="connsiteX85" fmla="*/ 0 w 13264303"/>
                <a:gd name="connsiteY85" fmla="*/ 1210353 h 4338735"/>
                <a:gd name="connsiteX86" fmla="*/ 0 w 13264303"/>
                <a:gd name="connsiteY86" fmla="*/ 1268366 h 4338735"/>
                <a:gd name="connsiteX87" fmla="*/ 0 w 13264303"/>
                <a:gd name="connsiteY87" fmla="*/ 1294873 h 4338735"/>
                <a:gd name="connsiteX88" fmla="*/ 0 w 13264303"/>
                <a:gd name="connsiteY88" fmla="*/ 1321745 h 4338735"/>
                <a:gd name="connsiteX89" fmla="*/ 0 w 13264303"/>
                <a:gd name="connsiteY89" fmla="*/ 1437516 h 4338735"/>
                <a:gd name="connsiteX90" fmla="*/ 0 w 13264303"/>
                <a:gd name="connsiteY90" fmla="*/ 1465775 h 4338735"/>
                <a:gd name="connsiteX91" fmla="*/ 0 w 13264303"/>
                <a:gd name="connsiteY91" fmla="*/ 1480367 h 4338735"/>
                <a:gd name="connsiteX92" fmla="*/ 0 w 13264303"/>
                <a:gd name="connsiteY92" fmla="*/ 1491487 h 4338735"/>
                <a:gd name="connsiteX93" fmla="*/ 0 w 13264303"/>
                <a:gd name="connsiteY93" fmla="*/ 1537698 h 4338735"/>
                <a:gd name="connsiteX94" fmla="*/ 0 w 13264303"/>
                <a:gd name="connsiteY94" fmla="*/ 1648179 h 4338735"/>
                <a:gd name="connsiteX95" fmla="*/ 0 w 13264303"/>
                <a:gd name="connsiteY95" fmla="*/ 1649090 h 4338735"/>
                <a:gd name="connsiteX96" fmla="*/ 0 w 13264303"/>
                <a:gd name="connsiteY96" fmla="*/ 1649542 h 4338735"/>
                <a:gd name="connsiteX97" fmla="*/ 0 w 13264303"/>
                <a:gd name="connsiteY97" fmla="*/ 1739374 h 4338735"/>
                <a:gd name="connsiteX98" fmla="*/ 0 w 13264303"/>
                <a:gd name="connsiteY98" fmla="*/ 1764861 h 4338735"/>
                <a:gd name="connsiteX99" fmla="*/ 0 w 13264303"/>
                <a:gd name="connsiteY99" fmla="*/ 1792342 h 4338735"/>
                <a:gd name="connsiteX100" fmla="*/ 0 w 13264303"/>
                <a:gd name="connsiteY100" fmla="*/ 1818832 h 4338735"/>
                <a:gd name="connsiteX101" fmla="*/ 0 w 13264303"/>
                <a:gd name="connsiteY101" fmla="*/ 1846951 h 4338735"/>
                <a:gd name="connsiteX102" fmla="*/ 0 w 13264303"/>
                <a:gd name="connsiteY102" fmla="*/ 1924499 h 4338735"/>
                <a:gd name="connsiteX103" fmla="*/ 0 w 13264303"/>
                <a:gd name="connsiteY103" fmla="*/ 1975523 h 4338735"/>
                <a:gd name="connsiteX104" fmla="*/ 0 w 13264303"/>
                <a:gd name="connsiteY104" fmla="*/ 1976887 h 4338735"/>
                <a:gd name="connsiteX105" fmla="*/ 0 w 13264303"/>
                <a:gd name="connsiteY105" fmla="*/ 1982199 h 4338735"/>
                <a:gd name="connsiteX106" fmla="*/ 0 w 13264303"/>
                <a:gd name="connsiteY106" fmla="*/ 2030266 h 4338735"/>
                <a:gd name="connsiteX107" fmla="*/ 0 w 13264303"/>
                <a:gd name="connsiteY107" fmla="*/ 2045172 h 4338735"/>
                <a:gd name="connsiteX108" fmla="*/ 0 w 13264303"/>
                <a:gd name="connsiteY108" fmla="*/ 2119687 h 4338735"/>
                <a:gd name="connsiteX109" fmla="*/ 0 w 13264303"/>
                <a:gd name="connsiteY109" fmla="*/ 2154882 h 4338735"/>
                <a:gd name="connsiteX110" fmla="*/ 0 w 13264303"/>
                <a:gd name="connsiteY110" fmla="*/ 2174296 h 4338735"/>
                <a:gd name="connsiteX111" fmla="*/ 0 w 13264303"/>
                <a:gd name="connsiteY111" fmla="*/ 2200008 h 4338735"/>
                <a:gd name="connsiteX112" fmla="*/ 0 w 13264303"/>
                <a:gd name="connsiteY112" fmla="*/ 2209362 h 4338735"/>
                <a:gd name="connsiteX113" fmla="*/ 0 w 13264303"/>
                <a:gd name="connsiteY113" fmla="*/ 2251844 h 4338735"/>
                <a:gd name="connsiteX114" fmla="*/ 0 w 13264303"/>
                <a:gd name="connsiteY114" fmla="*/ 2254152 h 4338735"/>
                <a:gd name="connsiteX115" fmla="*/ 0 w 13264303"/>
                <a:gd name="connsiteY115" fmla="*/ 2343504 h 4338735"/>
                <a:gd name="connsiteX116" fmla="*/ 0 w 13264303"/>
                <a:gd name="connsiteY116" fmla="*/ 2356700 h 4338735"/>
                <a:gd name="connsiteX117" fmla="*/ 0 w 13264303"/>
                <a:gd name="connsiteY117" fmla="*/ 2357611 h 4338735"/>
                <a:gd name="connsiteX118" fmla="*/ 0 w 13264303"/>
                <a:gd name="connsiteY118" fmla="*/ 2372517 h 4338735"/>
                <a:gd name="connsiteX119" fmla="*/ 0 w 13264303"/>
                <a:gd name="connsiteY119" fmla="*/ 2421388 h 4338735"/>
                <a:gd name="connsiteX120" fmla="*/ 0 w 13264303"/>
                <a:gd name="connsiteY120" fmla="*/ 2423459 h 4338735"/>
                <a:gd name="connsiteX121" fmla="*/ 0 w 13264303"/>
                <a:gd name="connsiteY121" fmla="*/ 2482227 h 4338735"/>
                <a:gd name="connsiteX122" fmla="*/ 0 w 13264303"/>
                <a:gd name="connsiteY122" fmla="*/ 2494540 h 4338735"/>
                <a:gd name="connsiteX123" fmla="*/ 0 w 13264303"/>
                <a:gd name="connsiteY123" fmla="*/ 2500863 h 4338735"/>
                <a:gd name="connsiteX124" fmla="*/ 0 w 13264303"/>
                <a:gd name="connsiteY124" fmla="*/ 2527353 h 4338735"/>
                <a:gd name="connsiteX125" fmla="*/ 0 w 13264303"/>
                <a:gd name="connsiteY125" fmla="*/ 2557269 h 4338735"/>
                <a:gd name="connsiteX126" fmla="*/ 0 w 13264303"/>
                <a:gd name="connsiteY126" fmla="*/ 2581497 h 4338735"/>
                <a:gd name="connsiteX127" fmla="*/ 0 w 13264303"/>
                <a:gd name="connsiteY127" fmla="*/ 2612168 h 4338735"/>
                <a:gd name="connsiteX128" fmla="*/ 0 w 13264303"/>
                <a:gd name="connsiteY128" fmla="*/ 2618797 h 4338735"/>
                <a:gd name="connsiteX129" fmla="*/ 0 w 13264303"/>
                <a:gd name="connsiteY129" fmla="*/ 2633020 h 4338735"/>
                <a:gd name="connsiteX130" fmla="*/ 0 w 13264303"/>
                <a:gd name="connsiteY130" fmla="*/ 2670849 h 4338735"/>
                <a:gd name="connsiteX131" fmla="*/ 0 w 13264303"/>
                <a:gd name="connsiteY131" fmla="*/ 2684044 h 4338735"/>
                <a:gd name="connsiteX132" fmla="*/ 0 w 13264303"/>
                <a:gd name="connsiteY132" fmla="*/ 2700563 h 4338735"/>
                <a:gd name="connsiteX133" fmla="*/ 0 w 13264303"/>
                <a:gd name="connsiteY133" fmla="*/ 2750804 h 4338735"/>
                <a:gd name="connsiteX134" fmla="*/ 0 w 13264303"/>
                <a:gd name="connsiteY134" fmla="*/ 2753693 h 4338735"/>
                <a:gd name="connsiteX135" fmla="*/ 0 w 13264303"/>
                <a:gd name="connsiteY135" fmla="*/ 2763901 h 4338735"/>
                <a:gd name="connsiteX136" fmla="*/ 0 w 13264303"/>
                <a:gd name="connsiteY136" fmla="*/ 2802112 h 4338735"/>
                <a:gd name="connsiteX137" fmla="*/ 0 w 13264303"/>
                <a:gd name="connsiteY137" fmla="*/ 2806358 h 4338735"/>
                <a:gd name="connsiteX138" fmla="*/ 0 w 13264303"/>
                <a:gd name="connsiteY138" fmla="*/ 2821885 h 4338735"/>
                <a:gd name="connsiteX139" fmla="*/ 0 w 13264303"/>
                <a:gd name="connsiteY139" fmla="*/ 2828208 h 4338735"/>
                <a:gd name="connsiteX140" fmla="*/ 0 w 13264303"/>
                <a:gd name="connsiteY140" fmla="*/ 2832111 h 4338735"/>
                <a:gd name="connsiteX141" fmla="*/ 0 w 13264303"/>
                <a:gd name="connsiteY141" fmla="*/ 2850903 h 4338735"/>
                <a:gd name="connsiteX142" fmla="*/ 0 w 13264303"/>
                <a:gd name="connsiteY142" fmla="*/ 2863403 h 4338735"/>
                <a:gd name="connsiteX143" fmla="*/ 0 w 13264303"/>
                <a:gd name="connsiteY143" fmla="*/ 2884614 h 4338735"/>
                <a:gd name="connsiteX144" fmla="*/ 0 w 13264303"/>
                <a:gd name="connsiteY144" fmla="*/ 2960365 h 4338735"/>
                <a:gd name="connsiteX145" fmla="*/ 0 w 13264303"/>
                <a:gd name="connsiteY145" fmla="*/ 2962673 h 4338735"/>
                <a:gd name="connsiteX146" fmla="*/ 0 w 13264303"/>
                <a:gd name="connsiteY146" fmla="*/ 2971854 h 4338735"/>
                <a:gd name="connsiteX147" fmla="*/ 0 w 13264303"/>
                <a:gd name="connsiteY147" fmla="*/ 2981536 h 4338735"/>
                <a:gd name="connsiteX148" fmla="*/ 0 w 13264303"/>
                <a:gd name="connsiteY148" fmla="*/ 3052025 h 4338735"/>
                <a:gd name="connsiteX149" fmla="*/ 0 w 13264303"/>
                <a:gd name="connsiteY149" fmla="*/ 3054371 h 4338735"/>
                <a:gd name="connsiteX150" fmla="*/ 0 w 13264303"/>
                <a:gd name="connsiteY150" fmla="*/ 3081038 h 4338735"/>
                <a:gd name="connsiteX151" fmla="*/ 0 w 13264303"/>
                <a:gd name="connsiteY151" fmla="*/ 3106560 h 4338735"/>
                <a:gd name="connsiteX152" fmla="*/ 0 w 13264303"/>
                <a:gd name="connsiteY152" fmla="*/ 3128546 h 4338735"/>
                <a:gd name="connsiteX153" fmla="*/ 0 w 13264303"/>
                <a:gd name="connsiteY153" fmla="*/ 3131980 h 4338735"/>
                <a:gd name="connsiteX154" fmla="*/ 0 w 13264303"/>
                <a:gd name="connsiteY154" fmla="*/ 3141544 h 4338735"/>
                <a:gd name="connsiteX155" fmla="*/ 0 w 13264303"/>
                <a:gd name="connsiteY155" fmla="*/ 3178248 h 4338735"/>
                <a:gd name="connsiteX156" fmla="*/ 0 w 13264303"/>
                <a:gd name="connsiteY156" fmla="*/ 3190748 h 4338735"/>
                <a:gd name="connsiteX157" fmla="*/ 0 w 13264303"/>
                <a:gd name="connsiteY157" fmla="*/ 3203061 h 4338735"/>
                <a:gd name="connsiteX158" fmla="*/ 0 w 13264303"/>
                <a:gd name="connsiteY158" fmla="*/ 3265790 h 4338735"/>
                <a:gd name="connsiteX159" fmla="*/ 0 w 13264303"/>
                <a:gd name="connsiteY159" fmla="*/ 3272709 h 4338735"/>
                <a:gd name="connsiteX160" fmla="*/ 0 w 13264303"/>
                <a:gd name="connsiteY160" fmla="*/ 3290018 h 4338735"/>
                <a:gd name="connsiteX161" fmla="*/ 0 w 13264303"/>
                <a:gd name="connsiteY161" fmla="*/ 3320689 h 4338735"/>
                <a:gd name="connsiteX162" fmla="*/ 0 w 13264303"/>
                <a:gd name="connsiteY162" fmla="*/ 3379370 h 4338735"/>
                <a:gd name="connsiteX163" fmla="*/ 0 w 13264303"/>
                <a:gd name="connsiteY163" fmla="*/ 3404866 h 4338735"/>
                <a:gd name="connsiteX164" fmla="*/ 0 w 13264303"/>
                <a:gd name="connsiteY164" fmla="*/ 3409084 h 4338735"/>
                <a:gd name="connsiteX165" fmla="*/ 0 w 13264303"/>
                <a:gd name="connsiteY165" fmla="*/ 3459325 h 4338735"/>
                <a:gd name="connsiteX166" fmla="*/ 0 w 13264303"/>
                <a:gd name="connsiteY166" fmla="*/ 3472422 h 4338735"/>
                <a:gd name="connsiteX167" fmla="*/ 0 w 13264303"/>
                <a:gd name="connsiteY167" fmla="*/ 3514879 h 4338735"/>
                <a:gd name="connsiteX168" fmla="*/ 0 w 13264303"/>
                <a:gd name="connsiteY168" fmla="*/ 3525539 h 4338735"/>
                <a:gd name="connsiteX169" fmla="*/ 0 w 13264303"/>
                <a:gd name="connsiteY169" fmla="*/ 3530406 h 4338735"/>
                <a:gd name="connsiteX170" fmla="*/ 0 w 13264303"/>
                <a:gd name="connsiteY170" fmla="*/ 3540632 h 4338735"/>
                <a:gd name="connsiteX171" fmla="*/ 0 w 13264303"/>
                <a:gd name="connsiteY171" fmla="*/ 3559424 h 4338735"/>
                <a:gd name="connsiteX172" fmla="*/ 0 w 13264303"/>
                <a:gd name="connsiteY172" fmla="*/ 3593135 h 4338735"/>
                <a:gd name="connsiteX173" fmla="*/ 0 w 13264303"/>
                <a:gd name="connsiteY173" fmla="*/ 3635249 h 4338735"/>
                <a:gd name="connsiteX174" fmla="*/ 0 w 13264303"/>
                <a:gd name="connsiteY174" fmla="*/ 3690057 h 4338735"/>
                <a:gd name="connsiteX175" fmla="*/ 0 w 13264303"/>
                <a:gd name="connsiteY175" fmla="*/ 3734519 h 4338735"/>
                <a:gd name="connsiteX176" fmla="*/ 0 w 13264303"/>
                <a:gd name="connsiteY176" fmla="*/ 3762892 h 4338735"/>
                <a:gd name="connsiteX177" fmla="*/ 0 w 13264303"/>
                <a:gd name="connsiteY177" fmla="*/ 3815081 h 4338735"/>
                <a:gd name="connsiteX178" fmla="*/ 0 w 13264303"/>
                <a:gd name="connsiteY178" fmla="*/ 3823871 h 4338735"/>
                <a:gd name="connsiteX179" fmla="*/ 0 w 13264303"/>
                <a:gd name="connsiteY179" fmla="*/ 3850065 h 4338735"/>
                <a:gd name="connsiteX180" fmla="*/ 0 w 13264303"/>
                <a:gd name="connsiteY180" fmla="*/ 3886769 h 4338735"/>
                <a:gd name="connsiteX181" fmla="*/ 0 w 13264303"/>
                <a:gd name="connsiteY181" fmla="*/ 3903826 h 4338735"/>
                <a:gd name="connsiteX182" fmla="*/ 0 w 13264303"/>
                <a:gd name="connsiteY182" fmla="*/ 4331270 h 4338735"/>
                <a:gd name="connsiteX183" fmla="*/ 189737 w 13264303"/>
                <a:gd name="connsiteY183" fmla="*/ 4338609 h 4338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</a:cxnLst>
              <a:rect l="l" t="t" r="r" b="b"/>
              <a:pathLst>
                <a:path w="13264303" h="4338735">
                  <a:moveTo>
                    <a:pt x="8707732" y="1480367"/>
                  </a:moveTo>
                  <a:lnTo>
                    <a:pt x="9001744" y="1466643"/>
                  </a:lnTo>
                  <a:cubicBezTo>
                    <a:pt x="9530840" y="1454303"/>
                    <a:pt x="9994815" y="1459632"/>
                    <a:pt x="10402594" y="1477581"/>
                  </a:cubicBezTo>
                  <a:lnTo>
                    <a:pt x="10451980" y="1480367"/>
                  </a:lnTo>
                  <a:close/>
                  <a:moveTo>
                    <a:pt x="189737" y="4338609"/>
                  </a:moveTo>
                  <a:cubicBezTo>
                    <a:pt x="552792" y="4341553"/>
                    <a:pt x="1386551" y="4296120"/>
                    <a:pt x="2247728" y="3885536"/>
                  </a:cubicBezTo>
                  <a:cubicBezTo>
                    <a:pt x="3655943" y="3215439"/>
                    <a:pt x="5968666" y="1979948"/>
                    <a:pt x="9001744" y="1911144"/>
                  </a:cubicBezTo>
                  <a:cubicBezTo>
                    <a:pt x="11823591" y="1845331"/>
                    <a:pt x="12793093" y="2282090"/>
                    <a:pt x="13264303" y="2455597"/>
                  </a:cubicBezTo>
                  <a:cubicBezTo>
                    <a:pt x="13264303" y="2434283"/>
                    <a:pt x="13264303" y="2291812"/>
                    <a:pt x="13264303" y="2122050"/>
                  </a:cubicBezTo>
                  <a:lnTo>
                    <a:pt x="13264303" y="2011096"/>
                  </a:lnTo>
                  <a:cubicBezTo>
                    <a:pt x="13264303" y="2006656"/>
                    <a:pt x="13264303" y="1996957"/>
                    <a:pt x="13264303" y="1982848"/>
                  </a:cubicBezTo>
                  <a:lnTo>
                    <a:pt x="13264303" y="1946668"/>
                  </a:lnTo>
                  <a:lnTo>
                    <a:pt x="13264303" y="1928141"/>
                  </a:lnTo>
                  <a:cubicBezTo>
                    <a:pt x="13264303" y="1906062"/>
                    <a:pt x="13264303" y="1880421"/>
                    <a:pt x="13264303" y="1852068"/>
                  </a:cubicBezTo>
                  <a:lnTo>
                    <a:pt x="13264303" y="1773949"/>
                  </a:lnTo>
                  <a:lnTo>
                    <a:pt x="13264303" y="1759722"/>
                  </a:lnTo>
                  <a:lnTo>
                    <a:pt x="13264303" y="1695108"/>
                  </a:lnTo>
                  <a:lnTo>
                    <a:pt x="13264303" y="1683751"/>
                  </a:lnTo>
                  <a:lnTo>
                    <a:pt x="13264303" y="1677550"/>
                  </a:lnTo>
                  <a:lnTo>
                    <a:pt x="13264303" y="1663432"/>
                  </a:lnTo>
                  <a:cubicBezTo>
                    <a:pt x="13264303" y="1656046"/>
                    <a:pt x="13264303" y="1647011"/>
                    <a:pt x="13264303" y="1636510"/>
                  </a:cubicBezTo>
                  <a:lnTo>
                    <a:pt x="13264303" y="1624754"/>
                  </a:lnTo>
                  <a:lnTo>
                    <a:pt x="13264303" y="1600796"/>
                  </a:lnTo>
                  <a:lnTo>
                    <a:pt x="13264303" y="1565496"/>
                  </a:lnTo>
                  <a:lnTo>
                    <a:pt x="13264303" y="1557391"/>
                  </a:lnTo>
                  <a:lnTo>
                    <a:pt x="13264303" y="1519940"/>
                  </a:lnTo>
                  <a:lnTo>
                    <a:pt x="13264303" y="1507393"/>
                  </a:lnTo>
                  <a:lnTo>
                    <a:pt x="13264303" y="1502167"/>
                  </a:lnTo>
                  <a:lnTo>
                    <a:pt x="13264303" y="1490695"/>
                  </a:lnTo>
                  <a:lnTo>
                    <a:pt x="13264303" y="1480367"/>
                  </a:lnTo>
                  <a:lnTo>
                    <a:pt x="13264303" y="1432377"/>
                  </a:lnTo>
                  <a:cubicBezTo>
                    <a:pt x="13264303" y="1406034"/>
                    <a:pt x="13264303" y="1378498"/>
                    <a:pt x="13264303" y="1350205"/>
                  </a:cubicBezTo>
                  <a:lnTo>
                    <a:pt x="13264303" y="1329448"/>
                  </a:lnTo>
                  <a:lnTo>
                    <a:pt x="13264303" y="1302575"/>
                  </a:lnTo>
                  <a:cubicBezTo>
                    <a:pt x="13264303" y="1298135"/>
                    <a:pt x="13264303" y="1288436"/>
                    <a:pt x="13264303" y="1274327"/>
                  </a:cubicBezTo>
                  <a:lnTo>
                    <a:pt x="13264303" y="1250607"/>
                  </a:lnTo>
                  <a:lnTo>
                    <a:pt x="13264303" y="1219620"/>
                  </a:lnTo>
                  <a:lnTo>
                    <a:pt x="13264303" y="1180253"/>
                  </a:lnTo>
                  <a:lnTo>
                    <a:pt x="13264303" y="1174822"/>
                  </a:lnTo>
                  <a:lnTo>
                    <a:pt x="13264303" y="1143548"/>
                  </a:lnTo>
                  <a:lnTo>
                    <a:pt x="13264303" y="1120995"/>
                  </a:lnTo>
                  <a:lnTo>
                    <a:pt x="13264303" y="1075439"/>
                  </a:lnTo>
                  <a:lnTo>
                    <a:pt x="13264303" y="1051201"/>
                  </a:lnTo>
                  <a:lnTo>
                    <a:pt x="13264303" y="1046194"/>
                  </a:lnTo>
                  <a:lnTo>
                    <a:pt x="13264303" y="1035866"/>
                  </a:lnTo>
                  <a:lnTo>
                    <a:pt x="13264303" y="1002103"/>
                  </a:lnTo>
                  <a:lnTo>
                    <a:pt x="13264303" y="975230"/>
                  </a:lnTo>
                  <a:lnTo>
                    <a:pt x="13264303" y="969029"/>
                  </a:lnTo>
                  <a:lnTo>
                    <a:pt x="13264303" y="954911"/>
                  </a:lnTo>
                  <a:cubicBezTo>
                    <a:pt x="13264303" y="940138"/>
                    <a:pt x="13264303" y="918771"/>
                    <a:pt x="13264303" y="892275"/>
                  </a:cubicBezTo>
                  <a:lnTo>
                    <a:pt x="13264303" y="886861"/>
                  </a:lnTo>
                  <a:lnTo>
                    <a:pt x="13264303" y="848870"/>
                  </a:lnTo>
                  <a:lnTo>
                    <a:pt x="13264303" y="836951"/>
                  </a:lnTo>
                  <a:lnTo>
                    <a:pt x="13264303" y="798872"/>
                  </a:lnTo>
                  <a:lnTo>
                    <a:pt x="13264303" y="793650"/>
                  </a:lnTo>
                  <a:lnTo>
                    <a:pt x="13264303" y="793646"/>
                  </a:lnTo>
                  <a:lnTo>
                    <a:pt x="13264303" y="758056"/>
                  </a:lnTo>
                  <a:lnTo>
                    <a:pt x="13264303" y="731270"/>
                  </a:lnTo>
                  <a:lnTo>
                    <a:pt x="13264303" y="723856"/>
                  </a:lnTo>
                  <a:lnTo>
                    <a:pt x="13264303" y="714392"/>
                  </a:lnTo>
                  <a:lnTo>
                    <a:pt x="13264303" y="708521"/>
                  </a:lnTo>
                  <a:lnTo>
                    <a:pt x="13264303" y="641684"/>
                  </a:lnTo>
                  <a:lnTo>
                    <a:pt x="13264303" y="620927"/>
                  </a:lnTo>
                  <a:lnTo>
                    <a:pt x="13264303" y="542086"/>
                  </a:lnTo>
                  <a:lnTo>
                    <a:pt x="13264303" y="471732"/>
                  </a:lnTo>
                  <a:lnTo>
                    <a:pt x="13264303" y="466301"/>
                  </a:lnTo>
                  <a:lnTo>
                    <a:pt x="13264303" y="412474"/>
                  </a:lnTo>
                  <a:lnTo>
                    <a:pt x="13264303" y="366918"/>
                  </a:lnTo>
                  <a:lnTo>
                    <a:pt x="13264303" y="337673"/>
                  </a:lnTo>
                  <a:lnTo>
                    <a:pt x="13264303" y="327345"/>
                  </a:lnTo>
                  <a:lnTo>
                    <a:pt x="13264303" y="293582"/>
                  </a:lnTo>
                  <a:cubicBezTo>
                    <a:pt x="13264303" y="129149"/>
                    <a:pt x="13264303" y="0"/>
                    <a:pt x="13264303" y="0"/>
                  </a:cubicBezTo>
                  <a:lnTo>
                    <a:pt x="0" y="0"/>
                  </a:lnTo>
                  <a:cubicBezTo>
                    <a:pt x="0" y="89091"/>
                    <a:pt x="0" y="175398"/>
                    <a:pt x="0" y="259007"/>
                  </a:cubicBezTo>
                  <a:lnTo>
                    <a:pt x="0" y="327345"/>
                  </a:lnTo>
                  <a:lnTo>
                    <a:pt x="0" y="501832"/>
                  </a:lnTo>
                  <a:lnTo>
                    <a:pt x="0" y="586352"/>
                  </a:lnTo>
                  <a:lnTo>
                    <a:pt x="0" y="708521"/>
                  </a:lnTo>
                  <a:lnTo>
                    <a:pt x="0" y="728995"/>
                  </a:lnTo>
                  <a:lnTo>
                    <a:pt x="0" y="829177"/>
                  </a:lnTo>
                  <a:lnTo>
                    <a:pt x="0" y="941021"/>
                  </a:lnTo>
                  <a:lnTo>
                    <a:pt x="0" y="967528"/>
                  </a:lnTo>
                  <a:lnTo>
                    <a:pt x="0" y="1035866"/>
                  </a:lnTo>
                  <a:lnTo>
                    <a:pt x="0" y="1056340"/>
                  </a:lnTo>
                  <a:lnTo>
                    <a:pt x="0" y="1138430"/>
                  </a:lnTo>
                  <a:lnTo>
                    <a:pt x="0" y="1210353"/>
                  </a:lnTo>
                  <a:lnTo>
                    <a:pt x="0" y="1268366"/>
                  </a:lnTo>
                  <a:lnTo>
                    <a:pt x="0" y="1294873"/>
                  </a:lnTo>
                  <a:lnTo>
                    <a:pt x="0" y="1321745"/>
                  </a:lnTo>
                  <a:lnTo>
                    <a:pt x="0" y="1437516"/>
                  </a:lnTo>
                  <a:lnTo>
                    <a:pt x="0" y="1465775"/>
                  </a:lnTo>
                  <a:lnTo>
                    <a:pt x="0" y="1480367"/>
                  </a:lnTo>
                  <a:lnTo>
                    <a:pt x="0" y="1491487"/>
                  </a:lnTo>
                  <a:lnTo>
                    <a:pt x="0" y="1537698"/>
                  </a:lnTo>
                  <a:lnTo>
                    <a:pt x="0" y="1648179"/>
                  </a:lnTo>
                  <a:lnTo>
                    <a:pt x="0" y="1649090"/>
                  </a:lnTo>
                  <a:lnTo>
                    <a:pt x="0" y="1649542"/>
                  </a:lnTo>
                  <a:lnTo>
                    <a:pt x="0" y="1739374"/>
                  </a:lnTo>
                  <a:lnTo>
                    <a:pt x="0" y="1764861"/>
                  </a:lnTo>
                  <a:lnTo>
                    <a:pt x="0" y="1792342"/>
                  </a:lnTo>
                  <a:lnTo>
                    <a:pt x="0" y="1818832"/>
                  </a:lnTo>
                  <a:lnTo>
                    <a:pt x="0" y="1846951"/>
                  </a:lnTo>
                  <a:lnTo>
                    <a:pt x="0" y="1924499"/>
                  </a:lnTo>
                  <a:lnTo>
                    <a:pt x="0" y="1975523"/>
                  </a:lnTo>
                  <a:lnTo>
                    <a:pt x="0" y="1976887"/>
                  </a:lnTo>
                  <a:lnTo>
                    <a:pt x="0" y="1982199"/>
                  </a:lnTo>
                  <a:lnTo>
                    <a:pt x="0" y="2030266"/>
                  </a:lnTo>
                  <a:lnTo>
                    <a:pt x="0" y="2045172"/>
                  </a:lnTo>
                  <a:lnTo>
                    <a:pt x="0" y="2119687"/>
                  </a:lnTo>
                  <a:lnTo>
                    <a:pt x="0" y="2154882"/>
                  </a:lnTo>
                  <a:lnTo>
                    <a:pt x="0" y="2174296"/>
                  </a:lnTo>
                  <a:lnTo>
                    <a:pt x="0" y="2200008"/>
                  </a:lnTo>
                  <a:lnTo>
                    <a:pt x="0" y="2209362"/>
                  </a:lnTo>
                  <a:lnTo>
                    <a:pt x="0" y="2251844"/>
                  </a:lnTo>
                  <a:lnTo>
                    <a:pt x="0" y="2254152"/>
                  </a:lnTo>
                  <a:cubicBezTo>
                    <a:pt x="0" y="2285560"/>
                    <a:pt x="0" y="2315315"/>
                    <a:pt x="0" y="2343504"/>
                  </a:cubicBezTo>
                  <a:lnTo>
                    <a:pt x="0" y="2356700"/>
                  </a:lnTo>
                  <a:lnTo>
                    <a:pt x="0" y="2357611"/>
                  </a:lnTo>
                  <a:lnTo>
                    <a:pt x="0" y="2372517"/>
                  </a:lnTo>
                  <a:lnTo>
                    <a:pt x="0" y="2421388"/>
                  </a:lnTo>
                  <a:lnTo>
                    <a:pt x="0" y="2423459"/>
                  </a:lnTo>
                  <a:lnTo>
                    <a:pt x="0" y="2482227"/>
                  </a:lnTo>
                  <a:lnTo>
                    <a:pt x="0" y="2494540"/>
                  </a:lnTo>
                  <a:lnTo>
                    <a:pt x="0" y="2500863"/>
                  </a:lnTo>
                  <a:lnTo>
                    <a:pt x="0" y="2527353"/>
                  </a:lnTo>
                  <a:lnTo>
                    <a:pt x="0" y="2557269"/>
                  </a:lnTo>
                  <a:lnTo>
                    <a:pt x="0" y="2581497"/>
                  </a:lnTo>
                  <a:lnTo>
                    <a:pt x="0" y="2612168"/>
                  </a:lnTo>
                  <a:lnTo>
                    <a:pt x="0" y="2618797"/>
                  </a:lnTo>
                  <a:lnTo>
                    <a:pt x="0" y="2633020"/>
                  </a:lnTo>
                  <a:lnTo>
                    <a:pt x="0" y="2670849"/>
                  </a:lnTo>
                  <a:lnTo>
                    <a:pt x="0" y="2684044"/>
                  </a:lnTo>
                  <a:lnTo>
                    <a:pt x="0" y="2700563"/>
                  </a:lnTo>
                  <a:lnTo>
                    <a:pt x="0" y="2750804"/>
                  </a:lnTo>
                  <a:lnTo>
                    <a:pt x="0" y="2753693"/>
                  </a:lnTo>
                  <a:lnTo>
                    <a:pt x="0" y="2763901"/>
                  </a:lnTo>
                  <a:lnTo>
                    <a:pt x="0" y="2802112"/>
                  </a:lnTo>
                  <a:lnTo>
                    <a:pt x="0" y="2806358"/>
                  </a:lnTo>
                  <a:lnTo>
                    <a:pt x="0" y="2821885"/>
                  </a:lnTo>
                  <a:lnTo>
                    <a:pt x="0" y="2828208"/>
                  </a:lnTo>
                  <a:lnTo>
                    <a:pt x="0" y="2832111"/>
                  </a:lnTo>
                  <a:cubicBezTo>
                    <a:pt x="0" y="2850903"/>
                    <a:pt x="0" y="2850903"/>
                    <a:pt x="0" y="2850903"/>
                  </a:cubicBezTo>
                  <a:lnTo>
                    <a:pt x="0" y="2863403"/>
                  </a:lnTo>
                  <a:lnTo>
                    <a:pt x="0" y="2884614"/>
                  </a:lnTo>
                  <a:lnTo>
                    <a:pt x="0" y="2960365"/>
                  </a:lnTo>
                  <a:lnTo>
                    <a:pt x="0" y="2962673"/>
                  </a:lnTo>
                  <a:lnTo>
                    <a:pt x="0" y="2971854"/>
                  </a:lnTo>
                  <a:lnTo>
                    <a:pt x="0" y="2981536"/>
                  </a:lnTo>
                  <a:lnTo>
                    <a:pt x="0" y="3052025"/>
                  </a:lnTo>
                  <a:lnTo>
                    <a:pt x="0" y="3054371"/>
                  </a:lnTo>
                  <a:lnTo>
                    <a:pt x="0" y="3081038"/>
                  </a:lnTo>
                  <a:lnTo>
                    <a:pt x="0" y="3106560"/>
                  </a:lnTo>
                  <a:lnTo>
                    <a:pt x="0" y="3128546"/>
                  </a:lnTo>
                  <a:lnTo>
                    <a:pt x="0" y="3131980"/>
                  </a:lnTo>
                  <a:lnTo>
                    <a:pt x="0" y="3141544"/>
                  </a:lnTo>
                  <a:cubicBezTo>
                    <a:pt x="0" y="3178248"/>
                    <a:pt x="0" y="3178248"/>
                    <a:pt x="0" y="3178248"/>
                  </a:cubicBezTo>
                  <a:lnTo>
                    <a:pt x="0" y="3190748"/>
                  </a:lnTo>
                  <a:lnTo>
                    <a:pt x="0" y="3203061"/>
                  </a:lnTo>
                  <a:cubicBezTo>
                    <a:pt x="0" y="3225334"/>
                    <a:pt x="0" y="3246215"/>
                    <a:pt x="0" y="3265790"/>
                  </a:cubicBezTo>
                  <a:lnTo>
                    <a:pt x="0" y="3272709"/>
                  </a:lnTo>
                  <a:lnTo>
                    <a:pt x="0" y="3290018"/>
                  </a:lnTo>
                  <a:lnTo>
                    <a:pt x="0" y="3320689"/>
                  </a:lnTo>
                  <a:lnTo>
                    <a:pt x="0" y="3379370"/>
                  </a:lnTo>
                  <a:lnTo>
                    <a:pt x="0" y="3404866"/>
                  </a:lnTo>
                  <a:lnTo>
                    <a:pt x="0" y="3409084"/>
                  </a:lnTo>
                  <a:lnTo>
                    <a:pt x="0" y="3459325"/>
                  </a:lnTo>
                  <a:lnTo>
                    <a:pt x="0" y="3472422"/>
                  </a:lnTo>
                  <a:cubicBezTo>
                    <a:pt x="0" y="3489822"/>
                    <a:pt x="0" y="3503743"/>
                    <a:pt x="0" y="3514879"/>
                  </a:cubicBezTo>
                  <a:lnTo>
                    <a:pt x="0" y="3525539"/>
                  </a:lnTo>
                  <a:lnTo>
                    <a:pt x="0" y="3530406"/>
                  </a:lnTo>
                  <a:lnTo>
                    <a:pt x="0" y="3540632"/>
                  </a:lnTo>
                  <a:cubicBezTo>
                    <a:pt x="0" y="3559424"/>
                    <a:pt x="0" y="3559424"/>
                    <a:pt x="0" y="3559424"/>
                  </a:cubicBezTo>
                  <a:lnTo>
                    <a:pt x="0" y="3593135"/>
                  </a:lnTo>
                  <a:lnTo>
                    <a:pt x="0" y="3635249"/>
                  </a:lnTo>
                  <a:lnTo>
                    <a:pt x="0" y="3690057"/>
                  </a:lnTo>
                  <a:lnTo>
                    <a:pt x="0" y="3734519"/>
                  </a:lnTo>
                  <a:lnTo>
                    <a:pt x="0" y="3762892"/>
                  </a:lnTo>
                  <a:cubicBezTo>
                    <a:pt x="0" y="3783538"/>
                    <a:pt x="0" y="3800744"/>
                    <a:pt x="0" y="3815081"/>
                  </a:cubicBezTo>
                  <a:lnTo>
                    <a:pt x="0" y="3823871"/>
                  </a:lnTo>
                  <a:lnTo>
                    <a:pt x="0" y="3850065"/>
                  </a:lnTo>
                  <a:cubicBezTo>
                    <a:pt x="0" y="3886769"/>
                    <a:pt x="0" y="3886769"/>
                    <a:pt x="0" y="3886769"/>
                  </a:cubicBezTo>
                  <a:lnTo>
                    <a:pt x="0" y="3903826"/>
                  </a:lnTo>
                  <a:cubicBezTo>
                    <a:pt x="0" y="4331270"/>
                    <a:pt x="0" y="4331270"/>
                    <a:pt x="0" y="4331270"/>
                  </a:cubicBezTo>
                  <a:cubicBezTo>
                    <a:pt x="0" y="4331270"/>
                    <a:pt x="68719" y="4337627"/>
                    <a:pt x="189737" y="433860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任意多边形: 形状 12"/>
            <p:cNvSpPr/>
            <p:nvPr/>
          </p:nvSpPr>
          <p:spPr bwMode="auto">
            <a:xfrm flipV="1">
              <a:off x="-797768" y="4888316"/>
              <a:ext cx="13265365" cy="3562505"/>
            </a:xfrm>
            <a:custGeom>
              <a:avLst/>
              <a:gdLst>
                <a:gd name="connsiteX0" fmla="*/ 5336837 w 13265365"/>
                <a:gd name="connsiteY0" fmla="*/ 3562505 h 3562505"/>
                <a:gd name="connsiteX1" fmla="*/ 6977781 w 13265365"/>
                <a:gd name="connsiteY1" fmla="*/ 3361161 h 3562505"/>
                <a:gd name="connsiteX2" fmla="*/ 10118865 w 13265365"/>
                <a:gd name="connsiteY2" fmla="*/ 2153095 h 3562505"/>
                <a:gd name="connsiteX3" fmla="*/ 10931214 w 13265365"/>
                <a:gd name="connsiteY3" fmla="*/ 2068896 h 3562505"/>
                <a:gd name="connsiteX4" fmla="*/ 13265365 w 13265365"/>
                <a:gd name="connsiteY4" fmla="*/ 2632660 h 3562505"/>
                <a:gd name="connsiteX5" fmla="*/ 13265365 w 13265365"/>
                <a:gd name="connsiteY5" fmla="*/ 2238737 h 3562505"/>
                <a:gd name="connsiteX6" fmla="*/ 13265365 w 13265365"/>
                <a:gd name="connsiteY6" fmla="*/ 2166328 h 3562505"/>
                <a:gd name="connsiteX7" fmla="*/ 13265365 w 13265365"/>
                <a:gd name="connsiteY7" fmla="*/ 2079362 h 3562505"/>
                <a:gd name="connsiteX8" fmla="*/ 13265365 w 13265365"/>
                <a:gd name="connsiteY8" fmla="*/ 1956255 h 3562505"/>
                <a:gd name="connsiteX9" fmla="*/ 13265365 w 13265365"/>
                <a:gd name="connsiteY9" fmla="*/ 1954486 h 3562505"/>
                <a:gd name="connsiteX10" fmla="*/ 13265365 w 13265365"/>
                <a:gd name="connsiteY10" fmla="*/ 1942713 h 3562505"/>
                <a:gd name="connsiteX11" fmla="*/ 13265365 w 13265365"/>
                <a:gd name="connsiteY11" fmla="*/ 1827041 h 3562505"/>
                <a:gd name="connsiteX12" fmla="*/ 13265365 w 13265365"/>
                <a:gd name="connsiteY12" fmla="*/ 1772405 h 3562505"/>
                <a:gd name="connsiteX13" fmla="*/ 13265365 w 13265365"/>
                <a:gd name="connsiteY13" fmla="*/ 1744414 h 3562505"/>
                <a:gd name="connsiteX14" fmla="*/ 13265365 w 13265365"/>
                <a:gd name="connsiteY14" fmla="*/ 1730600 h 3562505"/>
                <a:gd name="connsiteX15" fmla="*/ 13265365 w 13265365"/>
                <a:gd name="connsiteY15" fmla="*/ 1659755 h 3562505"/>
                <a:gd name="connsiteX16" fmla="*/ 13265365 w 13265365"/>
                <a:gd name="connsiteY16" fmla="*/ 1651641 h 3562505"/>
                <a:gd name="connsiteX17" fmla="*/ 13265365 w 13265365"/>
                <a:gd name="connsiteY17" fmla="*/ 1613030 h 3562505"/>
                <a:gd name="connsiteX18" fmla="*/ 13265365 w 13265365"/>
                <a:gd name="connsiteY18" fmla="*/ 1588415 h 3562505"/>
                <a:gd name="connsiteX19" fmla="*/ 13265365 w 13265365"/>
                <a:gd name="connsiteY19" fmla="*/ 1560563 h 3562505"/>
                <a:gd name="connsiteX20" fmla="*/ 13265365 w 13265365"/>
                <a:gd name="connsiteY20" fmla="*/ 1539175 h 3562505"/>
                <a:gd name="connsiteX21" fmla="*/ 13265365 w 13265365"/>
                <a:gd name="connsiteY21" fmla="*/ 1502172 h 3562505"/>
                <a:gd name="connsiteX22" fmla="*/ 13265365 w 13265365"/>
                <a:gd name="connsiteY22" fmla="*/ 1488154 h 3562505"/>
                <a:gd name="connsiteX23" fmla="*/ 13265365 w 13265365"/>
                <a:gd name="connsiteY23" fmla="*/ 1476381 h 3562505"/>
                <a:gd name="connsiteX24" fmla="*/ 13265365 w 13265365"/>
                <a:gd name="connsiteY24" fmla="*/ 1475658 h 3562505"/>
                <a:gd name="connsiteX25" fmla="*/ 13265365 w 13265365"/>
                <a:gd name="connsiteY25" fmla="*/ 1457884 h 3562505"/>
                <a:gd name="connsiteX26" fmla="*/ 13265365 w 13265365"/>
                <a:gd name="connsiteY26" fmla="*/ 1449683 h 3562505"/>
                <a:gd name="connsiteX27" fmla="*/ 13265365 w 13265365"/>
                <a:gd name="connsiteY27" fmla="*/ 1441568 h 3562505"/>
                <a:gd name="connsiteX28" fmla="*/ 13265365 w 13265365"/>
                <a:gd name="connsiteY28" fmla="*/ 1439237 h 3562505"/>
                <a:gd name="connsiteX29" fmla="*/ 13265365 w 13265365"/>
                <a:gd name="connsiteY29" fmla="*/ 1401188 h 3562505"/>
                <a:gd name="connsiteX30" fmla="*/ 13265365 w 13265365"/>
                <a:gd name="connsiteY30" fmla="*/ 1360709 h 3562505"/>
                <a:gd name="connsiteX31" fmla="*/ 13265365 w 13265365"/>
                <a:gd name="connsiteY31" fmla="*/ 1292446 h 3562505"/>
                <a:gd name="connsiteX32" fmla="*/ 13265365 w 13265365"/>
                <a:gd name="connsiteY32" fmla="*/ 1278081 h 3562505"/>
                <a:gd name="connsiteX33" fmla="*/ 13265365 w 13265365"/>
                <a:gd name="connsiteY33" fmla="*/ 1265832 h 3562505"/>
                <a:gd name="connsiteX34" fmla="*/ 13265365 w 13265365"/>
                <a:gd name="connsiteY34" fmla="*/ 1264539 h 3562505"/>
                <a:gd name="connsiteX35" fmla="*/ 13265365 w 13265365"/>
                <a:gd name="connsiteY35" fmla="*/ 1232704 h 3562505"/>
                <a:gd name="connsiteX36" fmla="*/ 13265365 w 13265365"/>
                <a:gd name="connsiteY36" fmla="*/ 1193423 h 3562505"/>
                <a:gd name="connsiteX37" fmla="*/ 13265365 w 13265365"/>
                <a:gd name="connsiteY37" fmla="*/ 1180914 h 3562505"/>
                <a:gd name="connsiteX38" fmla="*/ 13265365 w 13265365"/>
                <a:gd name="connsiteY38" fmla="*/ 1148867 h 3562505"/>
                <a:gd name="connsiteX39" fmla="*/ 13265365 w 13265365"/>
                <a:gd name="connsiteY39" fmla="*/ 1136510 h 3562505"/>
                <a:gd name="connsiteX40" fmla="*/ 13265365 w 13265365"/>
                <a:gd name="connsiteY40" fmla="*/ 1106457 h 3562505"/>
                <a:gd name="connsiteX41" fmla="*/ 13265365 w 13265365"/>
                <a:gd name="connsiteY41" fmla="*/ 1094231 h 3562505"/>
                <a:gd name="connsiteX42" fmla="*/ 13265365 w 13265365"/>
                <a:gd name="connsiteY42" fmla="*/ 1067584 h 3562505"/>
                <a:gd name="connsiteX43" fmla="*/ 13265365 w 13265365"/>
                <a:gd name="connsiteY43" fmla="*/ 1052426 h 3562505"/>
                <a:gd name="connsiteX44" fmla="*/ 13265365 w 13265365"/>
                <a:gd name="connsiteY44" fmla="*/ 1021381 h 3562505"/>
                <a:gd name="connsiteX45" fmla="*/ 13265365 w 13265365"/>
                <a:gd name="connsiteY45" fmla="*/ 993356 h 3562505"/>
                <a:gd name="connsiteX46" fmla="*/ 13265365 w 13265365"/>
                <a:gd name="connsiteY46" fmla="*/ 983350 h 3562505"/>
                <a:gd name="connsiteX47" fmla="*/ 13265365 w 13265365"/>
                <a:gd name="connsiteY47" fmla="*/ 978965 h 3562505"/>
                <a:gd name="connsiteX48" fmla="*/ 13265365 w 13265365"/>
                <a:gd name="connsiteY48" fmla="*/ 973663 h 3562505"/>
                <a:gd name="connsiteX49" fmla="*/ 13265365 w 13265365"/>
                <a:gd name="connsiteY49" fmla="*/ 973467 h 3562505"/>
                <a:gd name="connsiteX50" fmla="*/ 13265365 w 13265365"/>
                <a:gd name="connsiteY50" fmla="*/ 972905 h 3562505"/>
                <a:gd name="connsiteX51" fmla="*/ 13265365 w 13265365"/>
                <a:gd name="connsiteY51" fmla="*/ 969808 h 3562505"/>
                <a:gd name="connsiteX52" fmla="*/ 13265365 w 13265365"/>
                <a:gd name="connsiteY52" fmla="*/ 934856 h 3562505"/>
                <a:gd name="connsiteX53" fmla="*/ 13265365 w 13265365"/>
                <a:gd name="connsiteY53" fmla="*/ 910241 h 3562505"/>
                <a:gd name="connsiteX54" fmla="*/ 13265365 w 13265365"/>
                <a:gd name="connsiteY54" fmla="*/ 861001 h 3562505"/>
                <a:gd name="connsiteX55" fmla="*/ 13265365 w 13265365"/>
                <a:gd name="connsiteY55" fmla="*/ 854136 h 3562505"/>
                <a:gd name="connsiteX56" fmla="*/ 13265365 w 13265365"/>
                <a:gd name="connsiteY56" fmla="*/ 823998 h 3562505"/>
                <a:gd name="connsiteX57" fmla="*/ 13265365 w 13265365"/>
                <a:gd name="connsiteY57" fmla="*/ 799500 h 3562505"/>
                <a:gd name="connsiteX58" fmla="*/ 13265365 w 13265365"/>
                <a:gd name="connsiteY58" fmla="*/ 798207 h 3562505"/>
                <a:gd name="connsiteX59" fmla="*/ 13265365 w 13265365"/>
                <a:gd name="connsiteY59" fmla="*/ 797484 h 3562505"/>
                <a:gd name="connsiteX60" fmla="*/ 13265365 w 13265365"/>
                <a:gd name="connsiteY60" fmla="*/ 779710 h 3562505"/>
                <a:gd name="connsiteX61" fmla="*/ 13265365 w 13265365"/>
                <a:gd name="connsiteY61" fmla="*/ 763394 h 3562505"/>
                <a:gd name="connsiteX62" fmla="*/ 13265365 w 13265365"/>
                <a:gd name="connsiteY62" fmla="*/ 761063 h 3562505"/>
                <a:gd name="connsiteX63" fmla="*/ 13265365 w 13265365"/>
                <a:gd name="connsiteY63" fmla="*/ 757695 h 3562505"/>
                <a:gd name="connsiteX64" fmla="*/ 13265365 w 13265365"/>
                <a:gd name="connsiteY64" fmla="*/ 682535 h 3562505"/>
                <a:gd name="connsiteX65" fmla="*/ 13265365 w 13265365"/>
                <a:gd name="connsiteY65" fmla="*/ 678736 h 3562505"/>
                <a:gd name="connsiteX66" fmla="*/ 13265365 w 13265365"/>
                <a:gd name="connsiteY66" fmla="*/ 640125 h 3562505"/>
                <a:gd name="connsiteX67" fmla="*/ 13265365 w 13265365"/>
                <a:gd name="connsiteY67" fmla="*/ 615510 h 3562505"/>
                <a:gd name="connsiteX68" fmla="*/ 13265365 w 13265365"/>
                <a:gd name="connsiteY68" fmla="*/ 614272 h 3562505"/>
                <a:gd name="connsiteX69" fmla="*/ 13265365 w 13265365"/>
                <a:gd name="connsiteY69" fmla="*/ 566270 h 3562505"/>
                <a:gd name="connsiteX70" fmla="*/ 13265365 w 13265365"/>
                <a:gd name="connsiteY70" fmla="*/ 554530 h 3562505"/>
                <a:gd name="connsiteX71" fmla="*/ 13265365 w 13265365"/>
                <a:gd name="connsiteY71" fmla="*/ 529267 h 3562505"/>
                <a:gd name="connsiteX72" fmla="*/ 13265365 w 13265365"/>
                <a:gd name="connsiteY72" fmla="*/ 503476 h 3562505"/>
                <a:gd name="connsiteX73" fmla="*/ 13265365 w 13265365"/>
                <a:gd name="connsiteY73" fmla="*/ 502753 h 3562505"/>
                <a:gd name="connsiteX74" fmla="*/ 13265365 w 13265365"/>
                <a:gd name="connsiteY74" fmla="*/ 502740 h 3562505"/>
                <a:gd name="connsiteX75" fmla="*/ 13265365 w 13265365"/>
                <a:gd name="connsiteY75" fmla="*/ 484979 h 3562505"/>
                <a:gd name="connsiteX76" fmla="*/ 13265365 w 13265365"/>
                <a:gd name="connsiteY76" fmla="*/ 468663 h 3562505"/>
                <a:gd name="connsiteX77" fmla="*/ 13265365 w 13265365"/>
                <a:gd name="connsiteY77" fmla="*/ 466332 h 3562505"/>
                <a:gd name="connsiteX78" fmla="*/ 13265365 w 13265365"/>
                <a:gd name="connsiteY78" fmla="*/ 458336 h 3562505"/>
                <a:gd name="connsiteX79" fmla="*/ 13265365 w 13265365"/>
                <a:gd name="connsiteY79" fmla="*/ 389410 h 3562505"/>
                <a:gd name="connsiteX80" fmla="*/ 13265365 w 13265365"/>
                <a:gd name="connsiteY80" fmla="*/ 387804 h 3562505"/>
                <a:gd name="connsiteX81" fmla="*/ 13265365 w 13265365"/>
                <a:gd name="connsiteY81" fmla="*/ 343207 h 3562505"/>
                <a:gd name="connsiteX82" fmla="*/ 13265365 w 13265365"/>
                <a:gd name="connsiteY82" fmla="*/ 319541 h 3562505"/>
                <a:gd name="connsiteX83" fmla="*/ 13265365 w 13265365"/>
                <a:gd name="connsiteY83" fmla="*/ 315182 h 3562505"/>
                <a:gd name="connsiteX84" fmla="*/ 13265365 w 13265365"/>
                <a:gd name="connsiteY84" fmla="*/ 300791 h 3562505"/>
                <a:gd name="connsiteX85" fmla="*/ 13265365 w 13265365"/>
                <a:gd name="connsiteY85" fmla="*/ 295489 h 3562505"/>
                <a:gd name="connsiteX86" fmla="*/ 13265365 w 13265365"/>
                <a:gd name="connsiteY86" fmla="*/ 294731 h 3562505"/>
                <a:gd name="connsiteX87" fmla="*/ 13265365 w 13265365"/>
                <a:gd name="connsiteY87" fmla="*/ 259799 h 3562505"/>
                <a:gd name="connsiteX88" fmla="*/ 13265365 w 13265365"/>
                <a:gd name="connsiteY88" fmla="*/ 0 h 3562505"/>
                <a:gd name="connsiteX89" fmla="*/ 2408 w 13265365"/>
                <a:gd name="connsiteY89" fmla="*/ 0 h 3562505"/>
                <a:gd name="connsiteX90" fmla="*/ 123 w 13265365"/>
                <a:gd name="connsiteY90" fmla="*/ 657916 h 3562505"/>
                <a:gd name="connsiteX91" fmla="*/ 290 w 13265365"/>
                <a:gd name="connsiteY91" fmla="*/ 688371 h 3562505"/>
                <a:gd name="connsiteX92" fmla="*/ 159 w 13265365"/>
                <a:gd name="connsiteY92" fmla="*/ 729529 h 3562505"/>
                <a:gd name="connsiteX93" fmla="*/ 3 w 13265365"/>
                <a:gd name="connsiteY93" fmla="*/ 842494 h 3562505"/>
                <a:gd name="connsiteX94" fmla="*/ 111 w 13265365"/>
                <a:gd name="connsiteY94" fmla="*/ 941029 h 3562505"/>
                <a:gd name="connsiteX95" fmla="*/ 28 w 13265365"/>
                <a:gd name="connsiteY95" fmla="*/ 976486 h 3562505"/>
                <a:gd name="connsiteX96" fmla="*/ 123 w 13265365"/>
                <a:gd name="connsiteY96" fmla="*/ 1124248 h 3562505"/>
                <a:gd name="connsiteX97" fmla="*/ 297 w 13265365"/>
                <a:gd name="connsiteY97" fmla="*/ 1155980 h 3562505"/>
                <a:gd name="connsiteX98" fmla="*/ 28 w 13265365"/>
                <a:gd name="connsiteY98" fmla="*/ 1271217 h 3562505"/>
                <a:gd name="connsiteX99" fmla="*/ 47 w 13265365"/>
                <a:gd name="connsiteY99" fmla="*/ 1382907 h 3562505"/>
                <a:gd name="connsiteX100" fmla="*/ 150 w 13265365"/>
                <a:gd name="connsiteY100" fmla="*/ 1413896 h 3562505"/>
                <a:gd name="connsiteX101" fmla="*/ 3 w 13265365"/>
                <a:gd name="connsiteY101" fmla="*/ 1520668 h 3562505"/>
                <a:gd name="connsiteX102" fmla="*/ 123 w 13265365"/>
                <a:gd name="connsiteY102" fmla="*/ 1630821 h 3562505"/>
                <a:gd name="connsiteX103" fmla="*/ 675 w 13265365"/>
                <a:gd name="connsiteY103" fmla="*/ 1731433 h 3562505"/>
                <a:gd name="connsiteX104" fmla="*/ 377 w 13265365"/>
                <a:gd name="connsiteY104" fmla="*/ 1799827 h 3562505"/>
                <a:gd name="connsiteX105" fmla="*/ 2408 w 13265365"/>
                <a:gd name="connsiteY105" fmla="*/ 2336135 h 3562505"/>
                <a:gd name="connsiteX106" fmla="*/ 45733 w 13265365"/>
                <a:gd name="connsiteY106" fmla="*/ 2310509 h 3562505"/>
                <a:gd name="connsiteX107" fmla="*/ 1876228 w 13265365"/>
                <a:gd name="connsiteY107" fmla="*/ 2936507 h 3562505"/>
                <a:gd name="connsiteX108" fmla="*/ 5336837 w 13265365"/>
                <a:gd name="connsiteY108" fmla="*/ 3562505 h 3562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3265365" h="3562505">
                  <a:moveTo>
                    <a:pt x="5336837" y="3562505"/>
                  </a:moveTo>
                  <a:cubicBezTo>
                    <a:pt x="5883817" y="3562505"/>
                    <a:pt x="6436215" y="3503932"/>
                    <a:pt x="6977781" y="3361161"/>
                  </a:cubicBezTo>
                  <a:cubicBezTo>
                    <a:pt x="8407516" y="2987759"/>
                    <a:pt x="9003239" y="2394708"/>
                    <a:pt x="10118865" y="2153095"/>
                  </a:cubicBezTo>
                  <a:cubicBezTo>
                    <a:pt x="10389649" y="2094522"/>
                    <a:pt x="10665847" y="2068896"/>
                    <a:pt x="10931214" y="2068896"/>
                  </a:cubicBezTo>
                  <a:cubicBezTo>
                    <a:pt x="12198480" y="2068896"/>
                    <a:pt x="13265365" y="2632660"/>
                    <a:pt x="13265365" y="2632660"/>
                  </a:cubicBezTo>
                  <a:cubicBezTo>
                    <a:pt x="13265365" y="2483482"/>
                    <a:pt x="13265365" y="2352952"/>
                    <a:pt x="13265365" y="2238737"/>
                  </a:cubicBezTo>
                  <a:lnTo>
                    <a:pt x="13265365" y="2166328"/>
                  </a:lnTo>
                  <a:lnTo>
                    <a:pt x="13265365" y="2079362"/>
                  </a:lnTo>
                  <a:lnTo>
                    <a:pt x="13265365" y="1956255"/>
                  </a:lnTo>
                  <a:lnTo>
                    <a:pt x="13265365" y="1954486"/>
                  </a:lnTo>
                  <a:lnTo>
                    <a:pt x="13265365" y="1942713"/>
                  </a:lnTo>
                  <a:lnTo>
                    <a:pt x="13265365" y="1827041"/>
                  </a:lnTo>
                  <a:lnTo>
                    <a:pt x="13265365" y="1772405"/>
                  </a:lnTo>
                  <a:lnTo>
                    <a:pt x="13265365" y="1744414"/>
                  </a:lnTo>
                  <a:lnTo>
                    <a:pt x="13265365" y="1730600"/>
                  </a:lnTo>
                  <a:lnTo>
                    <a:pt x="13265365" y="1659755"/>
                  </a:lnTo>
                  <a:lnTo>
                    <a:pt x="13265365" y="1651641"/>
                  </a:lnTo>
                  <a:lnTo>
                    <a:pt x="13265365" y="1613030"/>
                  </a:lnTo>
                  <a:lnTo>
                    <a:pt x="13265365" y="1588415"/>
                  </a:lnTo>
                  <a:lnTo>
                    <a:pt x="13265365" y="1560563"/>
                  </a:lnTo>
                  <a:lnTo>
                    <a:pt x="13265365" y="1539175"/>
                  </a:lnTo>
                  <a:lnTo>
                    <a:pt x="13265365" y="1502172"/>
                  </a:lnTo>
                  <a:lnTo>
                    <a:pt x="13265365" y="1488154"/>
                  </a:lnTo>
                  <a:lnTo>
                    <a:pt x="13265365" y="1476381"/>
                  </a:lnTo>
                  <a:lnTo>
                    <a:pt x="13265365" y="1475658"/>
                  </a:lnTo>
                  <a:lnTo>
                    <a:pt x="13265365" y="1457884"/>
                  </a:lnTo>
                  <a:lnTo>
                    <a:pt x="13265365" y="1449683"/>
                  </a:lnTo>
                  <a:lnTo>
                    <a:pt x="13265365" y="1441568"/>
                  </a:lnTo>
                  <a:lnTo>
                    <a:pt x="13265365" y="1439237"/>
                  </a:lnTo>
                  <a:lnTo>
                    <a:pt x="13265365" y="1401188"/>
                  </a:lnTo>
                  <a:lnTo>
                    <a:pt x="13265365" y="1360709"/>
                  </a:lnTo>
                  <a:lnTo>
                    <a:pt x="13265365" y="1292446"/>
                  </a:lnTo>
                  <a:lnTo>
                    <a:pt x="13265365" y="1278081"/>
                  </a:lnTo>
                  <a:lnTo>
                    <a:pt x="13265365" y="1265832"/>
                  </a:lnTo>
                  <a:lnTo>
                    <a:pt x="13265365" y="1264539"/>
                  </a:lnTo>
                  <a:lnTo>
                    <a:pt x="13265365" y="1232704"/>
                  </a:lnTo>
                  <a:lnTo>
                    <a:pt x="13265365" y="1193423"/>
                  </a:lnTo>
                  <a:lnTo>
                    <a:pt x="13265365" y="1180914"/>
                  </a:lnTo>
                  <a:lnTo>
                    <a:pt x="13265365" y="1148867"/>
                  </a:lnTo>
                  <a:lnTo>
                    <a:pt x="13265365" y="1136510"/>
                  </a:lnTo>
                  <a:lnTo>
                    <a:pt x="13265365" y="1106457"/>
                  </a:lnTo>
                  <a:lnTo>
                    <a:pt x="13265365" y="1094231"/>
                  </a:lnTo>
                  <a:lnTo>
                    <a:pt x="13265365" y="1067584"/>
                  </a:lnTo>
                  <a:lnTo>
                    <a:pt x="13265365" y="1052426"/>
                  </a:lnTo>
                  <a:lnTo>
                    <a:pt x="13265365" y="1021381"/>
                  </a:lnTo>
                  <a:lnTo>
                    <a:pt x="13265365" y="993356"/>
                  </a:lnTo>
                  <a:lnTo>
                    <a:pt x="13265365" y="983350"/>
                  </a:lnTo>
                  <a:lnTo>
                    <a:pt x="13265365" y="978965"/>
                  </a:lnTo>
                  <a:lnTo>
                    <a:pt x="13265365" y="973663"/>
                  </a:lnTo>
                  <a:lnTo>
                    <a:pt x="13265365" y="973467"/>
                  </a:lnTo>
                  <a:lnTo>
                    <a:pt x="13265365" y="972905"/>
                  </a:lnTo>
                  <a:lnTo>
                    <a:pt x="13265365" y="969808"/>
                  </a:lnTo>
                  <a:lnTo>
                    <a:pt x="13265365" y="934856"/>
                  </a:lnTo>
                  <a:lnTo>
                    <a:pt x="13265365" y="910241"/>
                  </a:lnTo>
                  <a:lnTo>
                    <a:pt x="13265365" y="861001"/>
                  </a:lnTo>
                  <a:lnTo>
                    <a:pt x="13265365" y="854136"/>
                  </a:lnTo>
                  <a:lnTo>
                    <a:pt x="13265365" y="823998"/>
                  </a:lnTo>
                  <a:lnTo>
                    <a:pt x="13265365" y="799500"/>
                  </a:lnTo>
                  <a:lnTo>
                    <a:pt x="13265365" y="798207"/>
                  </a:lnTo>
                  <a:lnTo>
                    <a:pt x="13265365" y="797484"/>
                  </a:lnTo>
                  <a:lnTo>
                    <a:pt x="13265365" y="779710"/>
                  </a:lnTo>
                  <a:lnTo>
                    <a:pt x="13265365" y="763394"/>
                  </a:lnTo>
                  <a:lnTo>
                    <a:pt x="13265365" y="761063"/>
                  </a:lnTo>
                  <a:lnTo>
                    <a:pt x="13265365" y="757695"/>
                  </a:lnTo>
                  <a:lnTo>
                    <a:pt x="13265365" y="682535"/>
                  </a:lnTo>
                  <a:lnTo>
                    <a:pt x="13265365" y="678736"/>
                  </a:lnTo>
                  <a:lnTo>
                    <a:pt x="13265365" y="640125"/>
                  </a:lnTo>
                  <a:lnTo>
                    <a:pt x="13265365" y="615510"/>
                  </a:lnTo>
                  <a:lnTo>
                    <a:pt x="13265365" y="614272"/>
                  </a:lnTo>
                  <a:lnTo>
                    <a:pt x="13265365" y="566270"/>
                  </a:lnTo>
                  <a:lnTo>
                    <a:pt x="13265365" y="554530"/>
                  </a:lnTo>
                  <a:lnTo>
                    <a:pt x="13265365" y="529267"/>
                  </a:lnTo>
                  <a:lnTo>
                    <a:pt x="13265365" y="503476"/>
                  </a:lnTo>
                  <a:lnTo>
                    <a:pt x="13265365" y="502753"/>
                  </a:lnTo>
                  <a:lnTo>
                    <a:pt x="13265365" y="502740"/>
                  </a:lnTo>
                  <a:lnTo>
                    <a:pt x="13265365" y="484979"/>
                  </a:lnTo>
                  <a:lnTo>
                    <a:pt x="13265365" y="468663"/>
                  </a:lnTo>
                  <a:lnTo>
                    <a:pt x="13265365" y="466332"/>
                  </a:lnTo>
                  <a:lnTo>
                    <a:pt x="13265365" y="458336"/>
                  </a:lnTo>
                  <a:lnTo>
                    <a:pt x="13265365" y="389410"/>
                  </a:lnTo>
                  <a:lnTo>
                    <a:pt x="13265365" y="387804"/>
                  </a:lnTo>
                  <a:lnTo>
                    <a:pt x="13265365" y="343207"/>
                  </a:lnTo>
                  <a:lnTo>
                    <a:pt x="13265365" y="319541"/>
                  </a:lnTo>
                  <a:lnTo>
                    <a:pt x="13265365" y="315182"/>
                  </a:lnTo>
                  <a:lnTo>
                    <a:pt x="13265365" y="300791"/>
                  </a:lnTo>
                  <a:lnTo>
                    <a:pt x="13265365" y="295489"/>
                  </a:lnTo>
                  <a:lnTo>
                    <a:pt x="13265365" y="294731"/>
                  </a:lnTo>
                  <a:lnTo>
                    <a:pt x="13265365" y="259799"/>
                  </a:lnTo>
                  <a:cubicBezTo>
                    <a:pt x="13265365" y="0"/>
                    <a:pt x="13265365" y="0"/>
                    <a:pt x="13265365" y="0"/>
                  </a:cubicBezTo>
                  <a:cubicBezTo>
                    <a:pt x="2408" y="0"/>
                    <a:pt x="2408" y="0"/>
                    <a:pt x="2408" y="0"/>
                  </a:cubicBezTo>
                  <a:cubicBezTo>
                    <a:pt x="2408" y="0"/>
                    <a:pt x="-639" y="372716"/>
                    <a:pt x="123" y="657916"/>
                  </a:cubicBezTo>
                  <a:lnTo>
                    <a:pt x="290" y="688371"/>
                  </a:lnTo>
                  <a:lnTo>
                    <a:pt x="159" y="729529"/>
                  </a:lnTo>
                  <a:cubicBezTo>
                    <a:pt x="70" y="767053"/>
                    <a:pt x="13" y="805008"/>
                    <a:pt x="3" y="842494"/>
                  </a:cubicBezTo>
                  <a:lnTo>
                    <a:pt x="111" y="941029"/>
                  </a:lnTo>
                  <a:lnTo>
                    <a:pt x="28" y="976486"/>
                  </a:lnTo>
                  <a:cubicBezTo>
                    <a:pt x="-25" y="1026751"/>
                    <a:pt x="-4" y="1076715"/>
                    <a:pt x="123" y="1124248"/>
                  </a:cubicBezTo>
                  <a:lnTo>
                    <a:pt x="297" y="1155980"/>
                  </a:lnTo>
                  <a:lnTo>
                    <a:pt x="28" y="1271217"/>
                  </a:lnTo>
                  <a:cubicBezTo>
                    <a:pt x="-12" y="1308916"/>
                    <a:pt x="-10" y="1346445"/>
                    <a:pt x="47" y="1382907"/>
                  </a:cubicBezTo>
                  <a:lnTo>
                    <a:pt x="150" y="1413896"/>
                  </a:lnTo>
                  <a:lnTo>
                    <a:pt x="3" y="1520668"/>
                  </a:lnTo>
                  <a:cubicBezTo>
                    <a:pt x="-8" y="1558154"/>
                    <a:pt x="28" y="1595171"/>
                    <a:pt x="123" y="1630821"/>
                  </a:cubicBezTo>
                  <a:lnTo>
                    <a:pt x="675" y="1731433"/>
                  </a:lnTo>
                  <a:lnTo>
                    <a:pt x="377" y="1799827"/>
                  </a:lnTo>
                  <a:cubicBezTo>
                    <a:pt x="-300" y="1994765"/>
                    <a:pt x="-300" y="2218989"/>
                    <a:pt x="2408" y="2336135"/>
                  </a:cubicBezTo>
                  <a:cubicBezTo>
                    <a:pt x="2408" y="2317831"/>
                    <a:pt x="13239" y="2310509"/>
                    <a:pt x="45733" y="2310509"/>
                  </a:cubicBezTo>
                  <a:cubicBezTo>
                    <a:pt x="219035" y="2310509"/>
                    <a:pt x="912239" y="2621678"/>
                    <a:pt x="1876228" y="2936507"/>
                  </a:cubicBezTo>
                  <a:cubicBezTo>
                    <a:pt x="2834799" y="3247676"/>
                    <a:pt x="4069571" y="3562505"/>
                    <a:pt x="5336837" y="3562505"/>
                  </a:cubicBezTo>
                  <a:close/>
                </a:path>
              </a:pathLst>
            </a:custGeom>
            <a:solidFill>
              <a:srgbClr val="D1A290">
                <a:alpha val="37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1" name="矩形 8"/>
          <p:cNvSpPr/>
          <p:nvPr/>
        </p:nvSpPr>
        <p:spPr>
          <a:xfrm>
            <a:off x="2934304" y="2038062"/>
            <a:ext cx="3619866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输入您的标题</a:t>
            </a:r>
            <a:endParaRPr kumimoji="1" lang="zh-CN" altLang="en-US" sz="2800" b="1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文本框 10"/>
          <p:cNvSpPr txBox="1"/>
          <p:nvPr/>
        </p:nvSpPr>
        <p:spPr>
          <a:xfrm>
            <a:off x="2934304" y="2614685"/>
            <a:ext cx="43942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ADD YOUR TITTLE HERE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TextBox 24"/>
          <p:cNvSpPr txBox="1"/>
          <p:nvPr/>
        </p:nvSpPr>
        <p:spPr>
          <a:xfrm>
            <a:off x="2934304" y="3054511"/>
            <a:ext cx="3962401" cy="782320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0" marR="0" lvl="0" indent="0" algn="l" defTabSz="12179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同心圆 13"/>
          <p:cNvSpPr/>
          <p:nvPr/>
        </p:nvSpPr>
        <p:spPr>
          <a:xfrm>
            <a:off x="1153160" y="2160905"/>
            <a:ext cx="1537335" cy="1537335"/>
          </a:xfrm>
          <a:prstGeom prst="donut">
            <a:avLst>
              <a:gd name="adj" fmla="val 9269"/>
            </a:avLst>
          </a:prstGeom>
          <a:solidFill>
            <a:srgbClr val="5256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PA-文本框 25"/>
          <p:cNvSpPr txBox="1"/>
          <p:nvPr>
            <p:custDataLst>
              <p:tags r:id="rId1"/>
            </p:custDataLst>
          </p:nvPr>
        </p:nvSpPr>
        <p:spPr>
          <a:xfrm>
            <a:off x="785124" y="2251794"/>
            <a:ext cx="2274307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>
                <a:solidFill>
                  <a:schemeClr val="accent1"/>
                </a:solidFill>
                <a:cs typeface="+mn-ea"/>
                <a:sym typeface="+mn-lt"/>
              </a:rPr>
              <a:t>02</a:t>
            </a:r>
            <a:endParaRPr lang="zh-CN" altLang="en-US" sz="88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rcRect r="12991" b="25931"/>
          <a:stretch>
            <a:fillRect/>
          </a:stretch>
        </p:blipFill>
        <p:spPr>
          <a:xfrm flipH="1">
            <a:off x="6986270" y="1443355"/>
            <a:ext cx="5379720" cy="4723765"/>
          </a:xfrm>
          <a:prstGeom prst="parallelogram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 rot="0">
            <a:off x="358140" y="175260"/>
            <a:ext cx="4895216" cy="708025"/>
            <a:chOff x="476650" y="340321"/>
            <a:chExt cx="4895367" cy="707569"/>
          </a:xfrm>
        </p:grpSpPr>
        <p:sp>
          <p:nvSpPr>
            <p:cNvPr id="41" name="椭圆 40"/>
            <p:cNvSpPr/>
            <p:nvPr/>
          </p:nvSpPr>
          <p:spPr>
            <a:xfrm>
              <a:off x="476650" y="530698"/>
              <a:ext cx="369332" cy="369332"/>
            </a:xfrm>
            <a:prstGeom prst="ellipse">
              <a:avLst/>
            </a:prstGeom>
            <a:solidFill>
              <a:srgbClr val="D1A2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2" name="矩形 8"/>
            <p:cNvSpPr/>
            <p:nvPr/>
          </p:nvSpPr>
          <p:spPr>
            <a:xfrm>
              <a:off x="977589" y="340321"/>
              <a:ext cx="2357418" cy="36933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dist"/>
              <a:r>
                <a:rPr lang="zh-CN" altLang="en-US" spc="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输入您的标题</a:t>
              </a:r>
              <a:endParaRPr kumimoji="1" lang="zh-CN" altLang="en-US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3" name="文本框 10"/>
            <p:cNvSpPr txBox="1"/>
            <p:nvPr/>
          </p:nvSpPr>
          <p:spPr>
            <a:xfrm>
              <a:off x="977802" y="709336"/>
              <a:ext cx="43942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PLEASE ADD YOUR TITTLE HERE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3" name="Freeform 68"/>
          <p:cNvSpPr/>
          <p:nvPr/>
        </p:nvSpPr>
        <p:spPr>
          <a:xfrm>
            <a:off x="2125489" y="200219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5410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5410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70"/>
          <p:cNvSpPr/>
          <p:nvPr/>
        </p:nvSpPr>
        <p:spPr>
          <a:xfrm>
            <a:off x="2125489" y="342728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5410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5410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72"/>
          <p:cNvSpPr/>
          <p:nvPr/>
        </p:nvSpPr>
        <p:spPr>
          <a:xfrm>
            <a:off x="2125489" y="485237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5410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5410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45"/>
          <p:cNvSpPr/>
          <p:nvPr/>
        </p:nvSpPr>
        <p:spPr>
          <a:xfrm flipH="1">
            <a:off x="6812563" y="200219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5410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5410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62"/>
          <p:cNvSpPr/>
          <p:nvPr/>
        </p:nvSpPr>
        <p:spPr>
          <a:xfrm flipH="1">
            <a:off x="6812563" y="342728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5410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5410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64"/>
          <p:cNvSpPr/>
          <p:nvPr/>
        </p:nvSpPr>
        <p:spPr>
          <a:xfrm flipH="1">
            <a:off x="6812563" y="485237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5410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5410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Left-Right Arrow 61"/>
          <p:cNvSpPr/>
          <p:nvPr/>
        </p:nvSpPr>
        <p:spPr>
          <a:xfrm>
            <a:off x="5688618" y="235541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Left-Right Arrow 65"/>
          <p:cNvSpPr/>
          <p:nvPr/>
        </p:nvSpPr>
        <p:spPr>
          <a:xfrm>
            <a:off x="5688618" y="378050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Left-Right Arrow 66"/>
          <p:cNvSpPr/>
          <p:nvPr/>
        </p:nvSpPr>
        <p:spPr>
          <a:xfrm>
            <a:off x="5688618" y="520559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3"/>
          <p:cNvSpPr txBox="1"/>
          <p:nvPr/>
        </p:nvSpPr>
        <p:spPr>
          <a:xfrm>
            <a:off x="2842515" y="2206759"/>
            <a:ext cx="2362794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请替换文字内容</a:t>
            </a:r>
            <a:b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</a:b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 </a:t>
            </a: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" name="Freeform 45"/>
          <p:cNvSpPr>
            <a:spLocks noEditPoints="1"/>
          </p:cNvSpPr>
          <p:nvPr/>
        </p:nvSpPr>
        <p:spPr bwMode="auto">
          <a:xfrm>
            <a:off x="2285462" y="237414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D1A290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3"/>
          <p:cNvSpPr txBox="1"/>
          <p:nvPr/>
        </p:nvSpPr>
        <p:spPr>
          <a:xfrm>
            <a:off x="2842515" y="3627232"/>
            <a:ext cx="2362794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请替换文字内容</a:t>
            </a:r>
            <a:b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</a:b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 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Freeform 45"/>
          <p:cNvSpPr>
            <a:spLocks noEditPoints="1"/>
          </p:cNvSpPr>
          <p:nvPr/>
        </p:nvSpPr>
        <p:spPr bwMode="auto">
          <a:xfrm>
            <a:off x="2285462" y="379461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3"/>
          <p:cNvSpPr txBox="1"/>
          <p:nvPr/>
        </p:nvSpPr>
        <p:spPr>
          <a:xfrm>
            <a:off x="2842515" y="5064484"/>
            <a:ext cx="2362794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请替换文字内容</a:t>
            </a:r>
            <a:b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</a:b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 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Freeform 45"/>
          <p:cNvSpPr>
            <a:spLocks noEditPoints="1"/>
          </p:cNvSpPr>
          <p:nvPr/>
        </p:nvSpPr>
        <p:spPr bwMode="auto">
          <a:xfrm>
            <a:off x="2285462" y="5231871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45"/>
          <p:cNvSpPr>
            <a:spLocks noEditPoints="1"/>
          </p:cNvSpPr>
          <p:nvPr/>
        </p:nvSpPr>
        <p:spPr bwMode="auto">
          <a:xfrm>
            <a:off x="9589798" y="237414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8993AC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 Placeholder 3"/>
          <p:cNvSpPr txBox="1"/>
          <p:nvPr/>
        </p:nvSpPr>
        <p:spPr>
          <a:xfrm>
            <a:off x="7128528" y="2206759"/>
            <a:ext cx="2362794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请替换文字内容</a:t>
            </a:r>
            <a:b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</a:b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 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7" name="Freeform 45"/>
          <p:cNvSpPr>
            <a:spLocks noEditPoints="1"/>
          </p:cNvSpPr>
          <p:nvPr/>
        </p:nvSpPr>
        <p:spPr bwMode="auto">
          <a:xfrm>
            <a:off x="9589798" y="379461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BD785F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 Placeholder 3"/>
          <p:cNvSpPr txBox="1"/>
          <p:nvPr/>
        </p:nvSpPr>
        <p:spPr>
          <a:xfrm>
            <a:off x="7128528" y="3627232"/>
            <a:ext cx="2362794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请替换文字内容</a:t>
            </a:r>
            <a:b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</a:b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 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9" name="Freeform 45"/>
          <p:cNvSpPr>
            <a:spLocks noEditPoints="1"/>
          </p:cNvSpPr>
          <p:nvPr/>
        </p:nvSpPr>
        <p:spPr bwMode="auto">
          <a:xfrm>
            <a:off x="9589798" y="524468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525647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7128528" y="5077296"/>
            <a:ext cx="2362794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87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请替换文字内容</a:t>
            </a:r>
            <a:b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</a:b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 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5" name="Rounded Rectangle 67"/>
          <p:cNvSpPr/>
          <p:nvPr/>
        </p:nvSpPr>
        <p:spPr>
          <a:xfrm>
            <a:off x="704991" y="1922710"/>
            <a:ext cx="1431664" cy="1276830"/>
          </a:xfrm>
          <a:prstGeom prst="roundRect">
            <a:avLst/>
          </a:prstGeom>
          <a:solidFill>
            <a:srgbClr val="D1A290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40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01</a:t>
            </a:r>
            <a:endParaRPr lang="en-US" sz="2000" dirty="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Rounded Rectangle 69"/>
          <p:cNvSpPr/>
          <p:nvPr/>
        </p:nvSpPr>
        <p:spPr>
          <a:xfrm>
            <a:off x="704991" y="3347803"/>
            <a:ext cx="1431664" cy="12768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40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02</a:t>
            </a:r>
            <a:endParaRPr lang="en-US" sz="2000" dirty="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Rounded Rectangle 71"/>
          <p:cNvSpPr/>
          <p:nvPr/>
        </p:nvSpPr>
        <p:spPr>
          <a:xfrm>
            <a:off x="704991" y="4772894"/>
            <a:ext cx="1431664" cy="127682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40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03</a:t>
            </a:r>
            <a:endParaRPr lang="en-US" sz="2000" dirty="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Rounded Rectangle 44"/>
          <p:cNvSpPr/>
          <p:nvPr/>
        </p:nvSpPr>
        <p:spPr>
          <a:xfrm flipH="1">
            <a:off x="10202665" y="1922710"/>
            <a:ext cx="1431664" cy="1276830"/>
          </a:xfrm>
          <a:prstGeom prst="roundRect">
            <a:avLst/>
          </a:prstGeom>
          <a:solidFill>
            <a:srgbClr val="8993AC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40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04</a:t>
            </a:r>
            <a:endParaRPr lang="en-US" sz="2000" dirty="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Rounded Rectangle 47"/>
          <p:cNvSpPr/>
          <p:nvPr/>
        </p:nvSpPr>
        <p:spPr>
          <a:xfrm flipH="1">
            <a:off x="10202665" y="3347803"/>
            <a:ext cx="1431664" cy="1276827"/>
          </a:xfrm>
          <a:prstGeom prst="roundRect">
            <a:avLst/>
          </a:prstGeom>
          <a:solidFill>
            <a:srgbClr val="BD785F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40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05</a:t>
            </a:r>
            <a:endParaRPr lang="en-US" sz="2000" dirty="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Rounded Rectangle 63"/>
          <p:cNvSpPr/>
          <p:nvPr/>
        </p:nvSpPr>
        <p:spPr>
          <a:xfrm flipH="1">
            <a:off x="10202665" y="4772894"/>
            <a:ext cx="1431664" cy="1276827"/>
          </a:xfrm>
          <a:prstGeom prst="roundRect">
            <a:avLst/>
          </a:prstGeom>
          <a:solidFill>
            <a:srgbClr val="525647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640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06</a:t>
            </a:r>
            <a:endParaRPr lang="en-US" sz="2000" dirty="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/>
      <p:bldP spid="30" grpId="0" bldLvl="0" animBg="1"/>
      <p:bldP spid="31" grpId="0"/>
      <p:bldP spid="32" grpId="0" bldLvl="0" animBg="1"/>
      <p:bldP spid="33" grpId="0"/>
      <p:bldP spid="34" grpId="0" bldLvl="0" animBg="1"/>
      <p:bldP spid="35" grpId="0" bldLvl="0" animBg="1"/>
      <p:bldP spid="36" grpId="0"/>
      <p:bldP spid="37" grpId="0" bldLvl="0" animBg="1"/>
      <p:bldP spid="38" grpId="0"/>
      <p:bldP spid="39" grpId="0" bldLvl="0" animBg="1"/>
      <p:bldP spid="44" grpId="0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 rot="0">
            <a:off x="358140" y="175260"/>
            <a:ext cx="4895216" cy="708025"/>
            <a:chOff x="476650" y="340321"/>
            <a:chExt cx="4895367" cy="707569"/>
          </a:xfrm>
        </p:grpSpPr>
        <p:sp>
          <p:nvSpPr>
            <p:cNvPr id="41" name="椭圆 40"/>
            <p:cNvSpPr/>
            <p:nvPr/>
          </p:nvSpPr>
          <p:spPr>
            <a:xfrm>
              <a:off x="476650" y="530698"/>
              <a:ext cx="369332" cy="369332"/>
            </a:xfrm>
            <a:prstGeom prst="ellipse">
              <a:avLst/>
            </a:prstGeom>
            <a:solidFill>
              <a:srgbClr val="D1A2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2" name="矩形 8"/>
            <p:cNvSpPr/>
            <p:nvPr/>
          </p:nvSpPr>
          <p:spPr>
            <a:xfrm>
              <a:off x="977589" y="340321"/>
              <a:ext cx="2357418" cy="36933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dist"/>
              <a:r>
                <a:rPr lang="zh-CN" altLang="en-US" spc="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输入您的标题</a:t>
              </a:r>
              <a:endParaRPr kumimoji="1" lang="zh-CN" altLang="en-US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3" name="文本框 10"/>
            <p:cNvSpPr txBox="1"/>
            <p:nvPr/>
          </p:nvSpPr>
          <p:spPr>
            <a:xfrm>
              <a:off x="977802" y="709336"/>
              <a:ext cx="43942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PLEASE ADD YOUR TITTLE HERE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351790" y="1548130"/>
            <a:ext cx="11257915" cy="4802505"/>
            <a:chOff x="-542" y="2945"/>
            <a:chExt cx="15251" cy="6506"/>
          </a:xfrm>
        </p:grpSpPr>
        <p:sp>
          <p:nvSpPr>
            <p:cNvPr id="9" name="Shape 1624"/>
            <p:cNvSpPr/>
            <p:nvPr/>
          </p:nvSpPr>
          <p:spPr>
            <a:xfrm>
              <a:off x="2563" y="3855"/>
              <a:ext cx="9992" cy="5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730" y="16970"/>
                    <a:pt x="4055" y="13284"/>
                    <a:pt x="7055" y="10308"/>
                  </a:cubicBezTo>
                  <a:cubicBezTo>
                    <a:pt x="10098" y="7290"/>
                    <a:pt x="13901" y="4973"/>
                    <a:pt x="18380" y="2877"/>
                  </a:cubicBezTo>
                  <a:lnTo>
                    <a:pt x="18198" y="0"/>
                  </a:lnTo>
                  <a:lnTo>
                    <a:pt x="21600" y="4603"/>
                  </a:lnTo>
                  <a:lnTo>
                    <a:pt x="18924" y="11507"/>
                  </a:lnTo>
                  <a:lnTo>
                    <a:pt x="18743" y="8630"/>
                  </a:lnTo>
                  <a:cubicBezTo>
                    <a:pt x="14655" y="9764"/>
                    <a:pt x="11069" y="11155"/>
                    <a:pt x="8004" y="13185"/>
                  </a:cubicBezTo>
                  <a:cubicBezTo>
                    <a:pt x="4885" y="15251"/>
                    <a:pt x="2242" y="17999"/>
                    <a:pt x="0" y="21600"/>
                  </a:cubicBezTo>
                  <a:close/>
                </a:path>
              </a:pathLst>
            </a:custGeom>
            <a:solidFill>
              <a:srgbClr val="D1A290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>
                <a:lnSpc>
                  <a:spcPct val="120000"/>
                </a:lnSpc>
              </a:pPr>
              <a:endPara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 Placeholder 3"/>
            <p:cNvSpPr txBox="1"/>
            <p:nvPr/>
          </p:nvSpPr>
          <p:spPr>
            <a:xfrm>
              <a:off x="409" y="6551"/>
              <a:ext cx="2292" cy="349"/>
            </a:xfrm>
            <a:prstGeom prst="rect">
              <a:avLst/>
            </a:prstGeom>
          </p:spPr>
          <p:txBody>
            <a:bodyPr lIns="0" tIns="0" rIns="0" bIns="0" anchor="ctr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Text Placeholder 4"/>
            <p:cNvSpPr txBox="1"/>
            <p:nvPr/>
          </p:nvSpPr>
          <p:spPr>
            <a:xfrm>
              <a:off x="-542" y="6951"/>
              <a:ext cx="3259" cy="3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Shape 1626"/>
            <p:cNvSpPr/>
            <p:nvPr/>
          </p:nvSpPr>
          <p:spPr>
            <a:xfrm flipV="1">
              <a:off x="3307" y="6671"/>
              <a:ext cx="0" cy="2000"/>
            </a:xfrm>
            <a:prstGeom prst="line">
              <a:avLst/>
            </a:prstGeom>
            <a:ln w="12700">
              <a:solidFill>
                <a:srgbClr val="A6AAA9"/>
              </a:solidFill>
              <a:miter lim="400000"/>
            </a:ln>
          </p:spPr>
          <p:txBody>
            <a:bodyPr lIns="23262" tIns="23262" rIns="23262" bIns="23262" anchor="ctr"/>
            <a:lstStyle/>
            <a:p>
              <a:pPr lvl="0"/>
              <a:endParaRPr sz="16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Shape 1627"/>
            <p:cNvSpPr/>
            <p:nvPr/>
          </p:nvSpPr>
          <p:spPr>
            <a:xfrm flipV="1">
              <a:off x="5223" y="4486"/>
              <a:ext cx="0" cy="2841"/>
            </a:xfrm>
            <a:prstGeom prst="line">
              <a:avLst/>
            </a:prstGeom>
            <a:ln w="12700">
              <a:solidFill>
                <a:srgbClr val="A6AAA9"/>
              </a:solidFill>
              <a:miter lim="400000"/>
            </a:ln>
          </p:spPr>
          <p:txBody>
            <a:bodyPr lIns="23262" tIns="23262" rIns="23262" bIns="23262" anchor="ctr"/>
            <a:lstStyle/>
            <a:p>
              <a:pPr lvl="0"/>
              <a:endParaRPr sz="16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Shape 1628"/>
            <p:cNvSpPr/>
            <p:nvPr/>
          </p:nvSpPr>
          <p:spPr>
            <a:xfrm flipV="1">
              <a:off x="7069" y="3518"/>
              <a:ext cx="0" cy="2956"/>
            </a:xfrm>
            <a:prstGeom prst="line">
              <a:avLst/>
            </a:prstGeom>
            <a:ln w="12700">
              <a:solidFill>
                <a:srgbClr val="A6AAA9"/>
              </a:solidFill>
              <a:miter lim="400000"/>
            </a:ln>
          </p:spPr>
          <p:txBody>
            <a:bodyPr lIns="23262" tIns="23262" rIns="23262" bIns="23262" anchor="ctr"/>
            <a:lstStyle/>
            <a:p>
              <a:pPr lvl="0"/>
              <a:endParaRPr sz="16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Shape 1629"/>
            <p:cNvSpPr/>
            <p:nvPr/>
          </p:nvSpPr>
          <p:spPr>
            <a:xfrm flipV="1">
              <a:off x="9657" y="5672"/>
              <a:ext cx="0" cy="1963"/>
            </a:xfrm>
            <a:prstGeom prst="line">
              <a:avLst/>
            </a:prstGeom>
            <a:ln w="12700">
              <a:solidFill>
                <a:srgbClr val="A6AAA9"/>
              </a:solidFill>
              <a:miter lim="400000"/>
            </a:ln>
          </p:spPr>
          <p:txBody>
            <a:bodyPr lIns="23262" tIns="23262" rIns="23262" bIns="23262" anchor="ctr"/>
            <a:lstStyle/>
            <a:p>
              <a:pPr lvl="0"/>
              <a:endParaRPr sz="16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Shape 1630"/>
            <p:cNvSpPr/>
            <p:nvPr/>
          </p:nvSpPr>
          <p:spPr>
            <a:xfrm>
              <a:off x="3002" y="6368"/>
              <a:ext cx="610" cy="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Shape 1636"/>
            <p:cNvSpPr/>
            <p:nvPr/>
          </p:nvSpPr>
          <p:spPr>
            <a:xfrm>
              <a:off x="4913" y="4153"/>
              <a:ext cx="610" cy="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Shape 1642"/>
            <p:cNvSpPr/>
            <p:nvPr/>
          </p:nvSpPr>
          <p:spPr>
            <a:xfrm>
              <a:off x="6769" y="2945"/>
              <a:ext cx="610" cy="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Shape 1648"/>
            <p:cNvSpPr/>
            <p:nvPr/>
          </p:nvSpPr>
          <p:spPr>
            <a:xfrm>
              <a:off x="9350" y="7388"/>
              <a:ext cx="610" cy="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8993AC"/>
            </a:solidFill>
            <a:ln w="12700" cap="flat">
              <a:noFill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Shape 1653"/>
            <p:cNvSpPr/>
            <p:nvPr/>
          </p:nvSpPr>
          <p:spPr>
            <a:xfrm>
              <a:off x="3224" y="8600"/>
              <a:ext cx="167" cy="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>
                <a:lnSpc>
                  <a:spcPct val="120000"/>
                </a:lnSpc>
              </a:pPr>
              <a:endPara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Shape 1654"/>
            <p:cNvSpPr/>
            <p:nvPr/>
          </p:nvSpPr>
          <p:spPr>
            <a:xfrm>
              <a:off x="5093" y="7201"/>
              <a:ext cx="259" cy="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>
                <a:lnSpc>
                  <a:spcPct val="120000"/>
                </a:lnSpc>
              </a:pPr>
              <a:endPara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Shape 1655"/>
            <p:cNvSpPr/>
            <p:nvPr/>
          </p:nvSpPr>
          <p:spPr>
            <a:xfrm>
              <a:off x="6903" y="6313"/>
              <a:ext cx="333" cy="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>
                <a:lnSpc>
                  <a:spcPct val="120000"/>
                </a:lnSpc>
              </a:pPr>
              <a:endPara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Shape 1656"/>
            <p:cNvSpPr/>
            <p:nvPr/>
          </p:nvSpPr>
          <p:spPr>
            <a:xfrm>
              <a:off x="9447" y="5470"/>
              <a:ext cx="412" cy="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>
                <a:lnSpc>
                  <a:spcPct val="120000"/>
                </a:lnSpc>
              </a:pPr>
              <a:endPara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 Placeholder 3"/>
            <p:cNvSpPr txBox="1"/>
            <p:nvPr/>
          </p:nvSpPr>
          <p:spPr>
            <a:xfrm>
              <a:off x="2127" y="4360"/>
              <a:ext cx="2473" cy="349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5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ext Placeholder 4"/>
            <p:cNvSpPr txBox="1"/>
            <p:nvPr/>
          </p:nvSpPr>
          <p:spPr>
            <a:xfrm>
              <a:off x="1290" y="4753"/>
              <a:ext cx="3249" cy="399"/>
            </a:xfrm>
            <a:prstGeom prst="rect">
              <a:avLst/>
            </a:prstGeom>
          </p:spPr>
          <p:txBody>
            <a:bodyPr vert="horz" lIns="0" tIns="0" rIns="0" bIns="0" rtlCol="0">
              <a:sp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 Placeholder 3"/>
            <p:cNvSpPr txBox="1"/>
            <p:nvPr/>
          </p:nvSpPr>
          <p:spPr>
            <a:xfrm>
              <a:off x="7679" y="3158"/>
              <a:ext cx="2118" cy="349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5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Text Placeholder 4"/>
            <p:cNvSpPr txBox="1"/>
            <p:nvPr/>
          </p:nvSpPr>
          <p:spPr>
            <a:xfrm>
              <a:off x="7660" y="3567"/>
              <a:ext cx="2695" cy="399"/>
            </a:xfrm>
            <a:prstGeom prst="rect">
              <a:avLst/>
            </a:prstGeom>
          </p:spPr>
          <p:txBody>
            <a:bodyPr vert="horz" lIns="0" tIns="0" rIns="0" bIns="0" rtlCol="0">
              <a:sp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 Placeholder 3"/>
            <p:cNvSpPr txBox="1"/>
            <p:nvPr/>
          </p:nvSpPr>
          <p:spPr>
            <a:xfrm>
              <a:off x="10263" y="7598"/>
              <a:ext cx="2117" cy="349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5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Text Placeholder 4"/>
            <p:cNvSpPr txBox="1"/>
            <p:nvPr/>
          </p:nvSpPr>
          <p:spPr>
            <a:xfrm>
              <a:off x="10217" y="7997"/>
              <a:ext cx="3249" cy="399"/>
            </a:xfrm>
            <a:prstGeom prst="rect">
              <a:avLst/>
            </a:prstGeom>
          </p:spPr>
          <p:txBody>
            <a:bodyPr vert="horz" lIns="0" tIns="0" rIns="0" bIns="0" rtlCol="0">
              <a:sp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Text Placeholder 4"/>
            <p:cNvSpPr txBox="1"/>
            <p:nvPr/>
          </p:nvSpPr>
          <p:spPr>
            <a:xfrm>
              <a:off x="3121" y="6471"/>
              <a:ext cx="371" cy="446"/>
            </a:xfrm>
            <a:prstGeom prst="rect">
              <a:avLst/>
            </a:prstGeom>
          </p:spPr>
          <p:txBody>
            <a:bodyPr vert="horz" lIns="0" tIns="0" rIns="0" bIns="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id-ID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01</a:t>
              </a:r>
              <a:endPara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Text Placeholder 4"/>
            <p:cNvSpPr txBox="1"/>
            <p:nvPr/>
          </p:nvSpPr>
          <p:spPr>
            <a:xfrm>
              <a:off x="5032" y="4235"/>
              <a:ext cx="371" cy="446"/>
            </a:xfrm>
            <a:prstGeom prst="rect">
              <a:avLst/>
            </a:prstGeom>
          </p:spPr>
          <p:txBody>
            <a:bodyPr vert="horz" lIns="0" tIns="0" rIns="0" bIns="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id-ID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02</a:t>
              </a:r>
              <a:endPara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Text Placeholder 4"/>
            <p:cNvSpPr txBox="1"/>
            <p:nvPr/>
          </p:nvSpPr>
          <p:spPr>
            <a:xfrm>
              <a:off x="6894" y="3027"/>
              <a:ext cx="371" cy="446"/>
            </a:xfrm>
            <a:prstGeom prst="rect">
              <a:avLst/>
            </a:prstGeom>
          </p:spPr>
          <p:txBody>
            <a:bodyPr vert="horz" lIns="0" tIns="0" rIns="0" bIns="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id-ID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03</a:t>
              </a:r>
              <a:endPara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 Placeholder 4"/>
            <p:cNvSpPr txBox="1"/>
            <p:nvPr/>
          </p:nvSpPr>
          <p:spPr>
            <a:xfrm>
              <a:off x="9469" y="7500"/>
              <a:ext cx="371" cy="446"/>
            </a:xfrm>
            <a:prstGeom prst="rect">
              <a:avLst/>
            </a:prstGeom>
          </p:spPr>
          <p:txBody>
            <a:bodyPr vert="horz" lIns="0" tIns="0" rIns="0" bIns="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id-ID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04</a:t>
              </a:r>
              <a:endParaRPr lang="id-ID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Shape 1625"/>
            <p:cNvSpPr/>
            <p:nvPr/>
          </p:nvSpPr>
          <p:spPr>
            <a:xfrm>
              <a:off x="12709" y="3770"/>
              <a:ext cx="2000" cy="2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525647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>
                <a:lnSpc>
                  <a:spcPct val="120000"/>
                </a:lnSpc>
              </a:pPr>
              <a:endPara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Shape 1657"/>
            <p:cNvSpPr/>
            <p:nvPr/>
          </p:nvSpPr>
          <p:spPr>
            <a:xfrm>
              <a:off x="13411" y="4039"/>
              <a:ext cx="596" cy="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Text Placeholder 3"/>
            <p:cNvSpPr txBox="1"/>
            <p:nvPr/>
          </p:nvSpPr>
          <p:spPr>
            <a:xfrm>
              <a:off x="12961" y="4732"/>
              <a:ext cx="1471" cy="590"/>
            </a:xfrm>
            <a:prstGeom prst="rect">
              <a:avLst/>
            </a:prstGeom>
          </p:spPr>
          <p:txBody>
            <a:bodyPr vert="horz" lIns="0" tIns="0" rIns="0" bIns="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5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输入文本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 rot="0">
            <a:off x="358140" y="175260"/>
            <a:ext cx="4895216" cy="708025"/>
            <a:chOff x="476650" y="340321"/>
            <a:chExt cx="4895367" cy="707569"/>
          </a:xfrm>
        </p:grpSpPr>
        <p:sp>
          <p:nvSpPr>
            <p:cNvPr id="41" name="椭圆 40"/>
            <p:cNvSpPr/>
            <p:nvPr/>
          </p:nvSpPr>
          <p:spPr>
            <a:xfrm>
              <a:off x="476650" y="530698"/>
              <a:ext cx="369332" cy="369332"/>
            </a:xfrm>
            <a:prstGeom prst="ellipse">
              <a:avLst/>
            </a:prstGeom>
            <a:solidFill>
              <a:srgbClr val="D1A2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2" name="矩形 8"/>
            <p:cNvSpPr/>
            <p:nvPr/>
          </p:nvSpPr>
          <p:spPr>
            <a:xfrm>
              <a:off x="977589" y="340321"/>
              <a:ext cx="2357418" cy="36933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dist"/>
              <a:r>
                <a:rPr lang="zh-CN" altLang="en-US" spc="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输入您的标题</a:t>
              </a:r>
              <a:endParaRPr kumimoji="1" lang="zh-CN" altLang="en-US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3" name="文本框 10"/>
            <p:cNvSpPr txBox="1"/>
            <p:nvPr/>
          </p:nvSpPr>
          <p:spPr>
            <a:xfrm>
              <a:off x="977802" y="709336"/>
              <a:ext cx="43942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PLEASE ADD YOUR TITTLE HERE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680210" y="1138937"/>
            <a:ext cx="8352790" cy="4046533"/>
            <a:chOff x="4712" y="2721"/>
            <a:chExt cx="8980" cy="4350"/>
          </a:xfrm>
        </p:grpSpPr>
        <p:sp>
          <p:nvSpPr>
            <p:cNvPr id="116" name="Freeform 6"/>
            <p:cNvSpPr/>
            <p:nvPr/>
          </p:nvSpPr>
          <p:spPr bwMode="auto">
            <a:xfrm>
              <a:off x="4902" y="5128"/>
              <a:ext cx="2698" cy="1364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txBody>
            <a:bodyPr vert="horz" wrap="square" lIns="130886" tIns="65442" rIns="130886" bIns="65442" numCol="1" anchor="t" anchorCtr="0" compatLnSpc="1"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930" kern="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Gill Sans" panose="020B0502020104020203" charset="0"/>
              </a:endParaRPr>
            </a:p>
          </p:txBody>
        </p:sp>
        <p:sp>
          <p:nvSpPr>
            <p:cNvPr id="117" name="Freeform 6"/>
            <p:cNvSpPr/>
            <p:nvPr/>
          </p:nvSpPr>
          <p:spPr bwMode="auto">
            <a:xfrm>
              <a:off x="6402" y="3999"/>
              <a:ext cx="2698" cy="249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2">
                <a:alpha val="90000"/>
              </a:schemeClr>
            </a:solidFill>
            <a:ln>
              <a:noFill/>
            </a:ln>
          </p:spPr>
          <p:txBody>
            <a:bodyPr vert="horz" wrap="square" lIns="130886" tIns="65442" rIns="130886" bIns="65442" numCol="1" anchor="t" anchorCtr="0" compatLnSpc="1"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930" kern="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Gill Sans" panose="020B0502020104020203" charset="0"/>
              </a:endParaRPr>
            </a:p>
          </p:txBody>
        </p:sp>
        <p:sp>
          <p:nvSpPr>
            <p:cNvPr id="118" name="Freeform 6"/>
            <p:cNvSpPr/>
            <p:nvPr/>
          </p:nvSpPr>
          <p:spPr bwMode="auto">
            <a:xfrm>
              <a:off x="8085" y="4520"/>
              <a:ext cx="2698" cy="1971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rgbClr val="525647"/>
            </a:solidFill>
            <a:ln>
              <a:noFill/>
            </a:ln>
          </p:spPr>
          <p:txBody>
            <a:bodyPr vert="horz" wrap="square" lIns="130886" tIns="65442" rIns="130886" bIns="65442" numCol="1" anchor="t" anchorCtr="0" compatLnSpc="1"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930" kern="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Gill Sans" panose="020B0502020104020203" charset="0"/>
              </a:endParaRPr>
            </a:p>
          </p:txBody>
        </p:sp>
        <p:sp>
          <p:nvSpPr>
            <p:cNvPr id="119" name="Freeform 6"/>
            <p:cNvSpPr/>
            <p:nvPr/>
          </p:nvSpPr>
          <p:spPr bwMode="auto">
            <a:xfrm>
              <a:off x="9607" y="3131"/>
              <a:ext cx="2698" cy="3360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rgbClr val="D1A290"/>
            </a:solidFill>
            <a:ln>
              <a:noFill/>
            </a:ln>
          </p:spPr>
          <p:txBody>
            <a:bodyPr vert="horz" wrap="square" lIns="130886" tIns="65442" rIns="130886" bIns="65442" numCol="1" anchor="t" anchorCtr="0" compatLnSpc="1"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930" kern="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Gill Sans" panose="020B0502020104020203" charset="0"/>
              </a:endParaRPr>
            </a:p>
          </p:txBody>
        </p:sp>
        <p:sp>
          <p:nvSpPr>
            <p:cNvPr id="120" name="Rectangle 148"/>
            <p:cNvSpPr/>
            <p:nvPr/>
          </p:nvSpPr>
          <p:spPr>
            <a:xfrm>
              <a:off x="4712" y="6693"/>
              <a:ext cx="2024" cy="378"/>
            </a:xfrm>
            <a:prstGeom prst="rect">
              <a:avLst/>
            </a:prstGeom>
          </p:spPr>
          <p:txBody>
            <a:bodyPr wrap="square" lIns="130886" tIns="65442" rIns="130886" bIns="65442" anchor="ctr">
              <a:spAutoFit/>
            </a:bodyPr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121" name="Rectangle 149"/>
            <p:cNvSpPr/>
            <p:nvPr/>
          </p:nvSpPr>
          <p:spPr>
            <a:xfrm>
              <a:off x="6405" y="6693"/>
              <a:ext cx="2024" cy="378"/>
            </a:xfrm>
            <a:prstGeom prst="rect">
              <a:avLst/>
            </a:prstGeom>
          </p:spPr>
          <p:txBody>
            <a:bodyPr wrap="square" lIns="130886" tIns="65442" rIns="130886" bIns="65442" anchor="ctr">
              <a:spAutoFit/>
            </a:bodyPr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122" name="Rectangle 159"/>
            <p:cNvSpPr/>
            <p:nvPr/>
          </p:nvSpPr>
          <p:spPr>
            <a:xfrm>
              <a:off x="8206" y="6693"/>
              <a:ext cx="2024" cy="378"/>
            </a:xfrm>
            <a:prstGeom prst="rect">
              <a:avLst/>
            </a:prstGeom>
          </p:spPr>
          <p:txBody>
            <a:bodyPr wrap="square" lIns="130886" tIns="65442" rIns="130886" bIns="65442" anchor="ctr">
              <a:spAutoFit/>
            </a:bodyPr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123" name="Rectangle 160"/>
            <p:cNvSpPr/>
            <p:nvPr/>
          </p:nvSpPr>
          <p:spPr>
            <a:xfrm>
              <a:off x="9745" y="6693"/>
              <a:ext cx="2024" cy="378"/>
            </a:xfrm>
            <a:prstGeom prst="rect">
              <a:avLst/>
            </a:prstGeom>
          </p:spPr>
          <p:txBody>
            <a:bodyPr wrap="square" lIns="130886" tIns="65442" rIns="130886" bIns="65442" anchor="ctr">
              <a:spAutoFit/>
            </a:bodyPr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Bebas Neue" charset="0"/>
                <a:sym typeface="Bebas Neue" charset="0"/>
              </a:endParaRPr>
            </a:p>
          </p:txBody>
        </p:sp>
        <p:grpSp>
          <p:nvGrpSpPr>
            <p:cNvPr id="2" name="Group 161"/>
            <p:cNvGrpSpPr/>
            <p:nvPr/>
          </p:nvGrpSpPr>
          <p:grpSpPr>
            <a:xfrm>
              <a:off x="5709" y="4564"/>
              <a:ext cx="1039" cy="630"/>
              <a:chOff x="1506113" y="3001904"/>
              <a:chExt cx="488783" cy="299805"/>
            </a:xfrm>
          </p:grpSpPr>
          <p:sp>
            <p:nvSpPr>
              <p:cNvPr id="125" name="Oval 162"/>
              <p:cNvSpPr/>
              <p:nvPr/>
            </p:nvSpPr>
            <p:spPr>
              <a:xfrm>
                <a:off x="1600602" y="3001904"/>
                <a:ext cx="299805" cy="299805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rtlCol="0" anchor="ctr"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200" kern="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Gill Sans" panose="020B0502020104020203" charset="0"/>
                </a:endParaRPr>
              </a:p>
            </p:txBody>
          </p:sp>
          <p:sp>
            <p:nvSpPr>
              <p:cNvPr id="126" name="Rectangle 163"/>
              <p:cNvSpPr/>
              <p:nvPr/>
            </p:nvSpPr>
            <p:spPr>
              <a:xfrm>
                <a:off x="1506113" y="3089352"/>
                <a:ext cx="488783" cy="141102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200" kern="0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Open Sans Condensed Light" pitchFamily="34" charset="0"/>
                    <a:sym typeface="Gill Sans" panose="020B0502020104020203" charset="0"/>
                  </a:rPr>
                  <a:t>45%</a:t>
                </a:r>
                <a:endParaRPr lang="en-US" sz="1200" kern="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Open Sans Condensed Light" pitchFamily="34" charset="0"/>
                  <a:sym typeface="Gill Sans" panose="020B0502020104020203" charset="0"/>
                </a:endParaRPr>
              </a:p>
            </p:txBody>
          </p:sp>
        </p:grpSp>
        <p:grpSp>
          <p:nvGrpSpPr>
            <p:cNvPr id="3" name="Group 164"/>
            <p:cNvGrpSpPr/>
            <p:nvPr/>
          </p:nvGrpSpPr>
          <p:grpSpPr>
            <a:xfrm>
              <a:off x="7223" y="3467"/>
              <a:ext cx="1039" cy="630"/>
              <a:chOff x="1506113" y="3001904"/>
              <a:chExt cx="488783" cy="299805"/>
            </a:xfrm>
          </p:grpSpPr>
          <p:sp>
            <p:nvSpPr>
              <p:cNvPr id="128" name="Oval 165"/>
              <p:cNvSpPr/>
              <p:nvPr/>
            </p:nvSpPr>
            <p:spPr>
              <a:xfrm>
                <a:off x="1600602" y="3001904"/>
                <a:ext cx="299805" cy="299805"/>
              </a:xfrm>
              <a:prstGeom prst="ellipse">
                <a:avLst/>
              </a:prstGeom>
              <a:solidFill>
                <a:schemeClr val="accent2"/>
              </a:solidFill>
              <a:ln w="2540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rtlCol="0" anchor="ctr"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200" kern="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Gill Sans" panose="020B0502020104020203" charset="0"/>
                </a:endParaRPr>
              </a:p>
            </p:txBody>
          </p:sp>
          <p:sp>
            <p:nvSpPr>
              <p:cNvPr id="129" name="Rectangle 166"/>
              <p:cNvSpPr/>
              <p:nvPr/>
            </p:nvSpPr>
            <p:spPr>
              <a:xfrm>
                <a:off x="1506113" y="3089352"/>
                <a:ext cx="488783" cy="141102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200" kern="0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Open Sans Condensed Light" pitchFamily="34" charset="0"/>
                    <a:sym typeface="Gill Sans" panose="020B0502020104020203" charset="0"/>
                  </a:rPr>
                  <a:t>65%</a:t>
                </a:r>
                <a:endParaRPr lang="en-US" sz="1200" kern="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Open Sans Condensed Light" pitchFamily="34" charset="0"/>
                  <a:sym typeface="Gill Sans" panose="020B0502020104020203" charset="0"/>
                </a:endParaRPr>
              </a:p>
            </p:txBody>
          </p:sp>
        </p:grpSp>
        <p:grpSp>
          <p:nvGrpSpPr>
            <p:cNvPr id="4" name="Group 167"/>
            <p:cNvGrpSpPr/>
            <p:nvPr/>
          </p:nvGrpSpPr>
          <p:grpSpPr>
            <a:xfrm>
              <a:off x="8909" y="3974"/>
              <a:ext cx="1039" cy="630"/>
              <a:chOff x="1506113" y="3001904"/>
              <a:chExt cx="488783" cy="299805"/>
            </a:xfrm>
          </p:grpSpPr>
          <p:sp>
            <p:nvSpPr>
              <p:cNvPr id="131" name="Oval 168"/>
              <p:cNvSpPr/>
              <p:nvPr/>
            </p:nvSpPr>
            <p:spPr>
              <a:xfrm>
                <a:off x="1600602" y="3001904"/>
                <a:ext cx="299805" cy="299805"/>
              </a:xfrm>
              <a:prstGeom prst="ellipse">
                <a:avLst/>
              </a:prstGeom>
              <a:solidFill>
                <a:srgbClr val="525647"/>
              </a:solidFill>
              <a:ln w="2540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rtlCol="0" anchor="ctr"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200" kern="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Gill Sans" panose="020B0502020104020203" charset="0"/>
                </a:endParaRPr>
              </a:p>
            </p:txBody>
          </p:sp>
          <p:sp>
            <p:nvSpPr>
              <p:cNvPr id="132" name="Rectangle 169"/>
              <p:cNvSpPr/>
              <p:nvPr/>
            </p:nvSpPr>
            <p:spPr>
              <a:xfrm>
                <a:off x="1506113" y="3089352"/>
                <a:ext cx="488783" cy="141102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200" kern="0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Open Sans Condensed Light" pitchFamily="34" charset="0"/>
                    <a:sym typeface="Gill Sans" panose="020B0502020104020203" charset="0"/>
                  </a:rPr>
                  <a:t>50%</a:t>
                </a:r>
                <a:endParaRPr lang="en-US" sz="1200" kern="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Open Sans Condensed Light" pitchFamily="34" charset="0"/>
                  <a:sym typeface="Gill Sans" panose="020B0502020104020203" charset="0"/>
                </a:endParaRPr>
              </a:p>
            </p:txBody>
          </p:sp>
        </p:grpSp>
        <p:grpSp>
          <p:nvGrpSpPr>
            <p:cNvPr id="5" name="Group 170"/>
            <p:cNvGrpSpPr/>
            <p:nvPr/>
          </p:nvGrpSpPr>
          <p:grpSpPr>
            <a:xfrm>
              <a:off x="10422" y="2721"/>
              <a:ext cx="1039" cy="630"/>
              <a:chOff x="1506113" y="3001904"/>
              <a:chExt cx="488783" cy="299805"/>
            </a:xfrm>
          </p:grpSpPr>
          <p:sp>
            <p:nvSpPr>
              <p:cNvPr id="134" name="Oval 171"/>
              <p:cNvSpPr/>
              <p:nvPr/>
            </p:nvSpPr>
            <p:spPr>
              <a:xfrm>
                <a:off x="1600602" y="3001904"/>
                <a:ext cx="299805" cy="299805"/>
              </a:xfrm>
              <a:prstGeom prst="ellipse">
                <a:avLst/>
              </a:prstGeom>
              <a:solidFill>
                <a:srgbClr val="D1A290"/>
              </a:solidFill>
              <a:ln w="2540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rtlCol="0" anchor="ctr"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200" kern="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Gill Sans" panose="020B0502020104020203" charset="0"/>
                </a:endParaRPr>
              </a:p>
            </p:txBody>
          </p:sp>
          <p:sp>
            <p:nvSpPr>
              <p:cNvPr id="135" name="Rectangle 172"/>
              <p:cNvSpPr/>
              <p:nvPr/>
            </p:nvSpPr>
            <p:spPr>
              <a:xfrm>
                <a:off x="1506113" y="3089352"/>
                <a:ext cx="488783" cy="141102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200" kern="0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Open Sans Condensed Light" pitchFamily="34" charset="0"/>
                    <a:sym typeface="Gill Sans" panose="020B0502020104020203" charset="0"/>
                  </a:rPr>
                  <a:t>85%</a:t>
                </a:r>
                <a:endParaRPr lang="en-US" sz="1200" kern="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Open Sans Condensed Light" pitchFamily="34" charset="0"/>
                  <a:sym typeface="Gill Sans" panose="020B0502020104020203" charset="0"/>
                </a:endParaRPr>
              </a:p>
            </p:txBody>
          </p:sp>
        </p:grpSp>
        <p:sp>
          <p:nvSpPr>
            <p:cNvPr id="136" name="Freeform 6"/>
            <p:cNvSpPr/>
            <p:nvPr/>
          </p:nvSpPr>
          <p:spPr bwMode="auto">
            <a:xfrm>
              <a:off x="10977" y="3999"/>
              <a:ext cx="2698" cy="249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txBody>
            <a:bodyPr vert="horz" wrap="square" lIns="130886" tIns="65442" rIns="130886" bIns="65442" numCol="1" anchor="t" anchorCtr="0" compatLnSpc="1"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930" kern="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Gill Sans" panose="020B0502020104020203" charset="0"/>
              </a:endParaRPr>
            </a:p>
          </p:txBody>
        </p:sp>
        <p:grpSp>
          <p:nvGrpSpPr>
            <p:cNvPr id="6" name="Group 177"/>
            <p:cNvGrpSpPr/>
            <p:nvPr/>
          </p:nvGrpSpPr>
          <p:grpSpPr>
            <a:xfrm>
              <a:off x="11797" y="3467"/>
              <a:ext cx="1039" cy="630"/>
              <a:chOff x="1506113" y="3001904"/>
              <a:chExt cx="488783" cy="299805"/>
            </a:xfrm>
          </p:grpSpPr>
          <p:sp>
            <p:nvSpPr>
              <p:cNvPr id="138" name="Oval 178"/>
              <p:cNvSpPr/>
              <p:nvPr/>
            </p:nvSpPr>
            <p:spPr>
              <a:xfrm>
                <a:off x="1600602" y="3001904"/>
                <a:ext cx="299805" cy="299805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rtlCol="0" anchor="ctr"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200" kern="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Gill Sans" panose="020B0502020104020203" charset="0"/>
                </a:endParaRPr>
              </a:p>
            </p:txBody>
          </p:sp>
          <p:sp>
            <p:nvSpPr>
              <p:cNvPr id="139" name="Rectangle 179"/>
              <p:cNvSpPr/>
              <p:nvPr/>
            </p:nvSpPr>
            <p:spPr>
              <a:xfrm>
                <a:off x="1506113" y="3089352"/>
                <a:ext cx="488783" cy="141102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200" kern="0" dirty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Open Sans Condensed Light" pitchFamily="34" charset="0"/>
                    <a:sym typeface="Gill Sans" panose="020B0502020104020203" charset="0"/>
                  </a:rPr>
                  <a:t>65%</a:t>
                </a:r>
                <a:endParaRPr lang="en-US" sz="1200" kern="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Open Sans Condensed Light" pitchFamily="34" charset="0"/>
                  <a:sym typeface="Gill Sans" panose="020B0502020104020203" charset="0"/>
                </a:endParaRPr>
              </a:p>
            </p:txBody>
          </p:sp>
        </p:grpSp>
        <p:sp>
          <p:nvSpPr>
            <p:cNvPr id="140" name="Rectangle 180"/>
            <p:cNvSpPr/>
            <p:nvPr/>
          </p:nvSpPr>
          <p:spPr>
            <a:xfrm>
              <a:off x="11668" y="6693"/>
              <a:ext cx="2024" cy="378"/>
            </a:xfrm>
            <a:prstGeom prst="rect">
              <a:avLst/>
            </a:prstGeom>
          </p:spPr>
          <p:txBody>
            <a:bodyPr wrap="square" lIns="130886" tIns="65442" rIns="130886" bIns="65442" anchor="ctr">
              <a:spAutoFit/>
            </a:bodyPr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141" name="Rectangle 43"/>
          <p:cNvSpPr/>
          <p:nvPr/>
        </p:nvSpPr>
        <p:spPr bwMode="auto">
          <a:xfrm>
            <a:off x="1057875" y="5359579"/>
            <a:ext cx="9871499" cy="612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 charset="0"/>
                <a:sym typeface="Lato Regular" charset="0"/>
              </a:rPr>
              <a:t>字之内。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 charset="0"/>
                <a:sym typeface="Lato Regular" charset="0"/>
              </a:rPr>
              <a:t>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 charset="0"/>
                <a:sym typeface="Lato Regular" charset="0"/>
              </a:rPr>
              <a:t>字以内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 charset="0"/>
                <a:sym typeface="Lato Regular" charset="0"/>
              </a:rPr>
              <a:t>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to Regular" charset="0"/>
                <a:sym typeface="Lato Regular" charset="0"/>
              </a:rPr>
              <a:t>字之内。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 Regular" charset="0"/>
              <a:sym typeface="Lato Regular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797768" y="4131829"/>
            <a:ext cx="14404680" cy="4338735"/>
            <a:chOff x="-797768" y="4131829"/>
            <a:chExt cx="14404680" cy="4338735"/>
          </a:xfrm>
        </p:grpSpPr>
        <p:sp>
          <p:nvSpPr>
            <p:cNvPr id="3" name="任意多边形 30"/>
            <p:cNvSpPr/>
            <p:nvPr/>
          </p:nvSpPr>
          <p:spPr bwMode="auto">
            <a:xfrm>
              <a:off x="865282" y="5363493"/>
              <a:ext cx="12741630" cy="2286835"/>
            </a:xfrm>
            <a:custGeom>
              <a:avLst/>
              <a:gdLst>
                <a:gd name="connsiteX0" fmla="*/ 12182304 w 13162576"/>
                <a:gd name="connsiteY0" fmla="*/ 1037 h 1603483"/>
                <a:gd name="connsiteX1" fmla="*/ 12931231 w 13162576"/>
                <a:gd name="connsiteY1" fmla="*/ 23978 h 1603483"/>
                <a:gd name="connsiteX2" fmla="*/ 13162576 w 13162576"/>
                <a:gd name="connsiteY2" fmla="*/ 47769 h 1603483"/>
                <a:gd name="connsiteX3" fmla="*/ 13162576 w 13162576"/>
                <a:gd name="connsiteY3" fmla="*/ 1169467 h 1603483"/>
                <a:gd name="connsiteX4" fmla="*/ 13028226 w 13162576"/>
                <a:gd name="connsiteY4" fmla="*/ 1142464 h 1603483"/>
                <a:gd name="connsiteX5" fmla="*/ 7459290 w 13162576"/>
                <a:gd name="connsiteY5" fmla="*/ 1308889 h 1603483"/>
                <a:gd name="connsiteX6" fmla="*/ 0 w 13162576"/>
                <a:gd name="connsiteY6" fmla="*/ 649080 h 1603483"/>
                <a:gd name="connsiteX7" fmla="*/ 6954542 w 13162576"/>
                <a:gd name="connsiteY7" fmla="*/ 870980 h 1603483"/>
                <a:gd name="connsiteX8" fmla="*/ 12182304 w 13162576"/>
                <a:gd name="connsiteY8" fmla="*/ 1037 h 1603483"/>
                <a:gd name="connsiteX0-1" fmla="*/ 12182304 w 13162576"/>
                <a:gd name="connsiteY0-2" fmla="*/ 101477 h 1703923"/>
                <a:gd name="connsiteX1-3" fmla="*/ 13162576 w 13162576"/>
                <a:gd name="connsiteY1-4" fmla="*/ 148209 h 1703923"/>
                <a:gd name="connsiteX2-5" fmla="*/ 13162576 w 13162576"/>
                <a:gd name="connsiteY2-6" fmla="*/ 1269907 h 1703923"/>
                <a:gd name="connsiteX3-7" fmla="*/ 13028226 w 13162576"/>
                <a:gd name="connsiteY3-8" fmla="*/ 1242904 h 1703923"/>
                <a:gd name="connsiteX4-9" fmla="*/ 7459290 w 13162576"/>
                <a:gd name="connsiteY4-10" fmla="*/ 1409329 h 1703923"/>
                <a:gd name="connsiteX5-11" fmla="*/ 0 w 13162576"/>
                <a:gd name="connsiteY5-12" fmla="*/ 749520 h 1703923"/>
                <a:gd name="connsiteX6-13" fmla="*/ 6954542 w 13162576"/>
                <a:gd name="connsiteY6-14" fmla="*/ 971420 h 1703923"/>
                <a:gd name="connsiteX7-15" fmla="*/ 12182304 w 13162576"/>
                <a:gd name="connsiteY7-16" fmla="*/ 101477 h 1703923"/>
                <a:gd name="connsiteX0-17" fmla="*/ 12182304 w 13575135"/>
                <a:gd name="connsiteY0-18" fmla="*/ 1867896 h 3470342"/>
                <a:gd name="connsiteX1-19" fmla="*/ 13575135 w 13575135"/>
                <a:gd name="connsiteY1-20" fmla="*/ 13913 h 3470342"/>
                <a:gd name="connsiteX2-21" fmla="*/ 13162576 w 13575135"/>
                <a:gd name="connsiteY2-22" fmla="*/ 3036326 h 3470342"/>
                <a:gd name="connsiteX3-23" fmla="*/ 13028226 w 13575135"/>
                <a:gd name="connsiteY3-24" fmla="*/ 3009323 h 3470342"/>
                <a:gd name="connsiteX4-25" fmla="*/ 7459290 w 13575135"/>
                <a:gd name="connsiteY4-26" fmla="*/ 3175748 h 3470342"/>
                <a:gd name="connsiteX5-27" fmla="*/ 0 w 13575135"/>
                <a:gd name="connsiteY5-28" fmla="*/ 2515939 h 3470342"/>
                <a:gd name="connsiteX6-29" fmla="*/ 6954542 w 13575135"/>
                <a:gd name="connsiteY6-30" fmla="*/ 2737839 h 3470342"/>
                <a:gd name="connsiteX7-31" fmla="*/ 12182304 w 13575135"/>
                <a:gd name="connsiteY7-32" fmla="*/ 1867896 h 3470342"/>
                <a:gd name="connsiteX0-33" fmla="*/ 12182304 w 13575135"/>
                <a:gd name="connsiteY0-34" fmla="*/ 1867896 h 3470342"/>
                <a:gd name="connsiteX1-35" fmla="*/ 13575135 w 13575135"/>
                <a:gd name="connsiteY1-36" fmla="*/ 13913 h 3470342"/>
                <a:gd name="connsiteX2-37" fmla="*/ 13162576 w 13575135"/>
                <a:gd name="connsiteY2-38" fmla="*/ 3036326 h 3470342"/>
                <a:gd name="connsiteX3-39" fmla="*/ 13028226 w 13575135"/>
                <a:gd name="connsiteY3-40" fmla="*/ 3009323 h 3470342"/>
                <a:gd name="connsiteX4-41" fmla="*/ 7459290 w 13575135"/>
                <a:gd name="connsiteY4-42" fmla="*/ 3175748 h 3470342"/>
                <a:gd name="connsiteX5-43" fmla="*/ 0 w 13575135"/>
                <a:gd name="connsiteY5-44" fmla="*/ 2515939 h 3470342"/>
                <a:gd name="connsiteX6-45" fmla="*/ 6954542 w 13575135"/>
                <a:gd name="connsiteY6-46" fmla="*/ 2737839 h 3470342"/>
                <a:gd name="connsiteX7-47" fmla="*/ 12182304 w 13575135"/>
                <a:gd name="connsiteY7-48" fmla="*/ 1867896 h 3470342"/>
                <a:gd name="connsiteX0-49" fmla="*/ 6954542 w 13575135"/>
                <a:gd name="connsiteY0-50" fmla="*/ 2724703 h 3457206"/>
                <a:gd name="connsiteX1-51" fmla="*/ 13575135 w 13575135"/>
                <a:gd name="connsiteY1-52" fmla="*/ 777 h 3457206"/>
                <a:gd name="connsiteX2-53" fmla="*/ 13162576 w 13575135"/>
                <a:gd name="connsiteY2-54" fmla="*/ 3023190 h 3457206"/>
                <a:gd name="connsiteX3-55" fmla="*/ 13028226 w 13575135"/>
                <a:gd name="connsiteY3-56" fmla="*/ 2996187 h 3457206"/>
                <a:gd name="connsiteX4-57" fmla="*/ 7459290 w 13575135"/>
                <a:gd name="connsiteY4-58" fmla="*/ 3162612 h 3457206"/>
                <a:gd name="connsiteX5-59" fmla="*/ 0 w 13575135"/>
                <a:gd name="connsiteY5-60" fmla="*/ 2502803 h 3457206"/>
                <a:gd name="connsiteX6-61" fmla="*/ 6954542 w 13575135"/>
                <a:gd name="connsiteY6-62" fmla="*/ 2724703 h 3457206"/>
                <a:gd name="connsiteX0-63" fmla="*/ 6954542 w 13575135"/>
                <a:gd name="connsiteY0-64" fmla="*/ 2774282 h 3506785"/>
                <a:gd name="connsiteX1-65" fmla="*/ 11404291 w 13575135"/>
                <a:gd name="connsiteY1-66" fmla="*/ 1544254 h 3506785"/>
                <a:gd name="connsiteX2-67" fmla="*/ 13575135 w 13575135"/>
                <a:gd name="connsiteY2-68" fmla="*/ 50356 h 3506785"/>
                <a:gd name="connsiteX3-69" fmla="*/ 13162576 w 13575135"/>
                <a:gd name="connsiteY3-70" fmla="*/ 3072769 h 3506785"/>
                <a:gd name="connsiteX4-71" fmla="*/ 13028226 w 13575135"/>
                <a:gd name="connsiteY4-72" fmla="*/ 3045766 h 3506785"/>
                <a:gd name="connsiteX5-73" fmla="*/ 7459290 w 13575135"/>
                <a:gd name="connsiteY5-74" fmla="*/ 3212191 h 3506785"/>
                <a:gd name="connsiteX6-75" fmla="*/ 0 w 13575135"/>
                <a:gd name="connsiteY6-76" fmla="*/ 2552382 h 3506785"/>
                <a:gd name="connsiteX7-77" fmla="*/ 6954542 w 13575135"/>
                <a:gd name="connsiteY7-78" fmla="*/ 2774282 h 3506785"/>
                <a:gd name="connsiteX0-79" fmla="*/ 6954542 w 14002427"/>
                <a:gd name="connsiteY0-80" fmla="*/ 1570979 h 2303482"/>
                <a:gd name="connsiteX1-81" fmla="*/ 11404291 w 14002427"/>
                <a:gd name="connsiteY1-82" fmla="*/ 340951 h 2303482"/>
                <a:gd name="connsiteX2-83" fmla="*/ 14002427 w 14002427"/>
                <a:gd name="connsiteY2-84" fmla="*/ 246805 h 2303482"/>
                <a:gd name="connsiteX3-85" fmla="*/ 13162576 w 14002427"/>
                <a:gd name="connsiteY3-86" fmla="*/ 1869466 h 2303482"/>
                <a:gd name="connsiteX4-87" fmla="*/ 13028226 w 14002427"/>
                <a:gd name="connsiteY4-88" fmla="*/ 1842463 h 2303482"/>
                <a:gd name="connsiteX5-89" fmla="*/ 7459290 w 14002427"/>
                <a:gd name="connsiteY5-90" fmla="*/ 2008888 h 2303482"/>
                <a:gd name="connsiteX6-91" fmla="*/ 0 w 14002427"/>
                <a:gd name="connsiteY6-92" fmla="*/ 1349079 h 2303482"/>
                <a:gd name="connsiteX7-93" fmla="*/ 6954542 w 14002427"/>
                <a:gd name="connsiteY7-94" fmla="*/ 1570979 h 2303482"/>
                <a:gd name="connsiteX0-95" fmla="*/ 6925074 w 14002427"/>
                <a:gd name="connsiteY0-96" fmla="*/ 1408903 h 2303482"/>
                <a:gd name="connsiteX1-97" fmla="*/ 11404291 w 14002427"/>
                <a:gd name="connsiteY1-98" fmla="*/ 340951 h 2303482"/>
                <a:gd name="connsiteX2-99" fmla="*/ 14002427 w 14002427"/>
                <a:gd name="connsiteY2-100" fmla="*/ 246805 h 2303482"/>
                <a:gd name="connsiteX3-101" fmla="*/ 13162576 w 14002427"/>
                <a:gd name="connsiteY3-102" fmla="*/ 1869466 h 2303482"/>
                <a:gd name="connsiteX4-103" fmla="*/ 13028226 w 14002427"/>
                <a:gd name="connsiteY4-104" fmla="*/ 1842463 h 2303482"/>
                <a:gd name="connsiteX5-105" fmla="*/ 7459290 w 14002427"/>
                <a:gd name="connsiteY5-106" fmla="*/ 2008888 h 2303482"/>
                <a:gd name="connsiteX6-107" fmla="*/ 0 w 14002427"/>
                <a:gd name="connsiteY6-108" fmla="*/ 1349079 h 2303482"/>
                <a:gd name="connsiteX7-109" fmla="*/ 6925074 w 14002427"/>
                <a:gd name="connsiteY7-110" fmla="*/ 1408903 h 2303482"/>
                <a:gd name="connsiteX0-111" fmla="*/ 6925074 w 14002427"/>
                <a:gd name="connsiteY0-112" fmla="*/ 1371108 h 2265687"/>
                <a:gd name="connsiteX1-113" fmla="*/ 10682314 w 14002427"/>
                <a:gd name="connsiteY1-114" fmla="*/ 391562 h 2265687"/>
                <a:gd name="connsiteX2-115" fmla="*/ 14002427 w 14002427"/>
                <a:gd name="connsiteY2-116" fmla="*/ 209010 h 2265687"/>
                <a:gd name="connsiteX3-117" fmla="*/ 13162576 w 14002427"/>
                <a:gd name="connsiteY3-118" fmla="*/ 1831671 h 2265687"/>
                <a:gd name="connsiteX4-119" fmla="*/ 13028226 w 14002427"/>
                <a:gd name="connsiteY4-120" fmla="*/ 1804668 h 2265687"/>
                <a:gd name="connsiteX5-121" fmla="*/ 7459290 w 14002427"/>
                <a:gd name="connsiteY5-122" fmla="*/ 1971093 h 2265687"/>
                <a:gd name="connsiteX6-123" fmla="*/ 0 w 14002427"/>
                <a:gd name="connsiteY6-124" fmla="*/ 1311284 h 2265687"/>
                <a:gd name="connsiteX7-125" fmla="*/ 6925074 w 14002427"/>
                <a:gd name="connsiteY7-126" fmla="*/ 1371108 h 2265687"/>
                <a:gd name="connsiteX0-127" fmla="*/ 6925074 w 14002427"/>
                <a:gd name="connsiteY0-128" fmla="*/ 1389992 h 2284571"/>
                <a:gd name="connsiteX1-129" fmla="*/ 10682314 w 14002427"/>
                <a:gd name="connsiteY1-130" fmla="*/ 410446 h 2284571"/>
                <a:gd name="connsiteX2-131" fmla="*/ 14002427 w 14002427"/>
                <a:gd name="connsiteY2-132" fmla="*/ 227894 h 2284571"/>
                <a:gd name="connsiteX3-133" fmla="*/ 13162576 w 14002427"/>
                <a:gd name="connsiteY3-134" fmla="*/ 1850555 h 2284571"/>
                <a:gd name="connsiteX4-135" fmla="*/ 13028226 w 14002427"/>
                <a:gd name="connsiteY4-136" fmla="*/ 1823552 h 2284571"/>
                <a:gd name="connsiteX5-137" fmla="*/ 7459290 w 14002427"/>
                <a:gd name="connsiteY5-138" fmla="*/ 1989977 h 2284571"/>
                <a:gd name="connsiteX6-139" fmla="*/ 0 w 14002427"/>
                <a:gd name="connsiteY6-140" fmla="*/ 1330168 h 2284571"/>
                <a:gd name="connsiteX7-141" fmla="*/ 6925074 w 14002427"/>
                <a:gd name="connsiteY7-142" fmla="*/ 1389992 h 2284571"/>
                <a:gd name="connsiteX0-143" fmla="*/ 6925074 w 14002427"/>
                <a:gd name="connsiteY0-144" fmla="*/ 1389992 h 2284571"/>
                <a:gd name="connsiteX1-145" fmla="*/ 10682314 w 14002427"/>
                <a:gd name="connsiteY1-146" fmla="*/ 410446 h 2284571"/>
                <a:gd name="connsiteX2-147" fmla="*/ 14002427 w 14002427"/>
                <a:gd name="connsiteY2-148" fmla="*/ 227894 h 2284571"/>
                <a:gd name="connsiteX3-149" fmla="*/ 13162576 w 14002427"/>
                <a:gd name="connsiteY3-150" fmla="*/ 1850555 h 2284571"/>
                <a:gd name="connsiteX4-151" fmla="*/ 13028226 w 14002427"/>
                <a:gd name="connsiteY4-152" fmla="*/ 1823552 h 2284571"/>
                <a:gd name="connsiteX5-153" fmla="*/ 7459290 w 14002427"/>
                <a:gd name="connsiteY5-154" fmla="*/ 1989977 h 2284571"/>
                <a:gd name="connsiteX6-155" fmla="*/ 0 w 14002427"/>
                <a:gd name="connsiteY6-156" fmla="*/ 1330168 h 2284571"/>
                <a:gd name="connsiteX7-157" fmla="*/ 6925074 w 14002427"/>
                <a:gd name="connsiteY7-158" fmla="*/ 1389992 h 2284571"/>
                <a:gd name="connsiteX0-159" fmla="*/ 63878 w 14066305"/>
                <a:gd name="connsiteY0-160" fmla="*/ 1330168 h 2319126"/>
                <a:gd name="connsiteX1-161" fmla="*/ 10746192 w 14066305"/>
                <a:gd name="connsiteY1-162" fmla="*/ 410446 h 2319126"/>
                <a:gd name="connsiteX2-163" fmla="*/ 14066305 w 14066305"/>
                <a:gd name="connsiteY2-164" fmla="*/ 227894 h 2319126"/>
                <a:gd name="connsiteX3-165" fmla="*/ 13226454 w 14066305"/>
                <a:gd name="connsiteY3-166" fmla="*/ 1850555 h 2319126"/>
                <a:gd name="connsiteX4-167" fmla="*/ 13092104 w 14066305"/>
                <a:gd name="connsiteY4-168" fmla="*/ 1823552 h 2319126"/>
                <a:gd name="connsiteX5-169" fmla="*/ 7523168 w 14066305"/>
                <a:gd name="connsiteY5-170" fmla="*/ 1989977 h 2319126"/>
                <a:gd name="connsiteX6-171" fmla="*/ 63878 w 14066305"/>
                <a:gd name="connsiteY6-172" fmla="*/ 1330168 h 2319126"/>
                <a:gd name="connsiteX0-173" fmla="*/ 63878 w 14066305"/>
                <a:gd name="connsiteY0-174" fmla="*/ 1330168 h 2319126"/>
                <a:gd name="connsiteX1-175" fmla="*/ 4616754 w 14066305"/>
                <a:gd name="connsiteY1-176" fmla="*/ 1942804 h 2319126"/>
                <a:gd name="connsiteX2-177" fmla="*/ 10746192 w 14066305"/>
                <a:gd name="connsiteY2-178" fmla="*/ 410446 h 2319126"/>
                <a:gd name="connsiteX3-179" fmla="*/ 14066305 w 14066305"/>
                <a:gd name="connsiteY3-180" fmla="*/ 227894 h 2319126"/>
                <a:gd name="connsiteX4-181" fmla="*/ 13226454 w 14066305"/>
                <a:gd name="connsiteY4-182" fmla="*/ 1850555 h 2319126"/>
                <a:gd name="connsiteX5-183" fmla="*/ 13092104 w 14066305"/>
                <a:gd name="connsiteY5-184" fmla="*/ 1823552 h 2319126"/>
                <a:gd name="connsiteX6-185" fmla="*/ 7523168 w 14066305"/>
                <a:gd name="connsiteY6-186" fmla="*/ 1989977 h 2319126"/>
                <a:gd name="connsiteX7-187" fmla="*/ 63878 w 14066305"/>
                <a:gd name="connsiteY7-188" fmla="*/ 1330168 h 2319126"/>
                <a:gd name="connsiteX0-189" fmla="*/ 63878 w 14066305"/>
                <a:gd name="connsiteY0-190" fmla="*/ 1102274 h 2091232"/>
                <a:gd name="connsiteX1-191" fmla="*/ 4616754 w 14066305"/>
                <a:gd name="connsiteY1-192" fmla="*/ 1714910 h 2091232"/>
                <a:gd name="connsiteX2-193" fmla="*/ 14066305 w 14066305"/>
                <a:gd name="connsiteY2-194" fmla="*/ 0 h 2091232"/>
                <a:gd name="connsiteX3-195" fmla="*/ 13226454 w 14066305"/>
                <a:gd name="connsiteY3-196" fmla="*/ 1622661 h 2091232"/>
                <a:gd name="connsiteX4-197" fmla="*/ 13092104 w 14066305"/>
                <a:gd name="connsiteY4-198" fmla="*/ 1595658 h 2091232"/>
                <a:gd name="connsiteX5-199" fmla="*/ 7523168 w 14066305"/>
                <a:gd name="connsiteY5-200" fmla="*/ 1762083 h 2091232"/>
                <a:gd name="connsiteX6-201" fmla="*/ 63878 w 14066305"/>
                <a:gd name="connsiteY6-202" fmla="*/ 1102274 h 2091232"/>
                <a:gd name="connsiteX0-203" fmla="*/ 63878 w 14066305"/>
                <a:gd name="connsiteY0-204" fmla="*/ 1174292 h 2163250"/>
                <a:gd name="connsiteX1-205" fmla="*/ 4616754 w 14066305"/>
                <a:gd name="connsiteY1-206" fmla="*/ 1786928 h 2163250"/>
                <a:gd name="connsiteX2-207" fmla="*/ 10348368 w 14066305"/>
                <a:gd name="connsiteY2-208" fmla="*/ 313506 h 2163250"/>
                <a:gd name="connsiteX3-209" fmla="*/ 14066305 w 14066305"/>
                <a:gd name="connsiteY3-210" fmla="*/ 72018 h 2163250"/>
                <a:gd name="connsiteX4-211" fmla="*/ 13226454 w 14066305"/>
                <a:gd name="connsiteY4-212" fmla="*/ 1694679 h 2163250"/>
                <a:gd name="connsiteX5-213" fmla="*/ 13092104 w 14066305"/>
                <a:gd name="connsiteY5-214" fmla="*/ 1667676 h 2163250"/>
                <a:gd name="connsiteX6-215" fmla="*/ 7523168 w 14066305"/>
                <a:gd name="connsiteY6-216" fmla="*/ 1834101 h 2163250"/>
                <a:gd name="connsiteX7-217" fmla="*/ 63878 w 14066305"/>
                <a:gd name="connsiteY7-218" fmla="*/ 1174292 h 2163250"/>
                <a:gd name="connsiteX0-219" fmla="*/ 63878 w 14066305"/>
                <a:gd name="connsiteY0-220" fmla="*/ 1369743 h 2358701"/>
                <a:gd name="connsiteX1-221" fmla="*/ 4616754 w 14066305"/>
                <a:gd name="connsiteY1-222" fmla="*/ 1982379 h 2358701"/>
                <a:gd name="connsiteX2-223" fmla="*/ 10451508 w 14066305"/>
                <a:gd name="connsiteY2-224" fmla="*/ 125867 h 2358701"/>
                <a:gd name="connsiteX3-225" fmla="*/ 14066305 w 14066305"/>
                <a:gd name="connsiteY3-226" fmla="*/ 267469 h 2358701"/>
                <a:gd name="connsiteX4-227" fmla="*/ 13226454 w 14066305"/>
                <a:gd name="connsiteY4-228" fmla="*/ 1890130 h 2358701"/>
                <a:gd name="connsiteX5-229" fmla="*/ 13092104 w 14066305"/>
                <a:gd name="connsiteY5-230" fmla="*/ 1863127 h 2358701"/>
                <a:gd name="connsiteX6-231" fmla="*/ 7523168 w 14066305"/>
                <a:gd name="connsiteY6-232" fmla="*/ 2029552 h 2358701"/>
                <a:gd name="connsiteX7-233" fmla="*/ 63878 w 14066305"/>
                <a:gd name="connsiteY7-234" fmla="*/ 1369743 h 2358701"/>
                <a:gd name="connsiteX0-235" fmla="*/ 63878 w 14257850"/>
                <a:gd name="connsiteY0-236" fmla="*/ 1503845 h 2492803"/>
                <a:gd name="connsiteX1-237" fmla="*/ 4616754 w 14257850"/>
                <a:gd name="connsiteY1-238" fmla="*/ 2116481 h 2492803"/>
                <a:gd name="connsiteX2-239" fmla="*/ 10451508 w 14257850"/>
                <a:gd name="connsiteY2-240" fmla="*/ 259969 h 2492803"/>
                <a:gd name="connsiteX3-241" fmla="*/ 14257850 w 14257850"/>
                <a:gd name="connsiteY3-242" fmla="*/ 92153 h 2492803"/>
                <a:gd name="connsiteX4-243" fmla="*/ 13226454 w 14257850"/>
                <a:gd name="connsiteY4-244" fmla="*/ 2024232 h 2492803"/>
                <a:gd name="connsiteX5-245" fmla="*/ 13092104 w 14257850"/>
                <a:gd name="connsiteY5-246" fmla="*/ 1997229 h 2492803"/>
                <a:gd name="connsiteX6-247" fmla="*/ 7523168 w 14257850"/>
                <a:gd name="connsiteY6-248" fmla="*/ 2163654 h 2492803"/>
                <a:gd name="connsiteX7-249" fmla="*/ 63878 w 14257850"/>
                <a:gd name="connsiteY7-250" fmla="*/ 1503845 h 2492803"/>
                <a:gd name="connsiteX0-251" fmla="*/ 51512 w 14512849"/>
                <a:gd name="connsiteY0-252" fmla="*/ 1257047 h 2183521"/>
                <a:gd name="connsiteX1-253" fmla="*/ 4871753 w 14512849"/>
                <a:gd name="connsiteY1-254" fmla="*/ 2116481 h 2183521"/>
                <a:gd name="connsiteX2-255" fmla="*/ 10706507 w 14512849"/>
                <a:gd name="connsiteY2-256" fmla="*/ 259969 h 2183521"/>
                <a:gd name="connsiteX3-257" fmla="*/ 14512849 w 14512849"/>
                <a:gd name="connsiteY3-258" fmla="*/ 92153 h 2183521"/>
                <a:gd name="connsiteX4-259" fmla="*/ 13481453 w 14512849"/>
                <a:gd name="connsiteY4-260" fmla="*/ 2024232 h 2183521"/>
                <a:gd name="connsiteX5-261" fmla="*/ 13347103 w 14512849"/>
                <a:gd name="connsiteY5-262" fmla="*/ 1997229 h 2183521"/>
                <a:gd name="connsiteX6-263" fmla="*/ 7778167 w 14512849"/>
                <a:gd name="connsiteY6-264" fmla="*/ 2163654 h 2183521"/>
                <a:gd name="connsiteX7-265" fmla="*/ 51512 w 14512849"/>
                <a:gd name="connsiteY7-266" fmla="*/ 1257047 h 2183521"/>
                <a:gd name="connsiteX0-267" fmla="*/ 51512 w 14512849"/>
                <a:gd name="connsiteY0-268" fmla="*/ 1257047 h 2484063"/>
                <a:gd name="connsiteX1-269" fmla="*/ 4871753 w 14512849"/>
                <a:gd name="connsiteY1-270" fmla="*/ 2116481 h 2484063"/>
                <a:gd name="connsiteX2-271" fmla="*/ 10706507 w 14512849"/>
                <a:gd name="connsiteY2-272" fmla="*/ 259969 h 2484063"/>
                <a:gd name="connsiteX3-273" fmla="*/ 14512849 w 14512849"/>
                <a:gd name="connsiteY3-274" fmla="*/ 92153 h 2484063"/>
                <a:gd name="connsiteX4-275" fmla="*/ 13481453 w 14512849"/>
                <a:gd name="connsiteY4-276" fmla="*/ 2024232 h 2484063"/>
                <a:gd name="connsiteX5-277" fmla="*/ 13347103 w 14512849"/>
                <a:gd name="connsiteY5-278" fmla="*/ 1997229 h 2484063"/>
                <a:gd name="connsiteX6-279" fmla="*/ 7778167 w 14512849"/>
                <a:gd name="connsiteY6-280" fmla="*/ 2163654 h 2484063"/>
                <a:gd name="connsiteX7-281" fmla="*/ 3876885 w 14512849"/>
                <a:gd name="connsiteY7-282" fmla="*/ 2447388 h 2484063"/>
                <a:gd name="connsiteX8-283" fmla="*/ 51512 w 14512849"/>
                <a:gd name="connsiteY8-284" fmla="*/ 1257047 h 2484063"/>
                <a:gd name="connsiteX0-285" fmla="*/ 51512 w 14512849"/>
                <a:gd name="connsiteY0-286" fmla="*/ 1257047 h 2660069"/>
                <a:gd name="connsiteX1-287" fmla="*/ 4871753 w 14512849"/>
                <a:gd name="connsiteY1-288" fmla="*/ 2116481 h 2660069"/>
                <a:gd name="connsiteX2-289" fmla="*/ 10706507 w 14512849"/>
                <a:gd name="connsiteY2-290" fmla="*/ 259969 h 2660069"/>
                <a:gd name="connsiteX3-291" fmla="*/ 14512849 w 14512849"/>
                <a:gd name="connsiteY3-292" fmla="*/ 92153 h 2660069"/>
                <a:gd name="connsiteX4-293" fmla="*/ 13481453 w 14512849"/>
                <a:gd name="connsiteY4-294" fmla="*/ 2024232 h 2660069"/>
                <a:gd name="connsiteX5-295" fmla="*/ 13347103 w 14512849"/>
                <a:gd name="connsiteY5-296" fmla="*/ 1997229 h 2660069"/>
                <a:gd name="connsiteX6-297" fmla="*/ 7778167 w 14512849"/>
                <a:gd name="connsiteY6-298" fmla="*/ 2163654 h 2660069"/>
                <a:gd name="connsiteX7-299" fmla="*/ 3856318 w 14512849"/>
                <a:gd name="connsiteY7-300" fmla="*/ 2632486 h 2660069"/>
                <a:gd name="connsiteX8-301" fmla="*/ 51512 w 14512849"/>
                <a:gd name="connsiteY8-302" fmla="*/ 1257047 h 2660069"/>
                <a:gd name="connsiteX0-303" fmla="*/ 51512 w 14512849"/>
                <a:gd name="connsiteY0-304" fmla="*/ 1257047 h 2647844"/>
                <a:gd name="connsiteX1-305" fmla="*/ 4871753 w 14512849"/>
                <a:gd name="connsiteY1-306" fmla="*/ 2116481 h 2647844"/>
                <a:gd name="connsiteX2-307" fmla="*/ 10706507 w 14512849"/>
                <a:gd name="connsiteY2-308" fmla="*/ 259969 h 2647844"/>
                <a:gd name="connsiteX3-309" fmla="*/ 14512849 w 14512849"/>
                <a:gd name="connsiteY3-310" fmla="*/ 92153 h 2647844"/>
                <a:gd name="connsiteX4-311" fmla="*/ 13481453 w 14512849"/>
                <a:gd name="connsiteY4-312" fmla="*/ 2024232 h 2647844"/>
                <a:gd name="connsiteX5-313" fmla="*/ 13347103 w 14512849"/>
                <a:gd name="connsiteY5-314" fmla="*/ 1997229 h 2647844"/>
                <a:gd name="connsiteX6-315" fmla="*/ 3856318 w 14512849"/>
                <a:gd name="connsiteY6-316" fmla="*/ 2632486 h 2647844"/>
                <a:gd name="connsiteX7-317" fmla="*/ 51512 w 14512849"/>
                <a:gd name="connsiteY7-318" fmla="*/ 1257047 h 2647844"/>
                <a:gd name="connsiteX0-319" fmla="*/ 51512 w 14512849"/>
                <a:gd name="connsiteY0-320" fmla="*/ 1257047 h 2658218"/>
                <a:gd name="connsiteX1-321" fmla="*/ 4871753 w 14512849"/>
                <a:gd name="connsiteY1-322" fmla="*/ 2116481 h 2658218"/>
                <a:gd name="connsiteX2-323" fmla="*/ 10706507 w 14512849"/>
                <a:gd name="connsiteY2-324" fmla="*/ 259969 h 2658218"/>
                <a:gd name="connsiteX3-325" fmla="*/ 14512849 w 14512849"/>
                <a:gd name="connsiteY3-326" fmla="*/ 92153 h 2658218"/>
                <a:gd name="connsiteX4-327" fmla="*/ 13481453 w 14512849"/>
                <a:gd name="connsiteY4-328" fmla="*/ 2024232 h 2658218"/>
                <a:gd name="connsiteX5-329" fmla="*/ 13347103 w 14512849"/>
                <a:gd name="connsiteY5-330" fmla="*/ 1997229 h 2658218"/>
                <a:gd name="connsiteX6-331" fmla="*/ 10314207 w 14512849"/>
                <a:gd name="connsiteY6-332" fmla="*/ 1748125 h 2658218"/>
                <a:gd name="connsiteX7-333" fmla="*/ 3856318 w 14512849"/>
                <a:gd name="connsiteY7-334" fmla="*/ 2632486 h 2658218"/>
                <a:gd name="connsiteX8-335" fmla="*/ 51512 w 14512849"/>
                <a:gd name="connsiteY8-336" fmla="*/ 1257047 h 2658218"/>
                <a:gd name="connsiteX0-337" fmla="*/ 51512 w 14512849"/>
                <a:gd name="connsiteY0-338" fmla="*/ 1257047 h 2661295"/>
                <a:gd name="connsiteX1-339" fmla="*/ 4871753 w 14512849"/>
                <a:gd name="connsiteY1-340" fmla="*/ 2116481 h 2661295"/>
                <a:gd name="connsiteX2-341" fmla="*/ 10706507 w 14512849"/>
                <a:gd name="connsiteY2-342" fmla="*/ 259969 h 2661295"/>
                <a:gd name="connsiteX3-343" fmla="*/ 14512849 w 14512849"/>
                <a:gd name="connsiteY3-344" fmla="*/ 92153 h 2661295"/>
                <a:gd name="connsiteX4-345" fmla="*/ 13481453 w 14512849"/>
                <a:gd name="connsiteY4-346" fmla="*/ 2024232 h 2661295"/>
                <a:gd name="connsiteX5-347" fmla="*/ 13347103 w 14512849"/>
                <a:gd name="connsiteY5-348" fmla="*/ 1997229 h 2661295"/>
                <a:gd name="connsiteX6-349" fmla="*/ 10314207 w 14512849"/>
                <a:gd name="connsiteY6-350" fmla="*/ 1748125 h 2661295"/>
                <a:gd name="connsiteX7-351" fmla="*/ 3856318 w 14512849"/>
                <a:gd name="connsiteY7-352" fmla="*/ 2632486 h 2661295"/>
                <a:gd name="connsiteX8-353" fmla="*/ 51512 w 14512849"/>
                <a:gd name="connsiteY8-354" fmla="*/ 1257047 h 2661295"/>
                <a:gd name="connsiteX0-355" fmla="*/ 51512 w 14512849"/>
                <a:gd name="connsiteY0-356" fmla="*/ 1257047 h 2502422"/>
                <a:gd name="connsiteX1-357" fmla="*/ 4871753 w 14512849"/>
                <a:gd name="connsiteY1-358" fmla="*/ 2116481 h 2502422"/>
                <a:gd name="connsiteX2-359" fmla="*/ 10706507 w 14512849"/>
                <a:gd name="connsiteY2-360" fmla="*/ 259969 h 2502422"/>
                <a:gd name="connsiteX3-361" fmla="*/ 14512849 w 14512849"/>
                <a:gd name="connsiteY3-362" fmla="*/ 92153 h 2502422"/>
                <a:gd name="connsiteX4-363" fmla="*/ 13481453 w 14512849"/>
                <a:gd name="connsiteY4-364" fmla="*/ 2024232 h 2502422"/>
                <a:gd name="connsiteX5-365" fmla="*/ 13347103 w 14512849"/>
                <a:gd name="connsiteY5-366" fmla="*/ 1997229 h 2502422"/>
                <a:gd name="connsiteX6-367" fmla="*/ 10314207 w 14512849"/>
                <a:gd name="connsiteY6-368" fmla="*/ 1748125 h 2502422"/>
                <a:gd name="connsiteX7-369" fmla="*/ 3568387 w 14512849"/>
                <a:gd name="connsiteY7-370" fmla="*/ 2467954 h 2502422"/>
                <a:gd name="connsiteX8-371" fmla="*/ 51512 w 14512849"/>
                <a:gd name="connsiteY8-372" fmla="*/ 1257047 h 2502422"/>
                <a:gd name="connsiteX0-373" fmla="*/ 51512 w 14512849"/>
                <a:gd name="connsiteY0-374" fmla="*/ 1257047 h 2570123"/>
                <a:gd name="connsiteX1-375" fmla="*/ 4871753 w 14512849"/>
                <a:gd name="connsiteY1-376" fmla="*/ 2116481 h 2570123"/>
                <a:gd name="connsiteX2-377" fmla="*/ 10706507 w 14512849"/>
                <a:gd name="connsiteY2-378" fmla="*/ 259969 h 2570123"/>
                <a:gd name="connsiteX3-379" fmla="*/ 14512849 w 14512849"/>
                <a:gd name="connsiteY3-380" fmla="*/ 92153 h 2570123"/>
                <a:gd name="connsiteX4-381" fmla="*/ 13481453 w 14512849"/>
                <a:gd name="connsiteY4-382" fmla="*/ 2024232 h 2570123"/>
                <a:gd name="connsiteX5-383" fmla="*/ 13347103 w 14512849"/>
                <a:gd name="connsiteY5-384" fmla="*/ 1997229 h 2570123"/>
                <a:gd name="connsiteX6-385" fmla="*/ 10314207 w 14512849"/>
                <a:gd name="connsiteY6-386" fmla="*/ 1748125 h 2570123"/>
                <a:gd name="connsiteX7-387" fmla="*/ 3568387 w 14512849"/>
                <a:gd name="connsiteY7-388" fmla="*/ 2467954 h 2570123"/>
                <a:gd name="connsiteX8-389" fmla="*/ 51512 w 14512849"/>
                <a:gd name="connsiteY8-390" fmla="*/ 1257047 h 2570123"/>
                <a:gd name="connsiteX0-391" fmla="*/ 51512 w 14512849"/>
                <a:gd name="connsiteY0-392" fmla="*/ 1257047 h 2570123"/>
                <a:gd name="connsiteX1-393" fmla="*/ 4871753 w 14512849"/>
                <a:gd name="connsiteY1-394" fmla="*/ 2116481 h 2570123"/>
                <a:gd name="connsiteX2-395" fmla="*/ 10706507 w 14512849"/>
                <a:gd name="connsiteY2-396" fmla="*/ 259969 h 2570123"/>
                <a:gd name="connsiteX3-397" fmla="*/ 14512849 w 14512849"/>
                <a:gd name="connsiteY3-398" fmla="*/ 92153 h 2570123"/>
                <a:gd name="connsiteX4-399" fmla="*/ 13481453 w 14512849"/>
                <a:gd name="connsiteY4-400" fmla="*/ 2024232 h 2570123"/>
                <a:gd name="connsiteX5-401" fmla="*/ 10314207 w 14512849"/>
                <a:gd name="connsiteY5-402" fmla="*/ 1748125 h 2570123"/>
                <a:gd name="connsiteX6-403" fmla="*/ 3568387 w 14512849"/>
                <a:gd name="connsiteY6-404" fmla="*/ 2467954 h 2570123"/>
                <a:gd name="connsiteX7-405" fmla="*/ 51512 w 14512849"/>
                <a:gd name="connsiteY7-406" fmla="*/ 1257047 h 2570123"/>
                <a:gd name="connsiteX0-407" fmla="*/ 51512 w 14512849"/>
                <a:gd name="connsiteY0-408" fmla="*/ 1257047 h 2570123"/>
                <a:gd name="connsiteX1-409" fmla="*/ 4871753 w 14512849"/>
                <a:gd name="connsiteY1-410" fmla="*/ 2116481 h 2570123"/>
                <a:gd name="connsiteX2-411" fmla="*/ 10706507 w 14512849"/>
                <a:gd name="connsiteY2-412" fmla="*/ 259969 h 2570123"/>
                <a:gd name="connsiteX3-413" fmla="*/ 14512849 w 14512849"/>
                <a:gd name="connsiteY3-414" fmla="*/ 92153 h 2570123"/>
                <a:gd name="connsiteX4-415" fmla="*/ 13975050 w 14512849"/>
                <a:gd name="connsiteY4-416" fmla="*/ 1839133 h 2570123"/>
                <a:gd name="connsiteX5-417" fmla="*/ 10314207 w 14512849"/>
                <a:gd name="connsiteY5-418" fmla="*/ 1748125 h 2570123"/>
                <a:gd name="connsiteX6-419" fmla="*/ 3568387 w 14512849"/>
                <a:gd name="connsiteY6-420" fmla="*/ 2467954 h 2570123"/>
                <a:gd name="connsiteX7-421" fmla="*/ 51512 w 14512849"/>
                <a:gd name="connsiteY7-422" fmla="*/ 1257047 h 2570123"/>
                <a:gd name="connsiteX0-423" fmla="*/ 51512 w 14512849"/>
                <a:gd name="connsiteY0-424" fmla="*/ 1257047 h 2570123"/>
                <a:gd name="connsiteX1-425" fmla="*/ 4871753 w 14512849"/>
                <a:gd name="connsiteY1-426" fmla="*/ 2116481 h 2570123"/>
                <a:gd name="connsiteX2-427" fmla="*/ 10706507 w 14512849"/>
                <a:gd name="connsiteY2-428" fmla="*/ 259969 h 2570123"/>
                <a:gd name="connsiteX3-429" fmla="*/ 14512849 w 14512849"/>
                <a:gd name="connsiteY3-430" fmla="*/ 92153 h 2570123"/>
                <a:gd name="connsiteX4-431" fmla="*/ 13975050 w 14512849"/>
                <a:gd name="connsiteY4-432" fmla="*/ 1839133 h 2570123"/>
                <a:gd name="connsiteX5-433" fmla="*/ 10314207 w 14512849"/>
                <a:gd name="connsiteY5-434" fmla="*/ 1748125 h 2570123"/>
                <a:gd name="connsiteX6-435" fmla="*/ 3568387 w 14512849"/>
                <a:gd name="connsiteY6-436" fmla="*/ 2467954 h 2570123"/>
                <a:gd name="connsiteX7-437" fmla="*/ 51512 w 14512849"/>
                <a:gd name="connsiteY7-438" fmla="*/ 1257047 h 2570123"/>
                <a:gd name="connsiteX0-439" fmla="*/ 51512 w 14512849"/>
                <a:gd name="connsiteY0-440" fmla="*/ 1257047 h 2485061"/>
                <a:gd name="connsiteX1-441" fmla="*/ 4871753 w 14512849"/>
                <a:gd name="connsiteY1-442" fmla="*/ 2116481 h 2485061"/>
                <a:gd name="connsiteX2-443" fmla="*/ 10706507 w 14512849"/>
                <a:gd name="connsiteY2-444" fmla="*/ 259969 h 2485061"/>
                <a:gd name="connsiteX3-445" fmla="*/ 14512849 w 14512849"/>
                <a:gd name="connsiteY3-446" fmla="*/ 92153 h 2485061"/>
                <a:gd name="connsiteX4-447" fmla="*/ 13975050 w 14512849"/>
                <a:gd name="connsiteY4-448" fmla="*/ 1839133 h 2485061"/>
                <a:gd name="connsiteX5-449" fmla="*/ 3568387 w 14512849"/>
                <a:gd name="connsiteY5-450" fmla="*/ 2467954 h 2485061"/>
                <a:gd name="connsiteX6-451" fmla="*/ 51512 w 14512849"/>
                <a:gd name="connsiteY6-452" fmla="*/ 1257047 h 2485061"/>
                <a:gd name="connsiteX0-453" fmla="*/ 51512 w 14512849"/>
                <a:gd name="connsiteY0-454" fmla="*/ 1257047 h 2486704"/>
                <a:gd name="connsiteX1-455" fmla="*/ 4871753 w 14512849"/>
                <a:gd name="connsiteY1-456" fmla="*/ 2116481 h 2486704"/>
                <a:gd name="connsiteX2-457" fmla="*/ 10706507 w 14512849"/>
                <a:gd name="connsiteY2-458" fmla="*/ 259969 h 2486704"/>
                <a:gd name="connsiteX3-459" fmla="*/ 14512849 w 14512849"/>
                <a:gd name="connsiteY3-460" fmla="*/ 92153 h 2486704"/>
                <a:gd name="connsiteX4-461" fmla="*/ 13975050 w 14512849"/>
                <a:gd name="connsiteY4-462" fmla="*/ 1839133 h 2486704"/>
                <a:gd name="connsiteX5-463" fmla="*/ 11321966 w 14512849"/>
                <a:gd name="connsiteY5-464" fmla="*/ 1563026 h 2486704"/>
                <a:gd name="connsiteX6-465" fmla="*/ 3568387 w 14512849"/>
                <a:gd name="connsiteY6-466" fmla="*/ 2467954 h 2486704"/>
                <a:gd name="connsiteX7-467" fmla="*/ 51512 w 14512849"/>
                <a:gd name="connsiteY7-468" fmla="*/ 1257047 h 2486704"/>
                <a:gd name="connsiteX0-469" fmla="*/ 51512 w 14512849"/>
                <a:gd name="connsiteY0-470" fmla="*/ 1257047 h 2486704"/>
                <a:gd name="connsiteX1-471" fmla="*/ 4871753 w 14512849"/>
                <a:gd name="connsiteY1-472" fmla="*/ 2116481 h 2486704"/>
                <a:gd name="connsiteX2-473" fmla="*/ 10706507 w 14512849"/>
                <a:gd name="connsiteY2-474" fmla="*/ 259969 h 2486704"/>
                <a:gd name="connsiteX3-475" fmla="*/ 14512849 w 14512849"/>
                <a:gd name="connsiteY3-476" fmla="*/ 92153 h 2486704"/>
                <a:gd name="connsiteX4-477" fmla="*/ 11321966 w 14512849"/>
                <a:gd name="connsiteY4-478" fmla="*/ 1563026 h 2486704"/>
                <a:gd name="connsiteX5-479" fmla="*/ 3568387 w 14512849"/>
                <a:gd name="connsiteY5-480" fmla="*/ 2467954 h 2486704"/>
                <a:gd name="connsiteX6-481" fmla="*/ 51512 w 14512849"/>
                <a:gd name="connsiteY6-482" fmla="*/ 1257047 h 2486704"/>
                <a:gd name="connsiteX0-483" fmla="*/ 51512 w 14512849"/>
                <a:gd name="connsiteY0-484" fmla="*/ 1257047 h 2487839"/>
                <a:gd name="connsiteX1-485" fmla="*/ 4871753 w 14512849"/>
                <a:gd name="connsiteY1-486" fmla="*/ 2116481 h 2487839"/>
                <a:gd name="connsiteX2-487" fmla="*/ 10706507 w 14512849"/>
                <a:gd name="connsiteY2-488" fmla="*/ 259969 h 2487839"/>
                <a:gd name="connsiteX3-489" fmla="*/ 14512849 w 14512849"/>
                <a:gd name="connsiteY3-490" fmla="*/ 92153 h 2487839"/>
                <a:gd name="connsiteX4-491" fmla="*/ 14221846 w 14512849"/>
                <a:gd name="connsiteY4-492" fmla="*/ 1624725 h 2487839"/>
                <a:gd name="connsiteX5-493" fmla="*/ 3568387 w 14512849"/>
                <a:gd name="connsiteY5-494" fmla="*/ 2467954 h 2487839"/>
                <a:gd name="connsiteX6-495" fmla="*/ 51512 w 14512849"/>
                <a:gd name="connsiteY6-496" fmla="*/ 1257047 h 2487839"/>
                <a:gd name="connsiteX0-497" fmla="*/ 51512 w 14512849"/>
                <a:gd name="connsiteY0-498" fmla="*/ 1257047 h 2478786"/>
                <a:gd name="connsiteX1-499" fmla="*/ 4871753 w 14512849"/>
                <a:gd name="connsiteY1-500" fmla="*/ 2116481 h 2478786"/>
                <a:gd name="connsiteX2-501" fmla="*/ 10706507 w 14512849"/>
                <a:gd name="connsiteY2-502" fmla="*/ 259969 h 2478786"/>
                <a:gd name="connsiteX3-503" fmla="*/ 14512849 w 14512849"/>
                <a:gd name="connsiteY3-504" fmla="*/ 92153 h 2478786"/>
                <a:gd name="connsiteX4-505" fmla="*/ 14221846 w 14512849"/>
                <a:gd name="connsiteY4-506" fmla="*/ 1624725 h 2478786"/>
                <a:gd name="connsiteX5-507" fmla="*/ 3568387 w 14512849"/>
                <a:gd name="connsiteY5-508" fmla="*/ 2467954 h 2478786"/>
                <a:gd name="connsiteX6-509" fmla="*/ 51512 w 14512849"/>
                <a:gd name="connsiteY6-510" fmla="*/ 1257047 h 2478786"/>
                <a:gd name="connsiteX0-511" fmla="*/ 51512 w 14512849"/>
                <a:gd name="connsiteY0-512" fmla="*/ 1257047 h 2601510"/>
                <a:gd name="connsiteX1-513" fmla="*/ 4871753 w 14512849"/>
                <a:gd name="connsiteY1-514" fmla="*/ 2116481 h 2601510"/>
                <a:gd name="connsiteX2-515" fmla="*/ 10706507 w 14512849"/>
                <a:gd name="connsiteY2-516" fmla="*/ 259969 h 2601510"/>
                <a:gd name="connsiteX3-517" fmla="*/ 14512849 w 14512849"/>
                <a:gd name="connsiteY3-518" fmla="*/ 92153 h 2601510"/>
                <a:gd name="connsiteX4-519" fmla="*/ 14221846 w 14512849"/>
                <a:gd name="connsiteY4-520" fmla="*/ 1624725 h 2601510"/>
                <a:gd name="connsiteX5-521" fmla="*/ 4123683 w 14512849"/>
                <a:gd name="connsiteY5-522" fmla="*/ 2591353 h 2601510"/>
                <a:gd name="connsiteX6-523" fmla="*/ 51512 w 14512849"/>
                <a:gd name="connsiteY6-524" fmla="*/ 1257047 h 2601510"/>
                <a:gd name="connsiteX0-525" fmla="*/ 51512 w 14512849"/>
                <a:gd name="connsiteY0-526" fmla="*/ 1257047 h 2595516"/>
                <a:gd name="connsiteX1-527" fmla="*/ 4871753 w 14512849"/>
                <a:gd name="connsiteY1-528" fmla="*/ 2116481 h 2595516"/>
                <a:gd name="connsiteX2-529" fmla="*/ 10706507 w 14512849"/>
                <a:gd name="connsiteY2-530" fmla="*/ 259969 h 2595516"/>
                <a:gd name="connsiteX3-531" fmla="*/ 14512849 w 14512849"/>
                <a:gd name="connsiteY3-532" fmla="*/ 92153 h 2595516"/>
                <a:gd name="connsiteX4-533" fmla="*/ 14221846 w 14512849"/>
                <a:gd name="connsiteY4-534" fmla="*/ 1624725 h 2595516"/>
                <a:gd name="connsiteX5-535" fmla="*/ 4123683 w 14512849"/>
                <a:gd name="connsiteY5-536" fmla="*/ 2591353 h 2595516"/>
                <a:gd name="connsiteX6-537" fmla="*/ 51512 w 14512849"/>
                <a:gd name="connsiteY6-538" fmla="*/ 1257047 h 2595516"/>
                <a:gd name="connsiteX0-539" fmla="*/ 51512 w 14512849"/>
                <a:gd name="connsiteY0-540" fmla="*/ 1257047 h 2592047"/>
                <a:gd name="connsiteX1-541" fmla="*/ 4871753 w 14512849"/>
                <a:gd name="connsiteY1-542" fmla="*/ 2116481 h 2592047"/>
                <a:gd name="connsiteX2-543" fmla="*/ 10706507 w 14512849"/>
                <a:gd name="connsiteY2-544" fmla="*/ 259969 h 2592047"/>
                <a:gd name="connsiteX3-545" fmla="*/ 14512849 w 14512849"/>
                <a:gd name="connsiteY3-546" fmla="*/ 92153 h 2592047"/>
                <a:gd name="connsiteX4-547" fmla="*/ 14221846 w 14512849"/>
                <a:gd name="connsiteY4-548" fmla="*/ 1624725 h 2592047"/>
                <a:gd name="connsiteX5-549" fmla="*/ 4123683 w 14512849"/>
                <a:gd name="connsiteY5-550" fmla="*/ 2591353 h 2592047"/>
                <a:gd name="connsiteX6-551" fmla="*/ 51512 w 14512849"/>
                <a:gd name="connsiteY6-552" fmla="*/ 1257047 h 2592047"/>
                <a:gd name="connsiteX0-553" fmla="*/ 75995 w 13426739"/>
                <a:gd name="connsiteY0-554" fmla="*/ 1462713 h 2592047"/>
                <a:gd name="connsiteX1-555" fmla="*/ 3785643 w 13426739"/>
                <a:gd name="connsiteY1-556" fmla="*/ 2116481 h 2592047"/>
                <a:gd name="connsiteX2-557" fmla="*/ 9620397 w 13426739"/>
                <a:gd name="connsiteY2-558" fmla="*/ 259969 h 2592047"/>
                <a:gd name="connsiteX3-559" fmla="*/ 13426739 w 13426739"/>
                <a:gd name="connsiteY3-560" fmla="*/ 92153 h 2592047"/>
                <a:gd name="connsiteX4-561" fmla="*/ 13135736 w 13426739"/>
                <a:gd name="connsiteY4-562" fmla="*/ 1624725 h 2592047"/>
                <a:gd name="connsiteX5-563" fmla="*/ 3037573 w 13426739"/>
                <a:gd name="connsiteY5-564" fmla="*/ 2591353 h 2592047"/>
                <a:gd name="connsiteX6-565" fmla="*/ 75995 w 13426739"/>
                <a:gd name="connsiteY6-566" fmla="*/ 1462713 h 2592047"/>
                <a:gd name="connsiteX0-567" fmla="*/ 70476 w 13421220"/>
                <a:gd name="connsiteY0-568" fmla="*/ 1462713 h 2592047"/>
                <a:gd name="connsiteX1-569" fmla="*/ 3965223 w 13421220"/>
                <a:gd name="connsiteY1-570" fmla="*/ 1972516 h 2592047"/>
                <a:gd name="connsiteX2-571" fmla="*/ 9614878 w 13421220"/>
                <a:gd name="connsiteY2-572" fmla="*/ 259969 h 2592047"/>
                <a:gd name="connsiteX3-573" fmla="*/ 13421220 w 13421220"/>
                <a:gd name="connsiteY3-574" fmla="*/ 92153 h 2592047"/>
                <a:gd name="connsiteX4-575" fmla="*/ 13130217 w 13421220"/>
                <a:gd name="connsiteY4-576" fmla="*/ 1624725 h 2592047"/>
                <a:gd name="connsiteX5-577" fmla="*/ 3032054 w 13421220"/>
                <a:gd name="connsiteY5-578" fmla="*/ 2591353 h 2592047"/>
                <a:gd name="connsiteX6-579" fmla="*/ 70476 w 13421220"/>
                <a:gd name="connsiteY6-580" fmla="*/ 1462713 h 2592047"/>
                <a:gd name="connsiteX0-581" fmla="*/ 70476 w 13421220"/>
                <a:gd name="connsiteY0-582" fmla="*/ 1462713 h 2468699"/>
                <a:gd name="connsiteX1-583" fmla="*/ 3965223 w 13421220"/>
                <a:gd name="connsiteY1-584" fmla="*/ 1972516 h 2468699"/>
                <a:gd name="connsiteX2-585" fmla="*/ 9614878 w 13421220"/>
                <a:gd name="connsiteY2-586" fmla="*/ 259969 h 2468699"/>
                <a:gd name="connsiteX3-587" fmla="*/ 13421220 w 13421220"/>
                <a:gd name="connsiteY3-588" fmla="*/ 92153 h 2468699"/>
                <a:gd name="connsiteX4-589" fmla="*/ 13130217 w 13421220"/>
                <a:gd name="connsiteY4-590" fmla="*/ 1624725 h 2468699"/>
                <a:gd name="connsiteX5-591" fmla="*/ 3299419 w 13421220"/>
                <a:gd name="connsiteY5-592" fmla="*/ 2467954 h 2468699"/>
                <a:gd name="connsiteX6-593" fmla="*/ 70476 w 13421220"/>
                <a:gd name="connsiteY6-594" fmla="*/ 1462713 h 2468699"/>
                <a:gd name="connsiteX0-595" fmla="*/ 79432 w 13142245"/>
                <a:gd name="connsiteY0-596" fmla="*/ 1421580 h 2468699"/>
                <a:gd name="connsiteX1-597" fmla="*/ 3686248 w 13142245"/>
                <a:gd name="connsiteY1-598" fmla="*/ 1972516 h 2468699"/>
                <a:gd name="connsiteX2-599" fmla="*/ 9335903 w 13142245"/>
                <a:gd name="connsiteY2-600" fmla="*/ 259969 h 2468699"/>
                <a:gd name="connsiteX3-601" fmla="*/ 13142245 w 13142245"/>
                <a:gd name="connsiteY3-602" fmla="*/ 92153 h 2468699"/>
                <a:gd name="connsiteX4-603" fmla="*/ 12851242 w 13142245"/>
                <a:gd name="connsiteY4-604" fmla="*/ 1624725 h 2468699"/>
                <a:gd name="connsiteX5-605" fmla="*/ 3020444 w 13142245"/>
                <a:gd name="connsiteY5-606" fmla="*/ 2467954 h 2468699"/>
                <a:gd name="connsiteX6-607" fmla="*/ 79432 w 13142245"/>
                <a:gd name="connsiteY6-608" fmla="*/ 1421580 h 2468699"/>
                <a:gd name="connsiteX0-609" fmla="*/ 79432 w 13142245"/>
                <a:gd name="connsiteY0-610" fmla="*/ 1359880 h 2468699"/>
                <a:gd name="connsiteX1-611" fmla="*/ 3686248 w 13142245"/>
                <a:gd name="connsiteY1-612" fmla="*/ 1972516 h 2468699"/>
                <a:gd name="connsiteX2-613" fmla="*/ 9335903 w 13142245"/>
                <a:gd name="connsiteY2-614" fmla="*/ 259969 h 2468699"/>
                <a:gd name="connsiteX3-615" fmla="*/ 13142245 w 13142245"/>
                <a:gd name="connsiteY3-616" fmla="*/ 92153 h 2468699"/>
                <a:gd name="connsiteX4-617" fmla="*/ 12851242 w 13142245"/>
                <a:gd name="connsiteY4-618" fmla="*/ 1624725 h 2468699"/>
                <a:gd name="connsiteX5-619" fmla="*/ 3020444 w 13142245"/>
                <a:gd name="connsiteY5-620" fmla="*/ 2467954 h 2468699"/>
                <a:gd name="connsiteX6-621" fmla="*/ 79432 w 13142245"/>
                <a:gd name="connsiteY6-622" fmla="*/ 1359880 h 2468699"/>
                <a:gd name="connsiteX0-623" fmla="*/ 89908 w 12885356"/>
                <a:gd name="connsiteY0-624" fmla="*/ 1730077 h 2468699"/>
                <a:gd name="connsiteX1-625" fmla="*/ 3429359 w 12885356"/>
                <a:gd name="connsiteY1-626" fmla="*/ 1972516 h 2468699"/>
                <a:gd name="connsiteX2-627" fmla="*/ 9079014 w 12885356"/>
                <a:gd name="connsiteY2-628" fmla="*/ 259969 h 2468699"/>
                <a:gd name="connsiteX3-629" fmla="*/ 12885356 w 12885356"/>
                <a:gd name="connsiteY3-630" fmla="*/ 92153 h 2468699"/>
                <a:gd name="connsiteX4-631" fmla="*/ 12594353 w 12885356"/>
                <a:gd name="connsiteY4-632" fmla="*/ 1624725 h 2468699"/>
                <a:gd name="connsiteX5-633" fmla="*/ 2763555 w 12885356"/>
                <a:gd name="connsiteY5-634" fmla="*/ 2467954 h 2468699"/>
                <a:gd name="connsiteX6-635" fmla="*/ 89908 w 12885356"/>
                <a:gd name="connsiteY6-636" fmla="*/ 1730077 h 2468699"/>
                <a:gd name="connsiteX0-637" fmla="*/ 89908 w 12885356"/>
                <a:gd name="connsiteY0-638" fmla="*/ 1730077 h 2468883"/>
                <a:gd name="connsiteX1-639" fmla="*/ 3429359 w 12885356"/>
                <a:gd name="connsiteY1-640" fmla="*/ 1972516 h 2468883"/>
                <a:gd name="connsiteX2-641" fmla="*/ 9079014 w 12885356"/>
                <a:gd name="connsiteY2-642" fmla="*/ 259969 h 2468883"/>
                <a:gd name="connsiteX3-643" fmla="*/ 12885356 w 12885356"/>
                <a:gd name="connsiteY3-644" fmla="*/ 92153 h 2468883"/>
                <a:gd name="connsiteX4-645" fmla="*/ 12717752 w 12885356"/>
                <a:gd name="connsiteY4-646" fmla="*/ 1953789 h 2468883"/>
                <a:gd name="connsiteX5-647" fmla="*/ 2763555 w 12885356"/>
                <a:gd name="connsiteY5-648" fmla="*/ 2467954 h 2468883"/>
                <a:gd name="connsiteX6-649" fmla="*/ 89908 w 12885356"/>
                <a:gd name="connsiteY6-650" fmla="*/ 1730077 h 2468883"/>
                <a:gd name="connsiteX0-651" fmla="*/ 102773 w 12640032"/>
                <a:gd name="connsiteY0-652" fmla="*/ 2079390 h 2468883"/>
                <a:gd name="connsiteX1-653" fmla="*/ 3184035 w 12640032"/>
                <a:gd name="connsiteY1-654" fmla="*/ 1972516 h 2468883"/>
                <a:gd name="connsiteX2-655" fmla="*/ 8833690 w 12640032"/>
                <a:gd name="connsiteY2-656" fmla="*/ 259969 h 2468883"/>
                <a:gd name="connsiteX3-657" fmla="*/ 12640032 w 12640032"/>
                <a:gd name="connsiteY3-658" fmla="*/ 92153 h 2468883"/>
                <a:gd name="connsiteX4-659" fmla="*/ 12472428 w 12640032"/>
                <a:gd name="connsiteY4-660" fmla="*/ 1953789 h 2468883"/>
                <a:gd name="connsiteX5-661" fmla="*/ 2518231 w 12640032"/>
                <a:gd name="connsiteY5-662" fmla="*/ 2467954 h 2468883"/>
                <a:gd name="connsiteX6-663" fmla="*/ 102773 w 12640032"/>
                <a:gd name="connsiteY6-664" fmla="*/ 2079390 h 24688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640032" h="2468883">
                  <a:moveTo>
                    <a:pt x="102773" y="2079390"/>
                  </a:moveTo>
                  <a:cubicBezTo>
                    <a:pt x="-376718" y="1884894"/>
                    <a:pt x="850297" y="2156228"/>
                    <a:pt x="3184035" y="1972516"/>
                  </a:cubicBezTo>
                  <a:cubicBezTo>
                    <a:pt x="4903028" y="1900267"/>
                    <a:pt x="7258765" y="545787"/>
                    <a:pt x="8833690" y="259969"/>
                  </a:cubicBezTo>
                  <a:cubicBezTo>
                    <a:pt x="10408615" y="-25849"/>
                    <a:pt x="12165263" y="-66827"/>
                    <a:pt x="12640032" y="92153"/>
                  </a:cubicBezTo>
                  <a:lnTo>
                    <a:pt x="12472428" y="1953789"/>
                  </a:lnTo>
                  <a:cubicBezTo>
                    <a:pt x="10141554" y="1194799"/>
                    <a:pt x="7084000" y="2508667"/>
                    <a:pt x="2518231" y="2467954"/>
                  </a:cubicBezTo>
                  <a:cubicBezTo>
                    <a:pt x="1230455" y="2316853"/>
                    <a:pt x="-45900" y="2035136"/>
                    <a:pt x="102773" y="20793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任意多边形: 形状 11"/>
            <p:cNvSpPr/>
            <p:nvPr/>
          </p:nvSpPr>
          <p:spPr bwMode="auto">
            <a:xfrm flipV="1">
              <a:off x="-794671" y="4131829"/>
              <a:ext cx="13264303" cy="4338735"/>
            </a:xfrm>
            <a:custGeom>
              <a:avLst/>
              <a:gdLst>
                <a:gd name="connsiteX0" fmla="*/ 8707732 w 13264303"/>
                <a:gd name="connsiteY0" fmla="*/ 1480367 h 4338735"/>
                <a:gd name="connsiteX1" fmla="*/ 9001744 w 13264303"/>
                <a:gd name="connsiteY1" fmla="*/ 1466643 h 4338735"/>
                <a:gd name="connsiteX2" fmla="*/ 10402594 w 13264303"/>
                <a:gd name="connsiteY2" fmla="*/ 1477581 h 4338735"/>
                <a:gd name="connsiteX3" fmla="*/ 10451980 w 13264303"/>
                <a:gd name="connsiteY3" fmla="*/ 1480367 h 4338735"/>
                <a:gd name="connsiteX4" fmla="*/ 189737 w 13264303"/>
                <a:gd name="connsiteY4" fmla="*/ 4338609 h 4338735"/>
                <a:gd name="connsiteX5" fmla="*/ 2247728 w 13264303"/>
                <a:gd name="connsiteY5" fmla="*/ 3885536 h 4338735"/>
                <a:gd name="connsiteX6" fmla="*/ 9001744 w 13264303"/>
                <a:gd name="connsiteY6" fmla="*/ 1911144 h 4338735"/>
                <a:gd name="connsiteX7" fmla="*/ 13264303 w 13264303"/>
                <a:gd name="connsiteY7" fmla="*/ 2455597 h 4338735"/>
                <a:gd name="connsiteX8" fmla="*/ 13264303 w 13264303"/>
                <a:gd name="connsiteY8" fmla="*/ 2122050 h 4338735"/>
                <a:gd name="connsiteX9" fmla="*/ 13264303 w 13264303"/>
                <a:gd name="connsiteY9" fmla="*/ 2011096 h 4338735"/>
                <a:gd name="connsiteX10" fmla="*/ 13264303 w 13264303"/>
                <a:gd name="connsiteY10" fmla="*/ 1982848 h 4338735"/>
                <a:gd name="connsiteX11" fmla="*/ 13264303 w 13264303"/>
                <a:gd name="connsiteY11" fmla="*/ 1946668 h 4338735"/>
                <a:gd name="connsiteX12" fmla="*/ 13264303 w 13264303"/>
                <a:gd name="connsiteY12" fmla="*/ 1928141 h 4338735"/>
                <a:gd name="connsiteX13" fmla="*/ 13264303 w 13264303"/>
                <a:gd name="connsiteY13" fmla="*/ 1852068 h 4338735"/>
                <a:gd name="connsiteX14" fmla="*/ 13264303 w 13264303"/>
                <a:gd name="connsiteY14" fmla="*/ 1773949 h 4338735"/>
                <a:gd name="connsiteX15" fmla="*/ 13264303 w 13264303"/>
                <a:gd name="connsiteY15" fmla="*/ 1759722 h 4338735"/>
                <a:gd name="connsiteX16" fmla="*/ 13264303 w 13264303"/>
                <a:gd name="connsiteY16" fmla="*/ 1695108 h 4338735"/>
                <a:gd name="connsiteX17" fmla="*/ 13264303 w 13264303"/>
                <a:gd name="connsiteY17" fmla="*/ 1683751 h 4338735"/>
                <a:gd name="connsiteX18" fmla="*/ 13264303 w 13264303"/>
                <a:gd name="connsiteY18" fmla="*/ 1677550 h 4338735"/>
                <a:gd name="connsiteX19" fmla="*/ 13264303 w 13264303"/>
                <a:gd name="connsiteY19" fmla="*/ 1663432 h 4338735"/>
                <a:gd name="connsiteX20" fmla="*/ 13264303 w 13264303"/>
                <a:gd name="connsiteY20" fmla="*/ 1636510 h 4338735"/>
                <a:gd name="connsiteX21" fmla="*/ 13264303 w 13264303"/>
                <a:gd name="connsiteY21" fmla="*/ 1624754 h 4338735"/>
                <a:gd name="connsiteX22" fmla="*/ 13264303 w 13264303"/>
                <a:gd name="connsiteY22" fmla="*/ 1600796 h 4338735"/>
                <a:gd name="connsiteX23" fmla="*/ 13264303 w 13264303"/>
                <a:gd name="connsiteY23" fmla="*/ 1565496 h 4338735"/>
                <a:gd name="connsiteX24" fmla="*/ 13264303 w 13264303"/>
                <a:gd name="connsiteY24" fmla="*/ 1557391 h 4338735"/>
                <a:gd name="connsiteX25" fmla="*/ 13264303 w 13264303"/>
                <a:gd name="connsiteY25" fmla="*/ 1519940 h 4338735"/>
                <a:gd name="connsiteX26" fmla="*/ 13264303 w 13264303"/>
                <a:gd name="connsiteY26" fmla="*/ 1507393 h 4338735"/>
                <a:gd name="connsiteX27" fmla="*/ 13264303 w 13264303"/>
                <a:gd name="connsiteY27" fmla="*/ 1502167 h 4338735"/>
                <a:gd name="connsiteX28" fmla="*/ 13264303 w 13264303"/>
                <a:gd name="connsiteY28" fmla="*/ 1490695 h 4338735"/>
                <a:gd name="connsiteX29" fmla="*/ 13264303 w 13264303"/>
                <a:gd name="connsiteY29" fmla="*/ 1480367 h 4338735"/>
                <a:gd name="connsiteX30" fmla="*/ 13264303 w 13264303"/>
                <a:gd name="connsiteY30" fmla="*/ 1432377 h 4338735"/>
                <a:gd name="connsiteX31" fmla="*/ 13264303 w 13264303"/>
                <a:gd name="connsiteY31" fmla="*/ 1350205 h 4338735"/>
                <a:gd name="connsiteX32" fmla="*/ 13264303 w 13264303"/>
                <a:gd name="connsiteY32" fmla="*/ 1329448 h 4338735"/>
                <a:gd name="connsiteX33" fmla="*/ 13264303 w 13264303"/>
                <a:gd name="connsiteY33" fmla="*/ 1302575 h 4338735"/>
                <a:gd name="connsiteX34" fmla="*/ 13264303 w 13264303"/>
                <a:gd name="connsiteY34" fmla="*/ 1274327 h 4338735"/>
                <a:gd name="connsiteX35" fmla="*/ 13264303 w 13264303"/>
                <a:gd name="connsiteY35" fmla="*/ 1250607 h 4338735"/>
                <a:gd name="connsiteX36" fmla="*/ 13264303 w 13264303"/>
                <a:gd name="connsiteY36" fmla="*/ 1219620 h 4338735"/>
                <a:gd name="connsiteX37" fmla="*/ 13264303 w 13264303"/>
                <a:gd name="connsiteY37" fmla="*/ 1180253 h 4338735"/>
                <a:gd name="connsiteX38" fmla="*/ 13264303 w 13264303"/>
                <a:gd name="connsiteY38" fmla="*/ 1174822 h 4338735"/>
                <a:gd name="connsiteX39" fmla="*/ 13264303 w 13264303"/>
                <a:gd name="connsiteY39" fmla="*/ 1143548 h 4338735"/>
                <a:gd name="connsiteX40" fmla="*/ 13264303 w 13264303"/>
                <a:gd name="connsiteY40" fmla="*/ 1120995 h 4338735"/>
                <a:gd name="connsiteX41" fmla="*/ 13264303 w 13264303"/>
                <a:gd name="connsiteY41" fmla="*/ 1075439 h 4338735"/>
                <a:gd name="connsiteX42" fmla="*/ 13264303 w 13264303"/>
                <a:gd name="connsiteY42" fmla="*/ 1051201 h 4338735"/>
                <a:gd name="connsiteX43" fmla="*/ 13264303 w 13264303"/>
                <a:gd name="connsiteY43" fmla="*/ 1046194 h 4338735"/>
                <a:gd name="connsiteX44" fmla="*/ 13264303 w 13264303"/>
                <a:gd name="connsiteY44" fmla="*/ 1035866 h 4338735"/>
                <a:gd name="connsiteX45" fmla="*/ 13264303 w 13264303"/>
                <a:gd name="connsiteY45" fmla="*/ 1002103 h 4338735"/>
                <a:gd name="connsiteX46" fmla="*/ 13264303 w 13264303"/>
                <a:gd name="connsiteY46" fmla="*/ 975230 h 4338735"/>
                <a:gd name="connsiteX47" fmla="*/ 13264303 w 13264303"/>
                <a:gd name="connsiteY47" fmla="*/ 969029 h 4338735"/>
                <a:gd name="connsiteX48" fmla="*/ 13264303 w 13264303"/>
                <a:gd name="connsiteY48" fmla="*/ 954911 h 4338735"/>
                <a:gd name="connsiteX49" fmla="*/ 13264303 w 13264303"/>
                <a:gd name="connsiteY49" fmla="*/ 892275 h 4338735"/>
                <a:gd name="connsiteX50" fmla="*/ 13264303 w 13264303"/>
                <a:gd name="connsiteY50" fmla="*/ 886861 h 4338735"/>
                <a:gd name="connsiteX51" fmla="*/ 13264303 w 13264303"/>
                <a:gd name="connsiteY51" fmla="*/ 848870 h 4338735"/>
                <a:gd name="connsiteX52" fmla="*/ 13264303 w 13264303"/>
                <a:gd name="connsiteY52" fmla="*/ 836951 h 4338735"/>
                <a:gd name="connsiteX53" fmla="*/ 13264303 w 13264303"/>
                <a:gd name="connsiteY53" fmla="*/ 798872 h 4338735"/>
                <a:gd name="connsiteX54" fmla="*/ 13264303 w 13264303"/>
                <a:gd name="connsiteY54" fmla="*/ 793650 h 4338735"/>
                <a:gd name="connsiteX55" fmla="*/ 13264303 w 13264303"/>
                <a:gd name="connsiteY55" fmla="*/ 793646 h 4338735"/>
                <a:gd name="connsiteX56" fmla="*/ 13264303 w 13264303"/>
                <a:gd name="connsiteY56" fmla="*/ 758056 h 4338735"/>
                <a:gd name="connsiteX57" fmla="*/ 13264303 w 13264303"/>
                <a:gd name="connsiteY57" fmla="*/ 731270 h 4338735"/>
                <a:gd name="connsiteX58" fmla="*/ 13264303 w 13264303"/>
                <a:gd name="connsiteY58" fmla="*/ 723856 h 4338735"/>
                <a:gd name="connsiteX59" fmla="*/ 13264303 w 13264303"/>
                <a:gd name="connsiteY59" fmla="*/ 714392 h 4338735"/>
                <a:gd name="connsiteX60" fmla="*/ 13264303 w 13264303"/>
                <a:gd name="connsiteY60" fmla="*/ 708521 h 4338735"/>
                <a:gd name="connsiteX61" fmla="*/ 13264303 w 13264303"/>
                <a:gd name="connsiteY61" fmla="*/ 641684 h 4338735"/>
                <a:gd name="connsiteX62" fmla="*/ 13264303 w 13264303"/>
                <a:gd name="connsiteY62" fmla="*/ 620927 h 4338735"/>
                <a:gd name="connsiteX63" fmla="*/ 13264303 w 13264303"/>
                <a:gd name="connsiteY63" fmla="*/ 542086 h 4338735"/>
                <a:gd name="connsiteX64" fmla="*/ 13264303 w 13264303"/>
                <a:gd name="connsiteY64" fmla="*/ 471732 h 4338735"/>
                <a:gd name="connsiteX65" fmla="*/ 13264303 w 13264303"/>
                <a:gd name="connsiteY65" fmla="*/ 466301 h 4338735"/>
                <a:gd name="connsiteX66" fmla="*/ 13264303 w 13264303"/>
                <a:gd name="connsiteY66" fmla="*/ 412474 h 4338735"/>
                <a:gd name="connsiteX67" fmla="*/ 13264303 w 13264303"/>
                <a:gd name="connsiteY67" fmla="*/ 366918 h 4338735"/>
                <a:gd name="connsiteX68" fmla="*/ 13264303 w 13264303"/>
                <a:gd name="connsiteY68" fmla="*/ 337673 h 4338735"/>
                <a:gd name="connsiteX69" fmla="*/ 13264303 w 13264303"/>
                <a:gd name="connsiteY69" fmla="*/ 327345 h 4338735"/>
                <a:gd name="connsiteX70" fmla="*/ 13264303 w 13264303"/>
                <a:gd name="connsiteY70" fmla="*/ 293582 h 4338735"/>
                <a:gd name="connsiteX71" fmla="*/ 13264303 w 13264303"/>
                <a:gd name="connsiteY71" fmla="*/ 0 h 4338735"/>
                <a:gd name="connsiteX72" fmla="*/ 0 w 13264303"/>
                <a:gd name="connsiteY72" fmla="*/ 0 h 4338735"/>
                <a:gd name="connsiteX73" fmla="*/ 0 w 13264303"/>
                <a:gd name="connsiteY73" fmla="*/ 259007 h 4338735"/>
                <a:gd name="connsiteX74" fmla="*/ 0 w 13264303"/>
                <a:gd name="connsiteY74" fmla="*/ 327345 h 4338735"/>
                <a:gd name="connsiteX75" fmla="*/ 0 w 13264303"/>
                <a:gd name="connsiteY75" fmla="*/ 501832 h 4338735"/>
                <a:gd name="connsiteX76" fmla="*/ 0 w 13264303"/>
                <a:gd name="connsiteY76" fmla="*/ 586352 h 4338735"/>
                <a:gd name="connsiteX77" fmla="*/ 0 w 13264303"/>
                <a:gd name="connsiteY77" fmla="*/ 708521 h 4338735"/>
                <a:gd name="connsiteX78" fmla="*/ 0 w 13264303"/>
                <a:gd name="connsiteY78" fmla="*/ 728995 h 4338735"/>
                <a:gd name="connsiteX79" fmla="*/ 0 w 13264303"/>
                <a:gd name="connsiteY79" fmla="*/ 829177 h 4338735"/>
                <a:gd name="connsiteX80" fmla="*/ 0 w 13264303"/>
                <a:gd name="connsiteY80" fmla="*/ 941021 h 4338735"/>
                <a:gd name="connsiteX81" fmla="*/ 0 w 13264303"/>
                <a:gd name="connsiteY81" fmla="*/ 967528 h 4338735"/>
                <a:gd name="connsiteX82" fmla="*/ 0 w 13264303"/>
                <a:gd name="connsiteY82" fmla="*/ 1035866 h 4338735"/>
                <a:gd name="connsiteX83" fmla="*/ 0 w 13264303"/>
                <a:gd name="connsiteY83" fmla="*/ 1056340 h 4338735"/>
                <a:gd name="connsiteX84" fmla="*/ 0 w 13264303"/>
                <a:gd name="connsiteY84" fmla="*/ 1138430 h 4338735"/>
                <a:gd name="connsiteX85" fmla="*/ 0 w 13264303"/>
                <a:gd name="connsiteY85" fmla="*/ 1210353 h 4338735"/>
                <a:gd name="connsiteX86" fmla="*/ 0 w 13264303"/>
                <a:gd name="connsiteY86" fmla="*/ 1268366 h 4338735"/>
                <a:gd name="connsiteX87" fmla="*/ 0 w 13264303"/>
                <a:gd name="connsiteY87" fmla="*/ 1294873 h 4338735"/>
                <a:gd name="connsiteX88" fmla="*/ 0 w 13264303"/>
                <a:gd name="connsiteY88" fmla="*/ 1321745 h 4338735"/>
                <a:gd name="connsiteX89" fmla="*/ 0 w 13264303"/>
                <a:gd name="connsiteY89" fmla="*/ 1437516 h 4338735"/>
                <a:gd name="connsiteX90" fmla="*/ 0 w 13264303"/>
                <a:gd name="connsiteY90" fmla="*/ 1465775 h 4338735"/>
                <a:gd name="connsiteX91" fmla="*/ 0 w 13264303"/>
                <a:gd name="connsiteY91" fmla="*/ 1480367 h 4338735"/>
                <a:gd name="connsiteX92" fmla="*/ 0 w 13264303"/>
                <a:gd name="connsiteY92" fmla="*/ 1491487 h 4338735"/>
                <a:gd name="connsiteX93" fmla="*/ 0 w 13264303"/>
                <a:gd name="connsiteY93" fmla="*/ 1537698 h 4338735"/>
                <a:gd name="connsiteX94" fmla="*/ 0 w 13264303"/>
                <a:gd name="connsiteY94" fmla="*/ 1648179 h 4338735"/>
                <a:gd name="connsiteX95" fmla="*/ 0 w 13264303"/>
                <a:gd name="connsiteY95" fmla="*/ 1649090 h 4338735"/>
                <a:gd name="connsiteX96" fmla="*/ 0 w 13264303"/>
                <a:gd name="connsiteY96" fmla="*/ 1649542 h 4338735"/>
                <a:gd name="connsiteX97" fmla="*/ 0 w 13264303"/>
                <a:gd name="connsiteY97" fmla="*/ 1739374 h 4338735"/>
                <a:gd name="connsiteX98" fmla="*/ 0 w 13264303"/>
                <a:gd name="connsiteY98" fmla="*/ 1764861 h 4338735"/>
                <a:gd name="connsiteX99" fmla="*/ 0 w 13264303"/>
                <a:gd name="connsiteY99" fmla="*/ 1792342 h 4338735"/>
                <a:gd name="connsiteX100" fmla="*/ 0 w 13264303"/>
                <a:gd name="connsiteY100" fmla="*/ 1818832 h 4338735"/>
                <a:gd name="connsiteX101" fmla="*/ 0 w 13264303"/>
                <a:gd name="connsiteY101" fmla="*/ 1846951 h 4338735"/>
                <a:gd name="connsiteX102" fmla="*/ 0 w 13264303"/>
                <a:gd name="connsiteY102" fmla="*/ 1924499 h 4338735"/>
                <a:gd name="connsiteX103" fmla="*/ 0 w 13264303"/>
                <a:gd name="connsiteY103" fmla="*/ 1975523 h 4338735"/>
                <a:gd name="connsiteX104" fmla="*/ 0 w 13264303"/>
                <a:gd name="connsiteY104" fmla="*/ 1976887 h 4338735"/>
                <a:gd name="connsiteX105" fmla="*/ 0 w 13264303"/>
                <a:gd name="connsiteY105" fmla="*/ 1982199 h 4338735"/>
                <a:gd name="connsiteX106" fmla="*/ 0 w 13264303"/>
                <a:gd name="connsiteY106" fmla="*/ 2030266 h 4338735"/>
                <a:gd name="connsiteX107" fmla="*/ 0 w 13264303"/>
                <a:gd name="connsiteY107" fmla="*/ 2045172 h 4338735"/>
                <a:gd name="connsiteX108" fmla="*/ 0 w 13264303"/>
                <a:gd name="connsiteY108" fmla="*/ 2119687 h 4338735"/>
                <a:gd name="connsiteX109" fmla="*/ 0 w 13264303"/>
                <a:gd name="connsiteY109" fmla="*/ 2154882 h 4338735"/>
                <a:gd name="connsiteX110" fmla="*/ 0 w 13264303"/>
                <a:gd name="connsiteY110" fmla="*/ 2174296 h 4338735"/>
                <a:gd name="connsiteX111" fmla="*/ 0 w 13264303"/>
                <a:gd name="connsiteY111" fmla="*/ 2200008 h 4338735"/>
                <a:gd name="connsiteX112" fmla="*/ 0 w 13264303"/>
                <a:gd name="connsiteY112" fmla="*/ 2209362 h 4338735"/>
                <a:gd name="connsiteX113" fmla="*/ 0 w 13264303"/>
                <a:gd name="connsiteY113" fmla="*/ 2251844 h 4338735"/>
                <a:gd name="connsiteX114" fmla="*/ 0 w 13264303"/>
                <a:gd name="connsiteY114" fmla="*/ 2254152 h 4338735"/>
                <a:gd name="connsiteX115" fmla="*/ 0 w 13264303"/>
                <a:gd name="connsiteY115" fmla="*/ 2343504 h 4338735"/>
                <a:gd name="connsiteX116" fmla="*/ 0 w 13264303"/>
                <a:gd name="connsiteY116" fmla="*/ 2356700 h 4338735"/>
                <a:gd name="connsiteX117" fmla="*/ 0 w 13264303"/>
                <a:gd name="connsiteY117" fmla="*/ 2357611 h 4338735"/>
                <a:gd name="connsiteX118" fmla="*/ 0 w 13264303"/>
                <a:gd name="connsiteY118" fmla="*/ 2372517 h 4338735"/>
                <a:gd name="connsiteX119" fmla="*/ 0 w 13264303"/>
                <a:gd name="connsiteY119" fmla="*/ 2421388 h 4338735"/>
                <a:gd name="connsiteX120" fmla="*/ 0 w 13264303"/>
                <a:gd name="connsiteY120" fmla="*/ 2423459 h 4338735"/>
                <a:gd name="connsiteX121" fmla="*/ 0 w 13264303"/>
                <a:gd name="connsiteY121" fmla="*/ 2482227 h 4338735"/>
                <a:gd name="connsiteX122" fmla="*/ 0 w 13264303"/>
                <a:gd name="connsiteY122" fmla="*/ 2494540 h 4338735"/>
                <a:gd name="connsiteX123" fmla="*/ 0 w 13264303"/>
                <a:gd name="connsiteY123" fmla="*/ 2500863 h 4338735"/>
                <a:gd name="connsiteX124" fmla="*/ 0 w 13264303"/>
                <a:gd name="connsiteY124" fmla="*/ 2527353 h 4338735"/>
                <a:gd name="connsiteX125" fmla="*/ 0 w 13264303"/>
                <a:gd name="connsiteY125" fmla="*/ 2557269 h 4338735"/>
                <a:gd name="connsiteX126" fmla="*/ 0 w 13264303"/>
                <a:gd name="connsiteY126" fmla="*/ 2581497 h 4338735"/>
                <a:gd name="connsiteX127" fmla="*/ 0 w 13264303"/>
                <a:gd name="connsiteY127" fmla="*/ 2612168 h 4338735"/>
                <a:gd name="connsiteX128" fmla="*/ 0 w 13264303"/>
                <a:gd name="connsiteY128" fmla="*/ 2618797 h 4338735"/>
                <a:gd name="connsiteX129" fmla="*/ 0 w 13264303"/>
                <a:gd name="connsiteY129" fmla="*/ 2633020 h 4338735"/>
                <a:gd name="connsiteX130" fmla="*/ 0 w 13264303"/>
                <a:gd name="connsiteY130" fmla="*/ 2670849 h 4338735"/>
                <a:gd name="connsiteX131" fmla="*/ 0 w 13264303"/>
                <a:gd name="connsiteY131" fmla="*/ 2684044 h 4338735"/>
                <a:gd name="connsiteX132" fmla="*/ 0 w 13264303"/>
                <a:gd name="connsiteY132" fmla="*/ 2700563 h 4338735"/>
                <a:gd name="connsiteX133" fmla="*/ 0 w 13264303"/>
                <a:gd name="connsiteY133" fmla="*/ 2750804 h 4338735"/>
                <a:gd name="connsiteX134" fmla="*/ 0 w 13264303"/>
                <a:gd name="connsiteY134" fmla="*/ 2753693 h 4338735"/>
                <a:gd name="connsiteX135" fmla="*/ 0 w 13264303"/>
                <a:gd name="connsiteY135" fmla="*/ 2763901 h 4338735"/>
                <a:gd name="connsiteX136" fmla="*/ 0 w 13264303"/>
                <a:gd name="connsiteY136" fmla="*/ 2802112 h 4338735"/>
                <a:gd name="connsiteX137" fmla="*/ 0 w 13264303"/>
                <a:gd name="connsiteY137" fmla="*/ 2806358 h 4338735"/>
                <a:gd name="connsiteX138" fmla="*/ 0 w 13264303"/>
                <a:gd name="connsiteY138" fmla="*/ 2821885 h 4338735"/>
                <a:gd name="connsiteX139" fmla="*/ 0 w 13264303"/>
                <a:gd name="connsiteY139" fmla="*/ 2828208 h 4338735"/>
                <a:gd name="connsiteX140" fmla="*/ 0 w 13264303"/>
                <a:gd name="connsiteY140" fmla="*/ 2832111 h 4338735"/>
                <a:gd name="connsiteX141" fmla="*/ 0 w 13264303"/>
                <a:gd name="connsiteY141" fmla="*/ 2850903 h 4338735"/>
                <a:gd name="connsiteX142" fmla="*/ 0 w 13264303"/>
                <a:gd name="connsiteY142" fmla="*/ 2863403 h 4338735"/>
                <a:gd name="connsiteX143" fmla="*/ 0 w 13264303"/>
                <a:gd name="connsiteY143" fmla="*/ 2884614 h 4338735"/>
                <a:gd name="connsiteX144" fmla="*/ 0 w 13264303"/>
                <a:gd name="connsiteY144" fmla="*/ 2960365 h 4338735"/>
                <a:gd name="connsiteX145" fmla="*/ 0 w 13264303"/>
                <a:gd name="connsiteY145" fmla="*/ 2962673 h 4338735"/>
                <a:gd name="connsiteX146" fmla="*/ 0 w 13264303"/>
                <a:gd name="connsiteY146" fmla="*/ 2971854 h 4338735"/>
                <a:gd name="connsiteX147" fmla="*/ 0 w 13264303"/>
                <a:gd name="connsiteY147" fmla="*/ 2981536 h 4338735"/>
                <a:gd name="connsiteX148" fmla="*/ 0 w 13264303"/>
                <a:gd name="connsiteY148" fmla="*/ 3052025 h 4338735"/>
                <a:gd name="connsiteX149" fmla="*/ 0 w 13264303"/>
                <a:gd name="connsiteY149" fmla="*/ 3054371 h 4338735"/>
                <a:gd name="connsiteX150" fmla="*/ 0 w 13264303"/>
                <a:gd name="connsiteY150" fmla="*/ 3081038 h 4338735"/>
                <a:gd name="connsiteX151" fmla="*/ 0 w 13264303"/>
                <a:gd name="connsiteY151" fmla="*/ 3106560 h 4338735"/>
                <a:gd name="connsiteX152" fmla="*/ 0 w 13264303"/>
                <a:gd name="connsiteY152" fmla="*/ 3128546 h 4338735"/>
                <a:gd name="connsiteX153" fmla="*/ 0 w 13264303"/>
                <a:gd name="connsiteY153" fmla="*/ 3131980 h 4338735"/>
                <a:gd name="connsiteX154" fmla="*/ 0 w 13264303"/>
                <a:gd name="connsiteY154" fmla="*/ 3141544 h 4338735"/>
                <a:gd name="connsiteX155" fmla="*/ 0 w 13264303"/>
                <a:gd name="connsiteY155" fmla="*/ 3178248 h 4338735"/>
                <a:gd name="connsiteX156" fmla="*/ 0 w 13264303"/>
                <a:gd name="connsiteY156" fmla="*/ 3190748 h 4338735"/>
                <a:gd name="connsiteX157" fmla="*/ 0 w 13264303"/>
                <a:gd name="connsiteY157" fmla="*/ 3203061 h 4338735"/>
                <a:gd name="connsiteX158" fmla="*/ 0 w 13264303"/>
                <a:gd name="connsiteY158" fmla="*/ 3265790 h 4338735"/>
                <a:gd name="connsiteX159" fmla="*/ 0 w 13264303"/>
                <a:gd name="connsiteY159" fmla="*/ 3272709 h 4338735"/>
                <a:gd name="connsiteX160" fmla="*/ 0 w 13264303"/>
                <a:gd name="connsiteY160" fmla="*/ 3290018 h 4338735"/>
                <a:gd name="connsiteX161" fmla="*/ 0 w 13264303"/>
                <a:gd name="connsiteY161" fmla="*/ 3320689 h 4338735"/>
                <a:gd name="connsiteX162" fmla="*/ 0 w 13264303"/>
                <a:gd name="connsiteY162" fmla="*/ 3379370 h 4338735"/>
                <a:gd name="connsiteX163" fmla="*/ 0 w 13264303"/>
                <a:gd name="connsiteY163" fmla="*/ 3404866 h 4338735"/>
                <a:gd name="connsiteX164" fmla="*/ 0 w 13264303"/>
                <a:gd name="connsiteY164" fmla="*/ 3409084 h 4338735"/>
                <a:gd name="connsiteX165" fmla="*/ 0 w 13264303"/>
                <a:gd name="connsiteY165" fmla="*/ 3459325 h 4338735"/>
                <a:gd name="connsiteX166" fmla="*/ 0 w 13264303"/>
                <a:gd name="connsiteY166" fmla="*/ 3472422 h 4338735"/>
                <a:gd name="connsiteX167" fmla="*/ 0 w 13264303"/>
                <a:gd name="connsiteY167" fmla="*/ 3514879 h 4338735"/>
                <a:gd name="connsiteX168" fmla="*/ 0 w 13264303"/>
                <a:gd name="connsiteY168" fmla="*/ 3525539 h 4338735"/>
                <a:gd name="connsiteX169" fmla="*/ 0 w 13264303"/>
                <a:gd name="connsiteY169" fmla="*/ 3530406 h 4338735"/>
                <a:gd name="connsiteX170" fmla="*/ 0 w 13264303"/>
                <a:gd name="connsiteY170" fmla="*/ 3540632 h 4338735"/>
                <a:gd name="connsiteX171" fmla="*/ 0 w 13264303"/>
                <a:gd name="connsiteY171" fmla="*/ 3559424 h 4338735"/>
                <a:gd name="connsiteX172" fmla="*/ 0 w 13264303"/>
                <a:gd name="connsiteY172" fmla="*/ 3593135 h 4338735"/>
                <a:gd name="connsiteX173" fmla="*/ 0 w 13264303"/>
                <a:gd name="connsiteY173" fmla="*/ 3635249 h 4338735"/>
                <a:gd name="connsiteX174" fmla="*/ 0 w 13264303"/>
                <a:gd name="connsiteY174" fmla="*/ 3690057 h 4338735"/>
                <a:gd name="connsiteX175" fmla="*/ 0 w 13264303"/>
                <a:gd name="connsiteY175" fmla="*/ 3734519 h 4338735"/>
                <a:gd name="connsiteX176" fmla="*/ 0 w 13264303"/>
                <a:gd name="connsiteY176" fmla="*/ 3762892 h 4338735"/>
                <a:gd name="connsiteX177" fmla="*/ 0 w 13264303"/>
                <a:gd name="connsiteY177" fmla="*/ 3815081 h 4338735"/>
                <a:gd name="connsiteX178" fmla="*/ 0 w 13264303"/>
                <a:gd name="connsiteY178" fmla="*/ 3823871 h 4338735"/>
                <a:gd name="connsiteX179" fmla="*/ 0 w 13264303"/>
                <a:gd name="connsiteY179" fmla="*/ 3850065 h 4338735"/>
                <a:gd name="connsiteX180" fmla="*/ 0 w 13264303"/>
                <a:gd name="connsiteY180" fmla="*/ 3886769 h 4338735"/>
                <a:gd name="connsiteX181" fmla="*/ 0 w 13264303"/>
                <a:gd name="connsiteY181" fmla="*/ 3903826 h 4338735"/>
                <a:gd name="connsiteX182" fmla="*/ 0 w 13264303"/>
                <a:gd name="connsiteY182" fmla="*/ 4331270 h 4338735"/>
                <a:gd name="connsiteX183" fmla="*/ 189737 w 13264303"/>
                <a:gd name="connsiteY183" fmla="*/ 4338609 h 4338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</a:cxnLst>
              <a:rect l="l" t="t" r="r" b="b"/>
              <a:pathLst>
                <a:path w="13264303" h="4338735">
                  <a:moveTo>
                    <a:pt x="8707732" y="1480367"/>
                  </a:moveTo>
                  <a:lnTo>
                    <a:pt x="9001744" y="1466643"/>
                  </a:lnTo>
                  <a:cubicBezTo>
                    <a:pt x="9530840" y="1454303"/>
                    <a:pt x="9994815" y="1459632"/>
                    <a:pt x="10402594" y="1477581"/>
                  </a:cubicBezTo>
                  <a:lnTo>
                    <a:pt x="10451980" y="1480367"/>
                  </a:lnTo>
                  <a:close/>
                  <a:moveTo>
                    <a:pt x="189737" y="4338609"/>
                  </a:moveTo>
                  <a:cubicBezTo>
                    <a:pt x="552792" y="4341553"/>
                    <a:pt x="1386551" y="4296120"/>
                    <a:pt x="2247728" y="3885536"/>
                  </a:cubicBezTo>
                  <a:cubicBezTo>
                    <a:pt x="3655943" y="3215439"/>
                    <a:pt x="5968666" y="1979948"/>
                    <a:pt x="9001744" y="1911144"/>
                  </a:cubicBezTo>
                  <a:cubicBezTo>
                    <a:pt x="11823591" y="1845331"/>
                    <a:pt x="12793093" y="2282090"/>
                    <a:pt x="13264303" y="2455597"/>
                  </a:cubicBezTo>
                  <a:cubicBezTo>
                    <a:pt x="13264303" y="2434283"/>
                    <a:pt x="13264303" y="2291812"/>
                    <a:pt x="13264303" y="2122050"/>
                  </a:cubicBezTo>
                  <a:lnTo>
                    <a:pt x="13264303" y="2011096"/>
                  </a:lnTo>
                  <a:cubicBezTo>
                    <a:pt x="13264303" y="2006656"/>
                    <a:pt x="13264303" y="1996957"/>
                    <a:pt x="13264303" y="1982848"/>
                  </a:cubicBezTo>
                  <a:lnTo>
                    <a:pt x="13264303" y="1946668"/>
                  </a:lnTo>
                  <a:lnTo>
                    <a:pt x="13264303" y="1928141"/>
                  </a:lnTo>
                  <a:cubicBezTo>
                    <a:pt x="13264303" y="1906062"/>
                    <a:pt x="13264303" y="1880421"/>
                    <a:pt x="13264303" y="1852068"/>
                  </a:cubicBezTo>
                  <a:lnTo>
                    <a:pt x="13264303" y="1773949"/>
                  </a:lnTo>
                  <a:lnTo>
                    <a:pt x="13264303" y="1759722"/>
                  </a:lnTo>
                  <a:lnTo>
                    <a:pt x="13264303" y="1695108"/>
                  </a:lnTo>
                  <a:lnTo>
                    <a:pt x="13264303" y="1683751"/>
                  </a:lnTo>
                  <a:lnTo>
                    <a:pt x="13264303" y="1677550"/>
                  </a:lnTo>
                  <a:lnTo>
                    <a:pt x="13264303" y="1663432"/>
                  </a:lnTo>
                  <a:cubicBezTo>
                    <a:pt x="13264303" y="1656046"/>
                    <a:pt x="13264303" y="1647011"/>
                    <a:pt x="13264303" y="1636510"/>
                  </a:cubicBezTo>
                  <a:lnTo>
                    <a:pt x="13264303" y="1624754"/>
                  </a:lnTo>
                  <a:lnTo>
                    <a:pt x="13264303" y="1600796"/>
                  </a:lnTo>
                  <a:lnTo>
                    <a:pt x="13264303" y="1565496"/>
                  </a:lnTo>
                  <a:lnTo>
                    <a:pt x="13264303" y="1557391"/>
                  </a:lnTo>
                  <a:lnTo>
                    <a:pt x="13264303" y="1519940"/>
                  </a:lnTo>
                  <a:lnTo>
                    <a:pt x="13264303" y="1507393"/>
                  </a:lnTo>
                  <a:lnTo>
                    <a:pt x="13264303" y="1502167"/>
                  </a:lnTo>
                  <a:lnTo>
                    <a:pt x="13264303" y="1490695"/>
                  </a:lnTo>
                  <a:lnTo>
                    <a:pt x="13264303" y="1480367"/>
                  </a:lnTo>
                  <a:lnTo>
                    <a:pt x="13264303" y="1432377"/>
                  </a:lnTo>
                  <a:cubicBezTo>
                    <a:pt x="13264303" y="1406034"/>
                    <a:pt x="13264303" y="1378498"/>
                    <a:pt x="13264303" y="1350205"/>
                  </a:cubicBezTo>
                  <a:lnTo>
                    <a:pt x="13264303" y="1329448"/>
                  </a:lnTo>
                  <a:lnTo>
                    <a:pt x="13264303" y="1302575"/>
                  </a:lnTo>
                  <a:cubicBezTo>
                    <a:pt x="13264303" y="1298135"/>
                    <a:pt x="13264303" y="1288436"/>
                    <a:pt x="13264303" y="1274327"/>
                  </a:cubicBezTo>
                  <a:lnTo>
                    <a:pt x="13264303" y="1250607"/>
                  </a:lnTo>
                  <a:lnTo>
                    <a:pt x="13264303" y="1219620"/>
                  </a:lnTo>
                  <a:lnTo>
                    <a:pt x="13264303" y="1180253"/>
                  </a:lnTo>
                  <a:lnTo>
                    <a:pt x="13264303" y="1174822"/>
                  </a:lnTo>
                  <a:lnTo>
                    <a:pt x="13264303" y="1143548"/>
                  </a:lnTo>
                  <a:lnTo>
                    <a:pt x="13264303" y="1120995"/>
                  </a:lnTo>
                  <a:lnTo>
                    <a:pt x="13264303" y="1075439"/>
                  </a:lnTo>
                  <a:lnTo>
                    <a:pt x="13264303" y="1051201"/>
                  </a:lnTo>
                  <a:lnTo>
                    <a:pt x="13264303" y="1046194"/>
                  </a:lnTo>
                  <a:lnTo>
                    <a:pt x="13264303" y="1035866"/>
                  </a:lnTo>
                  <a:lnTo>
                    <a:pt x="13264303" y="1002103"/>
                  </a:lnTo>
                  <a:lnTo>
                    <a:pt x="13264303" y="975230"/>
                  </a:lnTo>
                  <a:lnTo>
                    <a:pt x="13264303" y="969029"/>
                  </a:lnTo>
                  <a:lnTo>
                    <a:pt x="13264303" y="954911"/>
                  </a:lnTo>
                  <a:cubicBezTo>
                    <a:pt x="13264303" y="940138"/>
                    <a:pt x="13264303" y="918771"/>
                    <a:pt x="13264303" y="892275"/>
                  </a:cubicBezTo>
                  <a:lnTo>
                    <a:pt x="13264303" y="886861"/>
                  </a:lnTo>
                  <a:lnTo>
                    <a:pt x="13264303" y="848870"/>
                  </a:lnTo>
                  <a:lnTo>
                    <a:pt x="13264303" y="836951"/>
                  </a:lnTo>
                  <a:lnTo>
                    <a:pt x="13264303" y="798872"/>
                  </a:lnTo>
                  <a:lnTo>
                    <a:pt x="13264303" y="793650"/>
                  </a:lnTo>
                  <a:lnTo>
                    <a:pt x="13264303" y="793646"/>
                  </a:lnTo>
                  <a:lnTo>
                    <a:pt x="13264303" y="758056"/>
                  </a:lnTo>
                  <a:lnTo>
                    <a:pt x="13264303" y="731270"/>
                  </a:lnTo>
                  <a:lnTo>
                    <a:pt x="13264303" y="723856"/>
                  </a:lnTo>
                  <a:lnTo>
                    <a:pt x="13264303" y="714392"/>
                  </a:lnTo>
                  <a:lnTo>
                    <a:pt x="13264303" y="708521"/>
                  </a:lnTo>
                  <a:lnTo>
                    <a:pt x="13264303" y="641684"/>
                  </a:lnTo>
                  <a:lnTo>
                    <a:pt x="13264303" y="620927"/>
                  </a:lnTo>
                  <a:lnTo>
                    <a:pt x="13264303" y="542086"/>
                  </a:lnTo>
                  <a:lnTo>
                    <a:pt x="13264303" y="471732"/>
                  </a:lnTo>
                  <a:lnTo>
                    <a:pt x="13264303" y="466301"/>
                  </a:lnTo>
                  <a:lnTo>
                    <a:pt x="13264303" y="412474"/>
                  </a:lnTo>
                  <a:lnTo>
                    <a:pt x="13264303" y="366918"/>
                  </a:lnTo>
                  <a:lnTo>
                    <a:pt x="13264303" y="337673"/>
                  </a:lnTo>
                  <a:lnTo>
                    <a:pt x="13264303" y="327345"/>
                  </a:lnTo>
                  <a:lnTo>
                    <a:pt x="13264303" y="293582"/>
                  </a:lnTo>
                  <a:cubicBezTo>
                    <a:pt x="13264303" y="129149"/>
                    <a:pt x="13264303" y="0"/>
                    <a:pt x="13264303" y="0"/>
                  </a:cubicBezTo>
                  <a:lnTo>
                    <a:pt x="0" y="0"/>
                  </a:lnTo>
                  <a:cubicBezTo>
                    <a:pt x="0" y="89091"/>
                    <a:pt x="0" y="175398"/>
                    <a:pt x="0" y="259007"/>
                  </a:cubicBezTo>
                  <a:lnTo>
                    <a:pt x="0" y="327345"/>
                  </a:lnTo>
                  <a:lnTo>
                    <a:pt x="0" y="501832"/>
                  </a:lnTo>
                  <a:lnTo>
                    <a:pt x="0" y="586352"/>
                  </a:lnTo>
                  <a:lnTo>
                    <a:pt x="0" y="708521"/>
                  </a:lnTo>
                  <a:lnTo>
                    <a:pt x="0" y="728995"/>
                  </a:lnTo>
                  <a:lnTo>
                    <a:pt x="0" y="829177"/>
                  </a:lnTo>
                  <a:lnTo>
                    <a:pt x="0" y="941021"/>
                  </a:lnTo>
                  <a:lnTo>
                    <a:pt x="0" y="967528"/>
                  </a:lnTo>
                  <a:lnTo>
                    <a:pt x="0" y="1035866"/>
                  </a:lnTo>
                  <a:lnTo>
                    <a:pt x="0" y="1056340"/>
                  </a:lnTo>
                  <a:lnTo>
                    <a:pt x="0" y="1138430"/>
                  </a:lnTo>
                  <a:lnTo>
                    <a:pt x="0" y="1210353"/>
                  </a:lnTo>
                  <a:lnTo>
                    <a:pt x="0" y="1268366"/>
                  </a:lnTo>
                  <a:lnTo>
                    <a:pt x="0" y="1294873"/>
                  </a:lnTo>
                  <a:lnTo>
                    <a:pt x="0" y="1321745"/>
                  </a:lnTo>
                  <a:lnTo>
                    <a:pt x="0" y="1437516"/>
                  </a:lnTo>
                  <a:lnTo>
                    <a:pt x="0" y="1465775"/>
                  </a:lnTo>
                  <a:lnTo>
                    <a:pt x="0" y="1480367"/>
                  </a:lnTo>
                  <a:lnTo>
                    <a:pt x="0" y="1491487"/>
                  </a:lnTo>
                  <a:lnTo>
                    <a:pt x="0" y="1537698"/>
                  </a:lnTo>
                  <a:lnTo>
                    <a:pt x="0" y="1648179"/>
                  </a:lnTo>
                  <a:lnTo>
                    <a:pt x="0" y="1649090"/>
                  </a:lnTo>
                  <a:lnTo>
                    <a:pt x="0" y="1649542"/>
                  </a:lnTo>
                  <a:lnTo>
                    <a:pt x="0" y="1739374"/>
                  </a:lnTo>
                  <a:lnTo>
                    <a:pt x="0" y="1764861"/>
                  </a:lnTo>
                  <a:lnTo>
                    <a:pt x="0" y="1792342"/>
                  </a:lnTo>
                  <a:lnTo>
                    <a:pt x="0" y="1818832"/>
                  </a:lnTo>
                  <a:lnTo>
                    <a:pt x="0" y="1846951"/>
                  </a:lnTo>
                  <a:lnTo>
                    <a:pt x="0" y="1924499"/>
                  </a:lnTo>
                  <a:lnTo>
                    <a:pt x="0" y="1975523"/>
                  </a:lnTo>
                  <a:lnTo>
                    <a:pt x="0" y="1976887"/>
                  </a:lnTo>
                  <a:lnTo>
                    <a:pt x="0" y="1982199"/>
                  </a:lnTo>
                  <a:lnTo>
                    <a:pt x="0" y="2030266"/>
                  </a:lnTo>
                  <a:lnTo>
                    <a:pt x="0" y="2045172"/>
                  </a:lnTo>
                  <a:lnTo>
                    <a:pt x="0" y="2119687"/>
                  </a:lnTo>
                  <a:lnTo>
                    <a:pt x="0" y="2154882"/>
                  </a:lnTo>
                  <a:lnTo>
                    <a:pt x="0" y="2174296"/>
                  </a:lnTo>
                  <a:lnTo>
                    <a:pt x="0" y="2200008"/>
                  </a:lnTo>
                  <a:lnTo>
                    <a:pt x="0" y="2209362"/>
                  </a:lnTo>
                  <a:lnTo>
                    <a:pt x="0" y="2251844"/>
                  </a:lnTo>
                  <a:lnTo>
                    <a:pt x="0" y="2254152"/>
                  </a:lnTo>
                  <a:cubicBezTo>
                    <a:pt x="0" y="2285560"/>
                    <a:pt x="0" y="2315315"/>
                    <a:pt x="0" y="2343504"/>
                  </a:cubicBezTo>
                  <a:lnTo>
                    <a:pt x="0" y="2356700"/>
                  </a:lnTo>
                  <a:lnTo>
                    <a:pt x="0" y="2357611"/>
                  </a:lnTo>
                  <a:lnTo>
                    <a:pt x="0" y="2372517"/>
                  </a:lnTo>
                  <a:lnTo>
                    <a:pt x="0" y="2421388"/>
                  </a:lnTo>
                  <a:lnTo>
                    <a:pt x="0" y="2423459"/>
                  </a:lnTo>
                  <a:lnTo>
                    <a:pt x="0" y="2482227"/>
                  </a:lnTo>
                  <a:lnTo>
                    <a:pt x="0" y="2494540"/>
                  </a:lnTo>
                  <a:lnTo>
                    <a:pt x="0" y="2500863"/>
                  </a:lnTo>
                  <a:lnTo>
                    <a:pt x="0" y="2527353"/>
                  </a:lnTo>
                  <a:lnTo>
                    <a:pt x="0" y="2557269"/>
                  </a:lnTo>
                  <a:lnTo>
                    <a:pt x="0" y="2581497"/>
                  </a:lnTo>
                  <a:lnTo>
                    <a:pt x="0" y="2612168"/>
                  </a:lnTo>
                  <a:lnTo>
                    <a:pt x="0" y="2618797"/>
                  </a:lnTo>
                  <a:lnTo>
                    <a:pt x="0" y="2633020"/>
                  </a:lnTo>
                  <a:lnTo>
                    <a:pt x="0" y="2670849"/>
                  </a:lnTo>
                  <a:lnTo>
                    <a:pt x="0" y="2684044"/>
                  </a:lnTo>
                  <a:lnTo>
                    <a:pt x="0" y="2700563"/>
                  </a:lnTo>
                  <a:lnTo>
                    <a:pt x="0" y="2750804"/>
                  </a:lnTo>
                  <a:lnTo>
                    <a:pt x="0" y="2753693"/>
                  </a:lnTo>
                  <a:lnTo>
                    <a:pt x="0" y="2763901"/>
                  </a:lnTo>
                  <a:lnTo>
                    <a:pt x="0" y="2802112"/>
                  </a:lnTo>
                  <a:lnTo>
                    <a:pt x="0" y="2806358"/>
                  </a:lnTo>
                  <a:lnTo>
                    <a:pt x="0" y="2821885"/>
                  </a:lnTo>
                  <a:lnTo>
                    <a:pt x="0" y="2828208"/>
                  </a:lnTo>
                  <a:lnTo>
                    <a:pt x="0" y="2832111"/>
                  </a:lnTo>
                  <a:cubicBezTo>
                    <a:pt x="0" y="2850903"/>
                    <a:pt x="0" y="2850903"/>
                    <a:pt x="0" y="2850903"/>
                  </a:cubicBezTo>
                  <a:lnTo>
                    <a:pt x="0" y="2863403"/>
                  </a:lnTo>
                  <a:lnTo>
                    <a:pt x="0" y="2884614"/>
                  </a:lnTo>
                  <a:lnTo>
                    <a:pt x="0" y="2960365"/>
                  </a:lnTo>
                  <a:lnTo>
                    <a:pt x="0" y="2962673"/>
                  </a:lnTo>
                  <a:lnTo>
                    <a:pt x="0" y="2971854"/>
                  </a:lnTo>
                  <a:lnTo>
                    <a:pt x="0" y="2981536"/>
                  </a:lnTo>
                  <a:lnTo>
                    <a:pt x="0" y="3052025"/>
                  </a:lnTo>
                  <a:lnTo>
                    <a:pt x="0" y="3054371"/>
                  </a:lnTo>
                  <a:lnTo>
                    <a:pt x="0" y="3081038"/>
                  </a:lnTo>
                  <a:lnTo>
                    <a:pt x="0" y="3106560"/>
                  </a:lnTo>
                  <a:lnTo>
                    <a:pt x="0" y="3128546"/>
                  </a:lnTo>
                  <a:lnTo>
                    <a:pt x="0" y="3131980"/>
                  </a:lnTo>
                  <a:lnTo>
                    <a:pt x="0" y="3141544"/>
                  </a:lnTo>
                  <a:cubicBezTo>
                    <a:pt x="0" y="3178248"/>
                    <a:pt x="0" y="3178248"/>
                    <a:pt x="0" y="3178248"/>
                  </a:cubicBezTo>
                  <a:lnTo>
                    <a:pt x="0" y="3190748"/>
                  </a:lnTo>
                  <a:lnTo>
                    <a:pt x="0" y="3203061"/>
                  </a:lnTo>
                  <a:cubicBezTo>
                    <a:pt x="0" y="3225334"/>
                    <a:pt x="0" y="3246215"/>
                    <a:pt x="0" y="3265790"/>
                  </a:cubicBezTo>
                  <a:lnTo>
                    <a:pt x="0" y="3272709"/>
                  </a:lnTo>
                  <a:lnTo>
                    <a:pt x="0" y="3290018"/>
                  </a:lnTo>
                  <a:lnTo>
                    <a:pt x="0" y="3320689"/>
                  </a:lnTo>
                  <a:lnTo>
                    <a:pt x="0" y="3379370"/>
                  </a:lnTo>
                  <a:lnTo>
                    <a:pt x="0" y="3404866"/>
                  </a:lnTo>
                  <a:lnTo>
                    <a:pt x="0" y="3409084"/>
                  </a:lnTo>
                  <a:lnTo>
                    <a:pt x="0" y="3459325"/>
                  </a:lnTo>
                  <a:lnTo>
                    <a:pt x="0" y="3472422"/>
                  </a:lnTo>
                  <a:cubicBezTo>
                    <a:pt x="0" y="3489822"/>
                    <a:pt x="0" y="3503743"/>
                    <a:pt x="0" y="3514879"/>
                  </a:cubicBezTo>
                  <a:lnTo>
                    <a:pt x="0" y="3525539"/>
                  </a:lnTo>
                  <a:lnTo>
                    <a:pt x="0" y="3530406"/>
                  </a:lnTo>
                  <a:lnTo>
                    <a:pt x="0" y="3540632"/>
                  </a:lnTo>
                  <a:cubicBezTo>
                    <a:pt x="0" y="3559424"/>
                    <a:pt x="0" y="3559424"/>
                    <a:pt x="0" y="3559424"/>
                  </a:cubicBezTo>
                  <a:lnTo>
                    <a:pt x="0" y="3593135"/>
                  </a:lnTo>
                  <a:lnTo>
                    <a:pt x="0" y="3635249"/>
                  </a:lnTo>
                  <a:lnTo>
                    <a:pt x="0" y="3690057"/>
                  </a:lnTo>
                  <a:lnTo>
                    <a:pt x="0" y="3734519"/>
                  </a:lnTo>
                  <a:lnTo>
                    <a:pt x="0" y="3762892"/>
                  </a:lnTo>
                  <a:cubicBezTo>
                    <a:pt x="0" y="3783538"/>
                    <a:pt x="0" y="3800744"/>
                    <a:pt x="0" y="3815081"/>
                  </a:cubicBezTo>
                  <a:lnTo>
                    <a:pt x="0" y="3823871"/>
                  </a:lnTo>
                  <a:lnTo>
                    <a:pt x="0" y="3850065"/>
                  </a:lnTo>
                  <a:cubicBezTo>
                    <a:pt x="0" y="3886769"/>
                    <a:pt x="0" y="3886769"/>
                    <a:pt x="0" y="3886769"/>
                  </a:cubicBezTo>
                  <a:lnTo>
                    <a:pt x="0" y="3903826"/>
                  </a:lnTo>
                  <a:cubicBezTo>
                    <a:pt x="0" y="4331270"/>
                    <a:pt x="0" y="4331270"/>
                    <a:pt x="0" y="4331270"/>
                  </a:cubicBezTo>
                  <a:cubicBezTo>
                    <a:pt x="0" y="4331270"/>
                    <a:pt x="68719" y="4337627"/>
                    <a:pt x="189737" y="433860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任意多边形: 形状 12"/>
            <p:cNvSpPr/>
            <p:nvPr/>
          </p:nvSpPr>
          <p:spPr bwMode="auto">
            <a:xfrm flipV="1">
              <a:off x="-797768" y="4888316"/>
              <a:ext cx="13265365" cy="3562505"/>
            </a:xfrm>
            <a:custGeom>
              <a:avLst/>
              <a:gdLst>
                <a:gd name="connsiteX0" fmla="*/ 5336837 w 13265365"/>
                <a:gd name="connsiteY0" fmla="*/ 3562505 h 3562505"/>
                <a:gd name="connsiteX1" fmla="*/ 6977781 w 13265365"/>
                <a:gd name="connsiteY1" fmla="*/ 3361161 h 3562505"/>
                <a:gd name="connsiteX2" fmla="*/ 10118865 w 13265365"/>
                <a:gd name="connsiteY2" fmla="*/ 2153095 h 3562505"/>
                <a:gd name="connsiteX3" fmla="*/ 10931214 w 13265365"/>
                <a:gd name="connsiteY3" fmla="*/ 2068896 h 3562505"/>
                <a:gd name="connsiteX4" fmla="*/ 13265365 w 13265365"/>
                <a:gd name="connsiteY4" fmla="*/ 2632660 h 3562505"/>
                <a:gd name="connsiteX5" fmla="*/ 13265365 w 13265365"/>
                <a:gd name="connsiteY5" fmla="*/ 2238737 h 3562505"/>
                <a:gd name="connsiteX6" fmla="*/ 13265365 w 13265365"/>
                <a:gd name="connsiteY6" fmla="*/ 2166328 h 3562505"/>
                <a:gd name="connsiteX7" fmla="*/ 13265365 w 13265365"/>
                <a:gd name="connsiteY7" fmla="*/ 2079362 h 3562505"/>
                <a:gd name="connsiteX8" fmla="*/ 13265365 w 13265365"/>
                <a:gd name="connsiteY8" fmla="*/ 1956255 h 3562505"/>
                <a:gd name="connsiteX9" fmla="*/ 13265365 w 13265365"/>
                <a:gd name="connsiteY9" fmla="*/ 1954486 h 3562505"/>
                <a:gd name="connsiteX10" fmla="*/ 13265365 w 13265365"/>
                <a:gd name="connsiteY10" fmla="*/ 1942713 h 3562505"/>
                <a:gd name="connsiteX11" fmla="*/ 13265365 w 13265365"/>
                <a:gd name="connsiteY11" fmla="*/ 1827041 h 3562505"/>
                <a:gd name="connsiteX12" fmla="*/ 13265365 w 13265365"/>
                <a:gd name="connsiteY12" fmla="*/ 1772405 h 3562505"/>
                <a:gd name="connsiteX13" fmla="*/ 13265365 w 13265365"/>
                <a:gd name="connsiteY13" fmla="*/ 1744414 h 3562505"/>
                <a:gd name="connsiteX14" fmla="*/ 13265365 w 13265365"/>
                <a:gd name="connsiteY14" fmla="*/ 1730600 h 3562505"/>
                <a:gd name="connsiteX15" fmla="*/ 13265365 w 13265365"/>
                <a:gd name="connsiteY15" fmla="*/ 1659755 h 3562505"/>
                <a:gd name="connsiteX16" fmla="*/ 13265365 w 13265365"/>
                <a:gd name="connsiteY16" fmla="*/ 1651641 h 3562505"/>
                <a:gd name="connsiteX17" fmla="*/ 13265365 w 13265365"/>
                <a:gd name="connsiteY17" fmla="*/ 1613030 h 3562505"/>
                <a:gd name="connsiteX18" fmla="*/ 13265365 w 13265365"/>
                <a:gd name="connsiteY18" fmla="*/ 1588415 h 3562505"/>
                <a:gd name="connsiteX19" fmla="*/ 13265365 w 13265365"/>
                <a:gd name="connsiteY19" fmla="*/ 1560563 h 3562505"/>
                <a:gd name="connsiteX20" fmla="*/ 13265365 w 13265365"/>
                <a:gd name="connsiteY20" fmla="*/ 1539175 h 3562505"/>
                <a:gd name="connsiteX21" fmla="*/ 13265365 w 13265365"/>
                <a:gd name="connsiteY21" fmla="*/ 1502172 h 3562505"/>
                <a:gd name="connsiteX22" fmla="*/ 13265365 w 13265365"/>
                <a:gd name="connsiteY22" fmla="*/ 1488154 h 3562505"/>
                <a:gd name="connsiteX23" fmla="*/ 13265365 w 13265365"/>
                <a:gd name="connsiteY23" fmla="*/ 1476381 h 3562505"/>
                <a:gd name="connsiteX24" fmla="*/ 13265365 w 13265365"/>
                <a:gd name="connsiteY24" fmla="*/ 1475658 h 3562505"/>
                <a:gd name="connsiteX25" fmla="*/ 13265365 w 13265365"/>
                <a:gd name="connsiteY25" fmla="*/ 1457884 h 3562505"/>
                <a:gd name="connsiteX26" fmla="*/ 13265365 w 13265365"/>
                <a:gd name="connsiteY26" fmla="*/ 1449683 h 3562505"/>
                <a:gd name="connsiteX27" fmla="*/ 13265365 w 13265365"/>
                <a:gd name="connsiteY27" fmla="*/ 1441568 h 3562505"/>
                <a:gd name="connsiteX28" fmla="*/ 13265365 w 13265365"/>
                <a:gd name="connsiteY28" fmla="*/ 1439237 h 3562505"/>
                <a:gd name="connsiteX29" fmla="*/ 13265365 w 13265365"/>
                <a:gd name="connsiteY29" fmla="*/ 1401188 h 3562505"/>
                <a:gd name="connsiteX30" fmla="*/ 13265365 w 13265365"/>
                <a:gd name="connsiteY30" fmla="*/ 1360709 h 3562505"/>
                <a:gd name="connsiteX31" fmla="*/ 13265365 w 13265365"/>
                <a:gd name="connsiteY31" fmla="*/ 1292446 h 3562505"/>
                <a:gd name="connsiteX32" fmla="*/ 13265365 w 13265365"/>
                <a:gd name="connsiteY32" fmla="*/ 1278081 h 3562505"/>
                <a:gd name="connsiteX33" fmla="*/ 13265365 w 13265365"/>
                <a:gd name="connsiteY33" fmla="*/ 1265832 h 3562505"/>
                <a:gd name="connsiteX34" fmla="*/ 13265365 w 13265365"/>
                <a:gd name="connsiteY34" fmla="*/ 1264539 h 3562505"/>
                <a:gd name="connsiteX35" fmla="*/ 13265365 w 13265365"/>
                <a:gd name="connsiteY35" fmla="*/ 1232704 h 3562505"/>
                <a:gd name="connsiteX36" fmla="*/ 13265365 w 13265365"/>
                <a:gd name="connsiteY36" fmla="*/ 1193423 h 3562505"/>
                <a:gd name="connsiteX37" fmla="*/ 13265365 w 13265365"/>
                <a:gd name="connsiteY37" fmla="*/ 1180914 h 3562505"/>
                <a:gd name="connsiteX38" fmla="*/ 13265365 w 13265365"/>
                <a:gd name="connsiteY38" fmla="*/ 1148867 h 3562505"/>
                <a:gd name="connsiteX39" fmla="*/ 13265365 w 13265365"/>
                <a:gd name="connsiteY39" fmla="*/ 1136510 h 3562505"/>
                <a:gd name="connsiteX40" fmla="*/ 13265365 w 13265365"/>
                <a:gd name="connsiteY40" fmla="*/ 1106457 h 3562505"/>
                <a:gd name="connsiteX41" fmla="*/ 13265365 w 13265365"/>
                <a:gd name="connsiteY41" fmla="*/ 1094231 h 3562505"/>
                <a:gd name="connsiteX42" fmla="*/ 13265365 w 13265365"/>
                <a:gd name="connsiteY42" fmla="*/ 1067584 h 3562505"/>
                <a:gd name="connsiteX43" fmla="*/ 13265365 w 13265365"/>
                <a:gd name="connsiteY43" fmla="*/ 1052426 h 3562505"/>
                <a:gd name="connsiteX44" fmla="*/ 13265365 w 13265365"/>
                <a:gd name="connsiteY44" fmla="*/ 1021381 h 3562505"/>
                <a:gd name="connsiteX45" fmla="*/ 13265365 w 13265365"/>
                <a:gd name="connsiteY45" fmla="*/ 993356 h 3562505"/>
                <a:gd name="connsiteX46" fmla="*/ 13265365 w 13265365"/>
                <a:gd name="connsiteY46" fmla="*/ 983350 h 3562505"/>
                <a:gd name="connsiteX47" fmla="*/ 13265365 w 13265365"/>
                <a:gd name="connsiteY47" fmla="*/ 978965 h 3562505"/>
                <a:gd name="connsiteX48" fmla="*/ 13265365 w 13265365"/>
                <a:gd name="connsiteY48" fmla="*/ 973663 h 3562505"/>
                <a:gd name="connsiteX49" fmla="*/ 13265365 w 13265365"/>
                <a:gd name="connsiteY49" fmla="*/ 973467 h 3562505"/>
                <a:gd name="connsiteX50" fmla="*/ 13265365 w 13265365"/>
                <a:gd name="connsiteY50" fmla="*/ 972905 h 3562505"/>
                <a:gd name="connsiteX51" fmla="*/ 13265365 w 13265365"/>
                <a:gd name="connsiteY51" fmla="*/ 969808 h 3562505"/>
                <a:gd name="connsiteX52" fmla="*/ 13265365 w 13265365"/>
                <a:gd name="connsiteY52" fmla="*/ 934856 h 3562505"/>
                <a:gd name="connsiteX53" fmla="*/ 13265365 w 13265365"/>
                <a:gd name="connsiteY53" fmla="*/ 910241 h 3562505"/>
                <a:gd name="connsiteX54" fmla="*/ 13265365 w 13265365"/>
                <a:gd name="connsiteY54" fmla="*/ 861001 h 3562505"/>
                <a:gd name="connsiteX55" fmla="*/ 13265365 w 13265365"/>
                <a:gd name="connsiteY55" fmla="*/ 854136 h 3562505"/>
                <a:gd name="connsiteX56" fmla="*/ 13265365 w 13265365"/>
                <a:gd name="connsiteY56" fmla="*/ 823998 h 3562505"/>
                <a:gd name="connsiteX57" fmla="*/ 13265365 w 13265365"/>
                <a:gd name="connsiteY57" fmla="*/ 799500 h 3562505"/>
                <a:gd name="connsiteX58" fmla="*/ 13265365 w 13265365"/>
                <a:gd name="connsiteY58" fmla="*/ 798207 h 3562505"/>
                <a:gd name="connsiteX59" fmla="*/ 13265365 w 13265365"/>
                <a:gd name="connsiteY59" fmla="*/ 797484 h 3562505"/>
                <a:gd name="connsiteX60" fmla="*/ 13265365 w 13265365"/>
                <a:gd name="connsiteY60" fmla="*/ 779710 h 3562505"/>
                <a:gd name="connsiteX61" fmla="*/ 13265365 w 13265365"/>
                <a:gd name="connsiteY61" fmla="*/ 763394 h 3562505"/>
                <a:gd name="connsiteX62" fmla="*/ 13265365 w 13265365"/>
                <a:gd name="connsiteY62" fmla="*/ 761063 h 3562505"/>
                <a:gd name="connsiteX63" fmla="*/ 13265365 w 13265365"/>
                <a:gd name="connsiteY63" fmla="*/ 757695 h 3562505"/>
                <a:gd name="connsiteX64" fmla="*/ 13265365 w 13265365"/>
                <a:gd name="connsiteY64" fmla="*/ 682535 h 3562505"/>
                <a:gd name="connsiteX65" fmla="*/ 13265365 w 13265365"/>
                <a:gd name="connsiteY65" fmla="*/ 678736 h 3562505"/>
                <a:gd name="connsiteX66" fmla="*/ 13265365 w 13265365"/>
                <a:gd name="connsiteY66" fmla="*/ 640125 h 3562505"/>
                <a:gd name="connsiteX67" fmla="*/ 13265365 w 13265365"/>
                <a:gd name="connsiteY67" fmla="*/ 615510 h 3562505"/>
                <a:gd name="connsiteX68" fmla="*/ 13265365 w 13265365"/>
                <a:gd name="connsiteY68" fmla="*/ 614272 h 3562505"/>
                <a:gd name="connsiteX69" fmla="*/ 13265365 w 13265365"/>
                <a:gd name="connsiteY69" fmla="*/ 566270 h 3562505"/>
                <a:gd name="connsiteX70" fmla="*/ 13265365 w 13265365"/>
                <a:gd name="connsiteY70" fmla="*/ 554530 h 3562505"/>
                <a:gd name="connsiteX71" fmla="*/ 13265365 w 13265365"/>
                <a:gd name="connsiteY71" fmla="*/ 529267 h 3562505"/>
                <a:gd name="connsiteX72" fmla="*/ 13265365 w 13265365"/>
                <a:gd name="connsiteY72" fmla="*/ 503476 h 3562505"/>
                <a:gd name="connsiteX73" fmla="*/ 13265365 w 13265365"/>
                <a:gd name="connsiteY73" fmla="*/ 502753 h 3562505"/>
                <a:gd name="connsiteX74" fmla="*/ 13265365 w 13265365"/>
                <a:gd name="connsiteY74" fmla="*/ 502740 h 3562505"/>
                <a:gd name="connsiteX75" fmla="*/ 13265365 w 13265365"/>
                <a:gd name="connsiteY75" fmla="*/ 484979 h 3562505"/>
                <a:gd name="connsiteX76" fmla="*/ 13265365 w 13265365"/>
                <a:gd name="connsiteY76" fmla="*/ 468663 h 3562505"/>
                <a:gd name="connsiteX77" fmla="*/ 13265365 w 13265365"/>
                <a:gd name="connsiteY77" fmla="*/ 466332 h 3562505"/>
                <a:gd name="connsiteX78" fmla="*/ 13265365 w 13265365"/>
                <a:gd name="connsiteY78" fmla="*/ 458336 h 3562505"/>
                <a:gd name="connsiteX79" fmla="*/ 13265365 w 13265365"/>
                <a:gd name="connsiteY79" fmla="*/ 389410 h 3562505"/>
                <a:gd name="connsiteX80" fmla="*/ 13265365 w 13265365"/>
                <a:gd name="connsiteY80" fmla="*/ 387804 h 3562505"/>
                <a:gd name="connsiteX81" fmla="*/ 13265365 w 13265365"/>
                <a:gd name="connsiteY81" fmla="*/ 343207 h 3562505"/>
                <a:gd name="connsiteX82" fmla="*/ 13265365 w 13265365"/>
                <a:gd name="connsiteY82" fmla="*/ 319541 h 3562505"/>
                <a:gd name="connsiteX83" fmla="*/ 13265365 w 13265365"/>
                <a:gd name="connsiteY83" fmla="*/ 315182 h 3562505"/>
                <a:gd name="connsiteX84" fmla="*/ 13265365 w 13265365"/>
                <a:gd name="connsiteY84" fmla="*/ 300791 h 3562505"/>
                <a:gd name="connsiteX85" fmla="*/ 13265365 w 13265365"/>
                <a:gd name="connsiteY85" fmla="*/ 295489 h 3562505"/>
                <a:gd name="connsiteX86" fmla="*/ 13265365 w 13265365"/>
                <a:gd name="connsiteY86" fmla="*/ 294731 h 3562505"/>
                <a:gd name="connsiteX87" fmla="*/ 13265365 w 13265365"/>
                <a:gd name="connsiteY87" fmla="*/ 259799 h 3562505"/>
                <a:gd name="connsiteX88" fmla="*/ 13265365 w 13265365"/>
                <a:gd name="connsiteY88" fmla="*/ 0 h 3562505"/>
                <a:gd name="connsiteX89" fmla="*/ 2408 w 13265365"/>
                <a:gd name="connsiteY89" fmla="*/ 0 h 3562505"/>
                <a:gd name="connsiteX90" fmla="*/ 123 w 13265365"/>
                <a:gd name="connsiteY90" fmla="*/ 657916 h 3562505"/>
                <a:gd name="connsiteX91" fmla="*/ 290 w 13265365"/>
                <a:gd name="connsiteY91" fmla="*/ 688371 h 3562505"/>
                <a:gd name="connsiteX92" fmla="*/ 159 w 13265365"/>
                <a:gd name="connsiteY92" fmla="*/ 729529 h 3562505"/>
                <a:gd name="connsiteX93" fmla="*/ 3 w 13265365"/>
                <a:gd name="connsiteY93" fmla="*/ 842494 h 3562505"/>
                <a:gd name="connsiteX94" fmla="*/ 111 w 13265365"/>
                <a:gd name="connsiteY94" fmla="*/ 941029 h 3562505"/>
                <a:gd name="connsiteX95" fmla="*/ 28 w 13265365"/>
                <a:gd name="connsiteY95" fmla="*/ 976486 h 3562505"/>
                <a:gd name="connsiteX96" fmla="*/ 123 w 13265365"/>
                <a:gd name="connsiteY96" fmla="*/ 1124248 h 3562505"/>
                <a:gd name="connsiteX97" fmla="*/ 297 w 13265365"/>
                <a:gd name="connsiteY97" fmla="*/ 1155980 h 3562505"/>
                <a:gd name="connsiteX98" fmla="*/ 28 w 13265365"/>
                <a:gd name="connsiteY98" fmla="*/ 1271217 h 3562505"/>
                <a:gd name="connsiteX99" fmla="*/ 47 w 13265365"/>
                <a:gd name="connsiteY99" fmla="*/ 1382907 h 3562505"/>
                <a:gd name="connsiteX100" fmla="*/ 150 w 13265365"/>
                <a:gd name="connsiteY100" fmla="*/ 1413896 h 3562505"/>
                <a:gd name="connsiteX101" fmla="*/ 3 w 13265365"/>
                <a:gd name="connsiteY101" fmla="*/ 1520668 h 3562505"/>
                <a:gd name="connsiteX102" fmla="*/ 123 w 13265365"/>
                <a:gd name="connsiteY102" fmla="*/ 1630821 h 3562505"/>
                <a:gd name="connsiteX103" fmla="*/ 675 w 13265365"/>
                <a:gd name="connsiteY103" fmla="*/ 1731433 h 3562505"/>
                <a:gd name="connsiteX104" fmla="*/ 377 w 13265365"/>
                <a:gd name="connsiteY104" fmla="*/ 1799827 h 3562505"/>
                <a:gd name="connsiteX105" fmla="*/ 2408 w 13265365"/>
                <a:gd name="connsiteY105" fmla="*/ 2336135 h 3562505"/>
                <a:gd name="connsiteX106" fmla="*/ 45733 w 13265365"/>
                <a:gd name="connsiteY106" fmla="*/ 2310509 h 3562505"/>
                <a:gd name="connsiteX107" fmla="*/ 1876228 w 13265365"/>
                <a:gd name="connsiteY107" fmla="*/ 2936507 h 3562505"/>
                <a:gd name="connsiteX108" fmla="*/ 5336837 w 13265365"/>
                <a:gd name="connsiteY108" fmla="*/ 3562505 h 3562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3265365" h="3562505">
                  <a:moveTo>
                    <a:pt x="5336837" y="3562505"/>
                  </a:moveTo>
                  <a:cubicBezTo>
                    <a:pt x="5883817" y="3562505"/>
                    <a:pt x="6436215" y="3503932"/>
                    <a:pt x="6977781" y="3361161"/>
                  </a:cubicBezTo>
                  <a:cubicBezTo>
                    <a:pt x="8407516" y="2987759"/>
                    <a:pt x="9003239" y="2394708"/>
                    <a:pt x="10118865" y="2153095"/>
                  </a:cubicBezTo>
                  <a:cubicBezTo>
                    <a:pt x="10389649" y="2094522"/>
                    <a:pt x="10665847" y="2068896"/>
                    <a:pt x="10931214" y="2068896"/>
                  </a:cubicBezTo>
                  <a:cubicBezTo>
                    <a:pt x="12198480" y="2068896"/>
                    <a:pt x="13265365" y="2632660"/>
                    <a:pt x="13265365" y="2632660"/>
                  </a:cubicBezTo>
                  <a:cubicBezTo>
                    <a:pt x="13265365" y="2483482"/>
                    <a:pt x="13265365" y="2352952"/>
                    <a:pt x="13265365" y="2238737"/>
                  </a:cubicBezTo>
                  <a:lnTo>
                    <a:pt x="13265365" y="2166328"/>
                  </a:lnTo>
                  <a:lnTo>
                    <a:pt x="13265365" y="2079362"/>
                  </a:lnTo>
                  <a:lnTo>
                    <a:pt x="13265365" y="1956255"/>
                  </a:lnTo>
                  <a:lnTo>
                    <a:pt x="13265365" y="1954486"/>
                  </a:lnTo>
                  <a:lnTo>
                    <a:pt x="13265365" y="1942713"/>
                  </a:lnTo>
                  <a:lnTo>
                    <a:pt x="13265365" y="1827041"/>
                  </a:lnTo>
                  <a:lnTo>
                    <a:pt x="13265365" y="1772405"/>
                  </a:lnTo>
                  <a:lnTo>
                    <a:pt x="13265365" y="1744414"/>
                  </a:lnTo>
                  <a:lnTo>
                    <a:pt x="13265365" y="1730600"/>
                  </a:lnTo>
                  <a:lnTo>
                    <a:pt x="13265365" y="1659755"/>
                  </a:lnTo>
                  <a:lnTo>
                    <a:pt x="13265365" y="1651641"/>
                  </a:lnTo>
                  <a:lnTo>
                    <a:pt x="13265365" y="1613030"/>
                  </a:lnTo>
                  <a:lnTo>
                    <a:pt x="13265365" y="1588415"/>
                  </a:lnTo>
                  <a:lnTo>
                    <a:pt x="13265365" y="1560563"/>
                  </a:lnTo>
                  <a:lnTo>
                    <a:pt x="13265365" y="1539175"/>
                  </a:lnTo>
                  <a:lnTo>
                    <a:pt x="13265365" y="1502172"/>
                  </a:lnTo>
                  <a:lnTo>
                    <a:pt x="13265365" y="1488154"/>
                  </a:lnTo>
                  <a:lnTo>
                    <a:pt x="13265365" y="1476381"/>
                  </a:lnTo>
                  <a:lnTo>
                    <a:pt x="13265365" y="1475658"/>
                  </a:lnTo>
                  <a:lnTo>
                    <a:pt x="13265365" y="1457884"/>
                  </a:lnTo>
                  <a:lnTo>
                    <a:pt x="13265365" y="1449683"/>
                  </a:lnTo>
                  <a:lnTo>
                    <a:pt x="13265365" y="1441568"/>
                  </a:lnTo>
                  <a:lnTo>
                    <a:pt x="13265365" y="1439237"/>
                  </a:lnTo>
                  <a:lnTo>
                    <a:pt x="13265365" y="1401188"/>
                  </a:lnTo>
                  <a:lnTo>
                    <a:pt x="13265365" y="1360709"/>
                  </a:lnTo>
                  <a:lnTo>
                    <a:pt x="13265365" y="1292446"/>
                  </a:lnTo>
                  <a:lnTo>
                    <a:pt x="13265365" y="1278081"/>
                  </a:lnTo>
                  <a:lnTo>
                    <a:pt x="13265365" y="1265832"/>
                  </a:lnTo>
                  <a:lnTo>
                    <a:pt x="13265365" y="1264539"/>
                  </a:lnTo>
                  <a:lnTo>
                    <a:pt x="13265365" y="1232704"/>
                  </a:lnTo>
                  <a:lnTo>
                    <a:pt x="13265365" y="1193423"/>
                  </a:lnTo>
                  <a:lnTo>
                    <a:pt x="13265365" y="1180914"/>
                  </a:lnTo>
                  <a:lnTo>
                    <a:pt x="13265365" y="1148867"/>
                  </a:lnTo>
                  <a:lnTo>
                    <a:pt x="13265365" y="1136510"/>
                  </a:lnTo>
                  <a:lnTo>
                    <a:pt x="13265365" y="1106457"/>
                  </a:lnTo>
                  <a:lnTo>
                    <a:pt x="13265365" y="1094231"/>
                  </a:lnTo>
                  <a:lnTo>
                    <a:pt x="13265365" y="1067584"/>
                  </a:lnTo>
                  <a:lnTo>
                    <a:pt x="13265365" y="1052426"/>
                  </a:lnTo>
                  <a:lnTo>
                    <a:pt x="13265365" y="1021381"/>
                  </a:lnTo>
                  <a:lnTo>
                    <a:pt x="13265365" y="993356"/>
                  </a:lnTo>
                  <a:lnTo>
                    <a:pt x="13265365" y="983350"/>
                  </a:lnTo>
                  <a:lnTo>
                    <a:pt x="13265365" y="978965"/>
                  </a:lnTo>
                  <a:lnTo>
                    <a:pt x="13265365" y="973663"/>
                  </a:lnTo>
                  <a:lnTo>
                    <a:pt x="13265365" y="973467"/>
                  </a:lnTo>
                  <a:lnTo>
                    <a:pt x="13265365" y="972905"/>
                  </a:lnTo>
                  <a:lnTo>
                    <a:pt x="13265365" y="969808"/>
                  </a:lnTo>
                  <a:lnTo>
                    <a:pt x="13265365" y="934856"/>
                  </a:lnTo>
                  <a:lnTo>
                    <a:pt x="13265365" y="910241"/>
                  </a:lnTo>
                  <a:lnTo>
                    <a:pt x="13265365" y="861001"/>
                  </a:lnTo>
                  <a:lnTo>
                    <a:pt x="13265365" y="854136"/>
                  </a:lnTo>
                  <a:lnTo>
                    <a:pt x="13265365" y="823998"/>
                  </a:lnTo>
                  <a:lnTo>
                    <a:pt x="13265365" y="799500"/>
                  </a:lnTo>
                  <a:lnTo>
                    <a:pt x="13265365" y="798207"/>
                  </a:lnTo>
                  <a:lnTo>
                    <a:pt x="13265365" y="797484"/>
                  </a:lnTo>
                  <a:lnTo>
                    <a:pt x="13265365" y="779710"/>
                  </a:lnTo>
                  <a:lnTo>
                    <a:pt x="13265365" y="763394"/>
                  </a:lnTo>
                  <a:lnTo>
                    <a:pt x="13265365" y="761063"/>
                  </a:lnTo>
                  <a:lnTo>
                    <a:pt x="13265365" y="757695"/>
                  </a:lnTo>
                  <a:lnTo>
                    <a:pt x="13265365" y="682535"/>
                  </a:lnTo>
                  <a:lnTo>
                    <a:pt x="13265365" y="678736"/>
                  </a:lnTo>
                  <a:lnTo>
                    <a:pt x="13265365" y="640125"/>
                  </a:lnTo>
                  <a:lnTo>
                    <a:pt x="13265365" y="615510"/>
                  </a:lnTo>
                  <a:lnTo>
                    <a:pt x="13265365" y="614272"/>
                  </a:lnTo>
                  <a:lnTo>
                    <a:pt x="13265365" y="566270"/>
                  </a:lnTo>
                  <a:lnTo>
                    <a:pt x="13265365" y="554530"/>
                  </a:lnTo>
                  <a:lnTo>
                    <a:pt x="13265365" y="529267"/>
                  </a:lnTo>
                  <a:lnTo>
                    <a:pt x="13265365" y="503476"/>
                  </a:lnTo>
                  <a:lnTo>
                    <a:pt x="13265365" y="502753"/>
                  </a:lnTo>
                  <a:lnTo>
                    <a:pt x="13265365" y="502740"/>
                  </a:lnTo>
                  <a:lnTo>
                    <a:pt x="13265365" y="484979"/>
                  </a:lnTo>
                  <a:lnTo>
                    <a:pt x="13265365" y="468663"/>
                  </a:lnTo>
                  <a:lnTo>
                    <a:pt x="13265365" y="466332"/>
                  </a:lnTo>
                  <a:lnTo>
                    <a:pt x="13265365" y="458336"/>
                  </a:lnTo>
                  <a:lnTo>
                    <a:pt x="13265365" y="389410"/>
                  </a:lnTo>
                  <a:lnTo>
                    <a:pt x="13265365" y="387804"/>
                  </a:lnTo>
                  <a:lnTo>
                    <a:pt x="13265365" y="343207"/>
                  </a:lnTo>
                  <a:lnTo>
                    <a:pt x="13265365" y="319541"/>
                  </a:lnTo>
                  <a:lnTo>
                    <a:pt x="13265365" y="315182"/>
                  </a:lnTo>
                  <a:lnTo>
                    <a:pt x="13265365" y="300791"/>
                  </a:lnTo>
                  <a:lnTo>
                    <a:pt x="13265365" y="295489"/>
                  </a:lnTo>
                  <a:lnTo>
                    <a:pt x="13265365" y="294731"/>
                  </a:lnTo>
                  <a:lnTo>
                    <a:pt x="13265365" y="259799"/>
                  </a:lnTo>
                  <a:cubicBezTo>
                    <a:pt x="13265365" y="0"/>
                    <a:pt x="13265365" y="0"/>
                    <a:pt x="13265365" y="0"/>
                  </a:cubicBezTo>
                  <a:cubicBezTo>
                    <a:pt x="2408" y="0"/>
                    <a:pt x="2408" y="0"/>
                    <a:pt x="2408" y="0"/>
                  </a:cubicBezTo>
                  <a:cubicBezTo>
                    <a:pt x="2408" y="0"/>
                    <a:pt x="-639" y="372716"/>
                    <a:pt x="123" y="657916"/>
                  </a:cubicBezTo>
                  <a:lnTo>
                    <a:pt x="290" y="688371"/>
                  </a:lnTo>
                  <a:lnTo>
                    <a:pt x="159" y="729529"/>
                  </a:lnTo>
                  <a:cubicBezTo>
                    <a:pt x="70" y="767053"/>
                    <a:pt x="13" y="805008"/>
                    <a:pt x="3" y="842494"/>
                  </a:cubicBezTo>
                  <a:lnTo>
                    <a:pt x="111" y="941029"/>
                  </a:lnTo>
                  <a:lnTo>
                    <a:pt x="28" y="976486"/>
                  </a:lnTo>
                  <a:cubicBezTo>
                    <a:pt x="-25" y="1026751"/>
                    <a:pt x="-4" y="1076715"/>
                    <a:pt x="123" y="1124248"/>
                  </a:cubicBezTo>
                  <a:lnTo>
                    <a:pt x="297" y="1155980"/>
                  </a:lnTo>
                  <a:lnTo>
                    <a:pt x="28" y="1271217"/>
                  </a:lnTo>
                  <a:cubicBezTo>
                    <a:pt x="-12" y="1308916"/>
                    <a:pt x="-10" y="1346445"/>
                    <a:pt x="47" y="1382907"/>
                  </a:cubicBezTo>
                  <a:lnTo>
                    <a:pt x="150" y="1413896"/>
                  </a:lnTo>
                  <a:lnTo>
                    <a:pt x="3" y="1520668"/>
                  </a:lnTo>
                  <a:cubicBezTo>
                    <a:pt x="-8" y="1558154"/>
                    <a:pt x="28" y="1595171"/>
                    <a:pt x="123" y="1630821"/>
                  </a:cubicBezTo>
                  <a:lnTo>
                    <a:pt x="675" y="1731433"/>
                  </a:lnTo>
                  <a:lnTo>
                    <a:pt x="377" y="1799827"/>
                  </a:lnTo>
                  <a:cubicBezTo>
                    <a:pt x="-300" y="1994765"/>
                    <a:pt x="-300" y="2218989"/>
                    <a:pt x="2408" y="2336135"/>
                  </a:cubicBezTo>
                  <a:cubicBezTo>
                    <a:pt x="2408" y="2317831"/>
                    <a:pt x="13239" y="2310509"/>
                    <a:pt x="45733" y="2310509"/>
                  </a:cubicBezTo>
                  <a:cubicBezTo>
                    <a:pt x="219035" y="2310509"/>
                    <a:pt x="912239" y="2621678"/>
                    <a:pt x="1876228" y="2936507"/>
                  </a:cubicBezTo>
                  <a:cubicBezTo>
                    <a:pt x="2834799" y="3247676"/>
                    <a:pt x="4069571" y="3562505"/>
                    <a:pt x="5336837" y="3562505"/>
                  </a:cubicBezTo>
                  <a:close/>
                </a:path>
              </a:pathLst>
            </a:custGeom>
            <a:solidFill>
              <a:srgbClr val="D1A290">
                <a:alpha val="37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1" name="矩形 8"/>
          <p:cNvSpPr/>
          <p:nvPr/>
        </p:nvSpPr>
        <p:spPr>
          <a:xfrm>
            <a:off x="2934304" y="2038062"/>
            <a:ext cx="3619866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输入您的标题</a:t>
            </a:r>
            <a:endParaRPr kumimoji="1" lang="zh-CN" altLang="en-US" sz="2800" b="1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文本框 10"/>
          <p:cNvSpPr txBox="1"/>
          <p:nvPr/>
        </p:nvSpPr>
        <p:spPr>
          <a:xfrm>
            <a:off x="2934304" y="2614685"/>
            <a:ext cx="43942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ADD YOUR TITTLE HERE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TextBox 24"/>
          <p:cNvSpPr txBox="1"/>
          <p:nvPr/>
        </p:nvSpPr>
        <p:spPr>
          <a:xfrm>
            <a:off x="2934304" y="3054511"/>
            <a:ext cx="3962401" cy="782320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0" marR="0" lvl="0" indent="0" algn="l" defTabSz="12179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同心圆 13"/>
          <p:cNvSpPr/>
          <p:nvPr/>
        </p:nvSpPr>
        <p:spPr>
          <a:xfrm>
            <a:off x="1153160" y="2160905"/>
            <a:ext cx="1537335" cy="1537335"/>
          </a:xfrm>
          <a:prstGeom prst="donut">
            <a:avLst>
              <a:gd name="adj" fmla="val 9269"/>
            </a:avLst>
          </a:prstGeom>
          <a:solidFill>
            <a:srgbClr val="5256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PA-文本框 25"/>
          <p:cNvSpPr txBox="1"/>
          <p:nvPr>
            <p:custDataLst>
              <p:tags r:id="rId1"/>
            </p:custDataLst>
          </p:nvPr>
        </p:nvSpPr>
        <p:spPr>
          <a:xfrm>
            <a:off x="785124" y="2251794"/>
            <a:ext cx="2274307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>
                <a:solidFill>
                  <a:schemeClr val="accent1"/>
                </a:solidFill>
                <a:cs typeface="+mn-ea"/>
                <a:sym typeface="+mn-lt"/>
              </a:rPr>
              <a:t>03</a:t>
            </a:r>
            <a:endParaRPr lang="zh-CN" altLang="en-US" sz="88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rcRect r="12991" b="25931"/>
          <a:stretch>
            <a:fillRect/>
          </a:stretch>
        </p:blipFill>
        <p:spPr>
          <a:xfrm flipH="1">
            <a:off x="6986270" y="1443355"/>
            <a:ext cx="5379720" cy="4723765"/>
          </a:xfrm>
          <a:prstGeom prst="parallelogram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 rot="0">
            <a:off x="358140" y="175260"/>
            <a:ext cx="4895216" cy="708025"/>
            <a:chOff x="476650" y="340321"/>
            <a:chExt cx="4895367" cy="707569"/>
          </a:xfrm>
        </p:grpSpPr>
        <p:sp>
          <p:nvSpPr>
            <p:cNvPr id="52" name="椭圆 51"/>
            <p:cNvSpPr/>
            <p:nvPr/>
          </p:nvSpPr>
          <p:spPr>
            <a:xfrm>
              <a:off x="476650" y="530698"/>
              <a:ext cx="369332" cy="369332"/>
            </a:xfrm>
            <a:prstGeom prst="ellipse">
              <a:avLst/>
            </a:prstGeom>
            <a:solidFill>
              <a:srgbClr val="D1A2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3" name="矩形 8"/>
            <p:cNvSpPr/>
            <p:nvPr/>
          </p:nvSpPr>
          <p:spPr>
            <a:xfrm>
              <a:off x="977589" y="340321"/>
              <a:ext cx="2357418" cy="36933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dist"/>
              <a:r>
                <a:rPr lang="zh-CN" altLang="en-US" spc="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输入您的标题</a:t>
              </a:r>
              <a:endParaRPr kumimoji="1" lang="zh-CN" altLang="en-US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54" name="文本框 10"/>
            <p:cNvSpPr txBox="1"/>
            <p:nvPr/>
          </p:nvSpPr>
          <p:spPr>
            <a:xfrm>
              <a:off x="977802" y="709336"/>
              <a:ext cx="43942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PLEASE ADD YOUR TITTLE HERE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55" name="Oval 2"/>
          <p:cNvSpPr>
            <a:spLocks noChangeArrowheads="1"/>
          </p:cNvSpPr>
          <p:nvPr/>
        </p:nvSpPr>
        <p:spPr bwMode="auto">
          <a:xfrm>
            <a:off x="5880199" y="2097163"/>
            <a:ext cx="1080492" cy="107825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p>
            <a:pPr>
              <a:lnSpc>
                <a:spcPct val="120000"/>
              </a:lnSpc>
            </a:pP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6" name="Oval 3"/>
          <p:cNvSpPr>
            <a:spLocks noChangeArrowheads="1"/>
          </p:cNvSpPr>
          <p:nvPr/>
        </p:nvSpPr>
        <p:spPr bwMode="auto">
          <a:xfrm>
            <a:off x="6025308" y="3615210"/>
            <a:ext cx="808137" cy="808137"/>
          </a:xfrm>
          <a:prstGeom prst="ellipse">
            <a:avLst/>
          </a:prstGeom>
          <a:solidFill>
            <a:srgbClr val="D1A290"/>
          </a:solidFill>
          <a:ln w="9525" cmpd="sng">
            <a:noFill/>
            <a:round/>
          </a:ln>
        </p:spPr>
        <p:txBody>
          <a:bodyPr/>
          <a:p>
            <a:pPr>
              <a:lnSpc>
                <a:spcPct val="120000"/>
              </a:lnSpc>
            </a:pP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7" name="Oval 4"/>
          <p:cNvSpPr>
            <a:spLocks noChangeArrowheads="1"/>
          </p:cNvSpPr>
          <p:nvPr/>
        </p:nvSpPr>
        <p:spPr bwMode="auto">
          <a:xfrm>
            <a:off x="7259837" y="3476800"/>
            <a:ext cx="1078260" cy="107825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p>
            <a:pPr>
              <a:lnSpc>
                <a:spcPct val="120000"/>
              </a:lnSpc>
            </a:pP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8" name="Oval 5"/>
          <p:cNvSpPr>
            <a:spLocks noChangeArrowheads="1"/>
          </p:cNvSpPr>
          <p:nvPr/>
        </p:nvSpPr>
        <p:spPr bwMode="auto">
          <a:xfrm>
            <a:off x="4502796" y="3476800"/>
            <a:ext cx="1078259" cy="10782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p>
            <a:pPr>
              <a:lnSpc>
                <a:spcPct val="120000"/>
              </a:lnSpc>
            </a:pP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9" name="Oval 6"/>
          <p:cNvSpPr>
            <a:spLocks noChangeArrowheads="1"/>
          </p:cNvSpPr>
          <p:nvPr/>
        </p:nvSpPr>
        <p:spPr bwMode="auto">
          <a:xfrm>
            <a:off x="5880199" y="4840868"/>
            <a:ext cx="1080492" cy="1080492"/>
          </a:xfrm>
          <a:prstGeom prst="ellipse">
            <a:avLst/>
          </a:prstGeom>
          <a:solidFill>
            <a:srgbClr val="525647"/>
          </a:solidFill>
          <a:ln>
            <a:noFill/>
          </a:ln>
        </p:spPr>
        <p:txBody>
          <a:bodyPr/>
          <a:p>
            <a:pPr>
              <a:lnSpc>
                <a:spcPct val="120000"/>
              </a:lnSpc>
            </a:pP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0" name="Freeform 7"/>
          <p:cNvSpPr/>
          <p:nvPr/>
        </p:nvSpPr>
        <p:spPr bwMode="auto">
          <a:xfrm>
            <a:off x="3971480" y="2217714"/>
            <a:ext cx="1727895" cy="468809"/>
          </a:xfrm>
          <a:custGeom>
            <a:avLst/>
            <a:gdLst>
              <a:gd name="T0" fmla="*/ 774 w 774"/>
              <a:gd name="T1" fmla="*/ 210 h 210"/>
              <a:gd name="T2" fmla="*/ 389 w 774"/>
              <a:gd name="T3" fmla="*/ 210 h 210"/>
              <a:gd name="T4" fmla="*/ 389 w 774"/>
              <a:gd name="T5" fmla="*/ 0 h 210"/>
              <a:gd name="T6" fmla="*/ 0 w 774"/>
              <a:gd name="T7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4" h="210">
                <a:moveTo>
                  <a:pt x="774" y="210"/>
                </a:moveTo>
                <a:lnTo>
                  <a:pt x="389" y="210"/>
                </a:lnTo>
                <a:lnTo>
                  <a:pt x="389" y="0"/>
                </a:ln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p>
            <a:pPr>
              <a:lnSpc>
                <a:spcPct val="120000"/>
              </a:lnSpc>
            </a:pP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1" name="Freeform 8"/>
          <p:cNvSpPr/>
          <p:nvPr/>
        </p:nvSpPr>
        <p:spPr bwMode="auto">
          <a:xfrm>
            <a:off x="7833570" y="2217715"/>
            <a:ext cx="799207" cy="1076027"/>
          </a:xfrm>
          <a:custGeom>
            <a:avLst/>
            <a:gdLst>
              <a:gd name="T0" fmla="*/ 0 w 358"/>
              <a:gd name="T1" fmla="*/ 482 h 482"/>
              <a:gd name="T2" fmla="*/ 0 w 358"/>
              <a:gd name="T3" fmla="*/ 0 h 482"/>
              <a:gd name="T4" fmla="*/ 358 w 358"/>
              <a:gd name="T5" fmla="*/ 0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8" h="482">
                <a:moveTo>
                  <a:pt x="0" y="482"/>
                </a:moveTo>
                <a:lnTo>
                  <a:pt x="0" y="0"/>
                </a:lnTo>
                <a:lnTo>
                  <a:pt x="358" y="0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p>
            <a:pPr>
              <a:lnSpc>
                <a:spcPct val="120000"/>
              </a:lnSpc>
            </a:pP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2" name="Freeform 9"/>
          <p:cNvSpPr/>
          <p:nvPr/>
        </p:nvSpPr>
        <p:spPr bwMode="auto">
          <a:xfrm>
            <a:off x="7141518" y="4954663"/>
            <a:ext cx="1426517" cy="468809"/>
          </a:xfrm>
          <a:custGeom>
            <a:avLst/>
            <a:gdLst>
              <a:gd name="T0" fmla="*/ 0 w 639"/>
              <a:gd name="T1" fmla="*/ 210 h 210"/>
              <a:gd name="T2" fmla="*/ 318 w 639"/>
              <a:gd name="T3" fmla="*/ 210 h 210"/>
              <a:gd name="T4" fmla="*/ 318 w 639"/>
              <a:gd name="T5" fmla="*/ 0 h 210"/>
              <a:gd name="T6" fmla="*/ 639 w 639"/>
              <a:gd name="T7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39" h="210">
                <a:moveTo>
                  <a:pt x="0" y="210"/>
                </a:moveTo>
                <a:lnTo>
                  <a:pt x="318" y="210"/>
                </a:lnTo>
                <a:lnTo>
                  <a:pt x="318" y="0"/>
                </a:lnTo>
                <a:lnTo>
                  <a:pt x="639" y="0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p>
            <a:pPr>
              <a:lnSpc>
                <a:spcPct val="120000"/>
              </a:lnSpc>
            </a:pP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3" name="Freeform 10"/>
          <p:cNvSpPr/>
          <p:nvPr/>
        </p:nvSpPr>
        <p:spPr bwMode="auto">
          <a:xfrm>
            <a:off x="3971479" y="4659983"/>
            <a:ext cx="1069329" cy="310306"/>
          </a:xfrm>
          <a:custGeom>
            <a:avLst/>
            <a:gdLst>
              <a:gd name="T0" fmla="*/ 479 w 479"/>
              <a:gd name="T1" fmla="*/ 0 h 139"/>
              <a:gd name="T2" fmla="*/ 479 w 479"/>
              <a:gd name="T3" fmla="*/ 139 h 139"/>
              <a:gd name="T4" fmla="*/ 0 w 479"/>
              <a:gd name="T5" fmla="*/ 139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9" h="139">
                <a:moveTo>
                  <a:pt x="479" y="0"/>
                </a:moveTo>
                <a:lnTo>
                  <a:pt x="479" y="139"/>
                </a:lnTo>
                <a:lnTo>
                  <a:pt x="0" y="139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p>
            <a:pPr>
              <a:lnSpc>
                <a:spcPct val="120000"/>
              </a:lnSpc>
            </a:pP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4" name="Freeform 11"/>
          <p:cNvSpPr/>
          <p:nvPr/>
        </p:nvSpPr>
        <p:spPr bwMode="auto">
          <a:xfrm>
            <a:off x="7038827" y="3925517"/>
            <a:ext cx="95993" cy="191988"/>
          </a:xfrm>
          <a:custGeom>
            <a:avLst/>
            <a:gdLst>
              <a:gd name="T0" fmla="*/ 0 w 43"/>
              <a:gd name="T1" fmla="*/ 0 h 86"/>
              <a:gd name="T2" fmla="*/ 43 w 43"/>
              <a:gd name="T3" fmla="*/ 43 h 86"/>
              <a:gd name="T4" fmla="*/ 0 w 43"/>
              <a:gd name="T5" fmla="*/ 8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86">
                <a:moveTo>
                  <a:pt x="0" y="0"/>
                </a:moveTo>
                <a:lnTo>
                  <a:pt x="43" y="43"/>
                </a:lnTo>
                <a:lnTo>
                  <a:pt x="0" y="86"/>
                </a:lnTo>
              </a:path>
            </a:pathLst>
          </a:custGeom>
          <a:noFill/>
          <a:ln w="12700" cap="flat" cmpd="sng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66C6C2"/>
                </a:solidFill>
              </a14:hiddenFill>
            </a:ext>
          </a:extLst>
        </p:spPr>
        <p:txBody>
          <a:bodyPr/>
          <a:p>
            <a:pPr>
              <a:lnSpc>
                <a:spcPct val="120000"/>
              </a:lnSpc>
            </a:pP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5" name="Freeform 12"/>
          <p:cNvSpPr/>
          <p:nvPr/>
        </p:nvSpPr>
        <p:spPr bwMode="auto">
          <a:xfrm>
            <a:off x="5706071" y="3925517"/>
            <a:ext cx="95995" cy="191988"/>
          </a:xfrm>
          <a:custGeom>
            <a:avLst/>
            <a:gdLst>
              <a:gd name="T0" fmla="*/ 43 w 43"/>
              <a:gd name="T1" fmla="*/ 86 h 86"/>
              <a:gd name="T2" fmla="*/ 0 w 43"/>
              <a:gd name="T3" fmla="*/ 43 h 86"/>
              <a:gd name="T4" fmla="*/ 43 w 43"/>
              <a:gd name="T5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86">
                <a:moveTo>
                  <a:pt x="43" y="86"/>
                </a:moveTo>
                <a:lnTo>
                  <a:pt x="0" y="43"/>
                </a:lnTo>
                <a:lnTo>
                  <a:pt x="43" y="0"/>
                </a:lnTo>
              </a:path>
            </a:pathLst>
          </a:custGeom>
          <a:noFill/>
          <a:ln w="12700" cap="flat" cmpd="sng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66C6C2"/>
                </a:solidFill>
              </a14:hiddenFill>
            </a:ext>
          </a:extLst>
        </p:spPr>
        <p:txBody>
          <a:bodyPr/>
          <a:p>
            <a:pPr>
              <a:lnSpc>
                <a:spcPct val="120000"/>
              </a:lnSpc>
            </a:pP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6" name="Freeform 13"/>
          <p:cNvSpPr/>
          <p:nvPr/>
        </p:nvSpPr>
        <p:spPr bwMode="auto">
          <a:xfrm>
            <a:off x="6324453" y="4639891"/>
            <a:ext cx="191988" cy="95995"/>
          </a:xfrm>
          <a:custGeom>
            <a:avLst/>
            <a:gdLst>
              <a:gd name="T0" fmla="*/ 86 w 86"/>
              <a:gd name="T1" fmla="*/ 0 h 43"/>
              <a:gd name="T2" fmla="*/ 43 w 86"/>
              <a:gd name="T3" fmla="*/ 43 h 43"/>
              <a:gd name="T4" fmla="*/ 0 w 86"/>
              <a:gd name="T5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43">
                <a:moveTo>
                  <a:pt x="86" y="0"/>
                </a:moveTo>
                <a:lnTo>
                  <a:pt x="43" y="43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66C6C2"/>
                </a:solidFill>
              </a14:hiddenFill>
            </a:ext>
          </a:extLst>
        </p:spPr>
        <p:txBody>
          <a:bodyPr/>
          <a:p>
            <a:pPr>
              <a:lnSpc>
                <a:spcPct val="120000"/>
              </a:lnSpc>
            </a:pP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7" name="Freeform 14"/>
          <p:cNvSpPr/>
          <p:nvPr/>
        </p:nvSpPr>
        <p:spPr bwMode="auto">
          <a:xfrm>
            <a:off x="6324453" y="3307136"/>
            <a:ext cx="191988" cy="95993"/>
          </a:xfrm>
          <a:custGeom>
            <a:avLst/>
            <a:gdLst>
              <a:gd name="T0" fmla="*/ 0 w 86"/>
              <a:gd name="T1" fmla="*/ 43 h 43"/>
              <a:gd name="T2" fmla="*/ 43 w 86"/>
              <a:gd name="T3" fmla="*/ 0 h 43"/>
              <a:gd name="T4" fmla="*/ 86 w 86"/>
              <a:gd name="T5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43">
                <a:moveTo>
                  <a:pt x="0" y="43"/>
                </a:moveTo>
                <a:lnTo>
                  <a:pt x="43" y="0"/>
                </a:lnTo>
                <a:lnTo>
                  <a:pt x="86" y="43"/>
                </a:lnTo>
              </a:path>
            </a:pathLst>
          </a:custGeom>
          <a:noFill/>
          <a:ln w="12700" cap="flat" cmpd="sng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66C6C2"/>
                </a:solidFill>
              </a14:hiddenFill>
            </a:ext>
          </a:extLst>
        </p:spPr>
        <p:txBody>
          <a:bodyPr/>
          <a:p>
            <a:pPr>
              <a:lnSpc>
                <a:spcPct val="120000"/>
              </a:lnSpc>
            </a:pP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8" name="Rectangle 15"/>
          <p:cNvSpPr>
            <a:spLocks noChangeArrowheads="1"/>
          </p:cNvSpPr>
          <p:nvPr/>
        </p:nvSpPr>
        <p:spPr bwMode="auto">
          <a:xfrm>
            <a:off x="8833695" y="2110558"/>
            <a:ext cx="2127497" cy="1032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Rectangle 16"/>
          <p:cNvSpPr>
            <a:spLocks noChangeArrowheads="1"/>
          </p:cNvSpPr>
          <p:nvPr/>
        </p:nvSpPr>
        <p:spPr bwMode="auto">
          <a:xfrm>
            <a:off x="8833695" y="4840809"/>
            <a:ext cx="2127497" cy="1032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Rectangle 17"/>
          <p:cNvSpPr>
            <a:spLocks noChangeArrowheads="1"/>
          </p:cNvSpPr>
          <p:nvPr/>
        </p:nvSpPr>
        <p:spPr bwMode="auto">
          <a:xfrm>
            <a:off x="1631902" y="4840809"/>
            <a:ext cx="2127497" cy="1032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Rectangle 18"/>
          <p:cNvSpPr>
            <a:spLocks noChangeArrowheads="1"/>
          </p:cNvSpPr>
          <p:nvPr/>
        </p:nvSpPr>
        <p:spPr bwMode="auto">
          <a:xfrm>
            <a:off x="1631902" y="2106093"/>
            <a:ext cx="2127497" cy="1032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Freeform 19"/>
          <p:cNvSpPr>
            <a:spLocks noEditPoints="1"/>
          </p:cNvSpPr>
          <p:nvPr/>
        </p:nvSpPr>
        <p:spPr bwMode="auto">
          <a:xfrm>
            <a:off x="6239620" y="2447652"/>
            <a:ext cx="392906" cy="401836"/>
          </a:xfrm>
          <a:custGeom>
            <a:avLst/>
            <a:gdLst>
              <a:gd name="T0" fmla="*/ 130 w 136"/>
              <a:gd name="T1" fmla="*/ 33 h 140"/>
              <a:gd name="T2" fmla="*/ 100 w 136"/>
              <a:gd name="T3" fmla="*/ 33 h 140"/>
              <a:gd name="T4" fmla="*/ 100 w 136"/>
              <a:gd name="T5" fmla="*/ 6 h 140"/>
              <a:gd name="T6" fmla="*/ 94 w 136"/>
              <a:gd name="T7" fmla="*/ 0 h 140"/>
              <a:gd name="T8" fmla="*/ 6 w 136"/>
              <a:gd name="T9" fmla="*/ 0 h 140"/>
              <a:gd name="T10" fmla="*/ 0 w 136"/>
              <a:gd name="T11" fmla="*/ 6 h 140"/>
              <a:gd name="T12" fmla="*/ 0 w 136"/>
              <a:gd name="T13" fmla="*/ 35 h 140"/>
              <a:gd name="T14" fmla="*/ 0 w 136"/>
              <a:gd name="T15" fmla="*/ 104 h 140"/>
              <a:gd name="T16" fmla="*/ 0 w 136"/>
              <a:gd name="T17" fmla="*/ 134 h 140"/>
              <a:gd name="T18" fmla="*/ 6 w 136"/>
              <a:gd name="T19" fmla="*/ 140 h 140"/>
              <a:gd name="T20" fmla="*/ 94 w 136"/>
              <a:gd name="T21" fmla="*/ 140 h 140"/>
              <a:gd name="T22" fmla="*/ 130 w 136"/>
              <a:gd name="T23" fmla="*/ 140 h 140"/>
              <a:gd name="T24" fmla="*/ 136 w 136"/>
              <a:gd name="T25" fmla="*/ 134 h 140"/>
              <a:gd name="T26" fmla="*/ 136 w 136"/>
              <a:gd name="T27" fmla="*/ 39 h 140"/>
              <a:gd name="T28" fmla="*/ 130 w 136"/>
              <a:gd name="T29" fmla="*/ 33 h 140"/>
              <a:gd name="T30" fmla="*/ 88 w 136"/>
              <a:gd name="T31" fmla="*/ 128 h 140"/>
              <a:gd name="T32" fmla="*/ 72 w 136"/>
              <a:gd name="T33" fmla="*/ 128 h 140"/>
              <a:gd name="T34" fmla="*/ 72 w 136"/>
              <a:gd name="T35" fmla="*/ 110 h 140"/>
              <a:gd name="T36" fmla="*/ 88 w 136"/>
              <a:gd name="T37" fmla="*/ 110 h 140"/>
              <a:gd name="T38" fmla="*/ 88 w 136"/>
              <a:gd name="T39" fmla="*/ 128 h 140"/>
              <a:gd name="T40" fmla="*/ 60 w 136"/>
              <a:gd name="T41" fmla="*/ 110 h 140"/>
              <a:gd name="T42" fmla="*/ 60 w 136"/>
              <a:gd name="T43" fmla="*/ 128 h 140"/>
              <a:gd name="T44" fmla="*/ 39 w 136"/>
              <a:gd name="T45" fmla="*/ 128 h 140"/>
              <a:gd name="T46" fmla="*/ 39 w 136"/>
              <a:gd name="T47" fmla="*/ 110 h 140"/>
              <a:gd name="T48" fmla="*/ 60 w 136"/>
              <a:gd name="T49" fmla="*/ 110 h 140"/>
              <a:gd name="T50" fmla="*/ 12 w 136"/>
              <a:gd name="T51" fmla="*/ 98 h 140"/>
              <a:gd name="T52" fmla="*/ 12 w 136"/>
              <a:gd name="T53" fmla="*/ 41 h 140"/>
              <a:gd name="T54" fmla="*/ 88 w 136"/>
              <a:gd name="T55" fmla="*/ 41 h 140"/>
              <a:gd name="T56" fmla="*/ 88 w 136"/>
              <a:gd name="T57" fmla="*/ 98 h 140"/>
              <a:gd name="T58" fmla="*/ 12 w 136"/>
              <a:gd name="T59" fmla="*/ 98 h 140"/>
              <a:gd name="T60" fmla="*/ 39 w 136"/>
              <a:gd name="T61" fmla="*/ 29 h 140"/>
              <a:gd name="T62" fmla="*/ 39 w 136"/>
              <a:gd name="T63" fmla="*/ 12 h 140"/>
              <a:gd name="T64" fmla="*/ 60 w 136"/>
              <a:gd name="T65" fmla="*/ 12 h 140"/>
              <a:gd name="T66" fmla="*/ 60 w 136"/>
              <a:gd name="T67" fmla="*/ 29 h 140"/>
              <a:gd name="T68" fmla="*/ 39 w 136"/>
              <a:gd name="T69" fmla="*/ 29 h 140"/>
              <a:gd name="T70" fmla="*/ 88 w 136"/>
              <a:gd name="T71" fmla="*/ 29 h 140"/>
              <a:gd name="T72" fmla="*/ 72 w 136"/>
              <a:gd name="T73" fmla="*/ 29 h 140"/>
              <a:gd name="T74" fmla="*/ 72 w 136"/>
              <a:gd name="T75" fmla="*/ 12 h 140"/>
              <a:gd name="T76" fmla="*/ 88 w 136"/>
              <a:gd name="T77" fmla="*/ 12 h 140"/>
              <a:gd name="T78" fmla="*/ 88 w 136"/>
              <a:gd name="T79" fmla="*/ 29 h 140"/>
              <a:gd name="T80" fmla="*/ 12 w 136"/>
              <a:gd name="T81" fmla="*/ 12 h 140"/>
              <a:gd name="T82" fmla="*/ 27 w 136"/>
              <a:gd name="T83" fmla="*/ 12 h 140"/>
              <a:gd name="T84" fmla="*/ 27 w 136"/>
              <a:gd name="T85" fmla="*/ 29 h 140"/>
              <a:gd name="T86" fmla="*/ 12 w 136"/>
              <a:gd name="T87" fmla="*/ 29 h 140"/>
              <a:gd name="T88" fmla="*/ 12 w 136"/>
              <a:gd name="T89" fmla="*/ 12 h 140"/>
              <a:gd name="T90" fmla="*/ 12 w 136"/>
              <a:gd name="T91" fmla="*/ 110 h 140"/>
              <a:gd name="T92" fmla="*/ 27 w 136"/>
              <a:gd name="T93" fmla="*/ 110 h 140"/>
              <a:gd name="T94" fmla="*/ 27 w 136"/>
              <a:gd name="T95" fmla="*/ 128 h 140"/>
              <a:gd name="T96" fmla="*/ 12 w 136"/>
              <a:gd name="T97" fmla="*/ 128 h 140"/>
              <a:gd name="T98" fmla="*/ 12 w 136"/>
              <a:gd name="T99" fmla="*/ 110 h 140"/>
              <a:gd name="T100" fmla="*/ 124 w 136"/>
              <a:gd name="T101" fmla="*/ 128 h 140"/>
              <a:gd name="T102" fmla="*/ 100 w 136"/>
              <a:gd name="T103" fmla="*/ 128 h 140"/>
              <a:gd name="T104" fmla="*/ 100 w 136"/>
              <a:gd name="T105" fmla="*/ 104 h 140"/>
              <a:gd name="T106" fmla="*/ 100 w 136"/>
              <a:gd name="T107" fmla="*/ 45 h 140"/>
              <a:gd name="T108" fmla="*/ 124 w 136"/>
              <a:gd name="T109" fmla="*/ 45 h 140"/>
              <a:gd name="T110" fmla="*/ 124 w 136"/>
              <a:gd name="T111" fmla="*/ 12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6" h="140">
                <a:moveTo>
                  <a:pt x="130" y="33"/>
                </a:moveTo>
                <a:cubicBezTo>
                  <a:pt x="100" y="33"/>
                  <a:pt x="100" y="33"/>
                  <a:pt x="100" y="33"/>
                </a:cubicBezTo>
                <a:cubicBezTo>
                  <a:pt x="100" y="6"/>
                  <a:pt x="100" y="6"/>
                  <a:pt x="100" y="6"/>
                </a:cubicBezTo>
                <a:cubicBezTo>
                  <a:pt x="100" y="2"/>
                  <a:pt x="97" y="0"/>
                  <a:pt x="94" y="0"/>
                </a:cubicBezTo>
                <a:cubicBezTo>
                  <a:pt x="6" y="0"/>
                  <a:pt x="6" y="0"/>
                  <a:pt x="6" y="0"/>
                </a:cubicBezTo>
                <a:cubicBezTo>
                  <a:pt x="2" y="0"/>
                  <a:pt x="0" y="2"/>
                  <a:pt x="0" y="6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37"/>
                  <a:pt x="2" y="140"/>
                  <a:pt x="6" y="140"/>
                </a:cubicBezTo>
                <a:cubicBezTo>
                  <a:pt x="94" y="140"/>
                  <a:pt x="94" y="140"/>
                  <a:pt x="94" y="140"/>
                </a:cubicBezTo>
                <a:cubicBezTo>
                  <a:pt x="130" y="140"/>
                  <a:pt x="130" y="140"/>
                  <a:pt x="130" y="140"/>
                </a:cubicBezTo>
                <a:cubicBezTo>
                  <a:pt x="134" y="140"/>
                  <a:pt x="136" y="137"/>
                  <a:pt x="136" y="134"/>
                </a:cubicBezTo>
                <a:cubicBezTo>
                  <a:pt x="136" y="39"/>
                  <a:pt x="136" y="39"/>
                  <a:pt x="136" y="39"/>
                </a:cubicBezTo>
                <a:cubicBezTo>
                  <a:pt x="136" y="36"/>
                  <a:pt x="134" y="33"/>
                  <a:pt x="130" y="33"/>
                </a:cubicBezTo>
                <a:close/>
                <a:moveTo>
                  <a:pt x="88" y="128"/>
                </a:moveTo>
                <a:cubicBezTo>
                  <a:pt x="72" y="128"/>
                  <a:pt x="72" y="128"/>
                  <a:pt x="72" y="128"/>
                </a:cubicBezTo>
                <a:cubicBezTo>
                  <a:pt x="72" y="110"/>
                  <a:pt x="72" y="110"/>
                  <a:pt x="72" y="110"/>
                </a:cubicBezTo>
                <a:cubicBezTo>
                  <a:pt x="88" y="110"/>
                  <a:pt x="88" y="110"/>
                  <a:pt x="88" y="110"/>
                </a:cubicBezTo>
                <a:lnTo>
                  <a:pt x="88" y="128"/>
                </a:lnTo>
                <a:close/>
                <a:moveTo>
                  <a:pt x="60" y="110"/>
                </a:moveTo>
                <a:cubicBezTo>
                  <a:pt x="60" y="128"/>
                  <a:pt x="60" y="128"/>
                  <a:pt x="60" y="128"/>
                </a:cubicBezTo>
                <a:cubicBezTo>
                  <a:pt x="39" y="128"/>
                  <a:pt x="39" y="128"/>
                  <a:pt x="39" y="128"/>
                </a:cubicBezTo>
                <a:cubicBezTo>
                  <a:pt x="39" y="110"/>
                  <a:pt x="39" y="110"/>
                  <a:pt x="39" y="110"/>
                </a:cubicBezTo>
                <a:lnTo>
                  <a:pt x="60" y="110"/>
                </a:lnTo>
                <a:close/>
                <a:moveTo>
                  <a:pt x="12" y="98"/>
                </a:moveTo>
                <a:cubicBezTo>
                  <a:pt x="12" y="41"/>
                  <a:pt x="12" y="41"/>
                  <a:pt x="12" y="41"/>
                </a:cubicBezTo>
                <a:cubicBezTo>
                  <a:pt x="88" y="41"/>
                  <a:pt x="88" y="41"/>
                  <a:pt x="88" y="41"/>
                </a:cubicBezTo>
                <a:cubicBezTo>
                  <a:pt x="88" y="98"/>
                  <a:pt x="88" y="98"/>
                  <a:pt x="88" y="98"/>
                </a:cubicBezTo>
                <a:lnTo>
                  <a:pt x="12" y="98"/>
                </a:lnTo>
                <a:close/>
                <a:moveTo>
                  <a:pt x="39" y="29"/>
                </a:moveTo>
                <a:cubicBezTo>
                  <a:pt x="39" y="12"/>
                  <a:pt x="39" y="12"/>
                  <a:pt x="39" y="12"/>
                </a:cubicBezTo>
                <a:cubicBezTo>
                  <a:pt x="60" y="12"/>
                  <a:pt x="60" y="12"/>
                  <a:pt x="60" y="12"/>
                </a:cubicBezTo>
                <a:cubicBezTo>
                  <a:pt x="60" y="29"/>
                  <a:pt x="60" y="29"/>
                  <a:pt x="60" y="29"/>
                </a:cubicBezTo>
                <a:lnTo>
                  <a:pt x="39" y="29"/>
                </a:lnTo>
                <a:close/>
                <a:moveTo>
                  <a:pt x="88" y="29"/>
                </a:moveTo>
                <a:cubicBezTo>
                  <a:pt x="72" y="29"/>
                  <a:pt x="72" y="29"/>
                  <a:pt x="72" y="29"/>
                </a:cubicBezTo>
                <a:cubicBezTo>
                  <a:pt x="72" y="12"/>
                  <a:pt x="72" y="12"/>
                  <a:pt x="72" y="12"/>
                </a:cubicBezTo>
                <a:cubicBezTo>
                  <a:pt x="88" y="12"/>
                  <a:pt x="88" y="12"/>
                  <a:pt x="88" y="12"/>
                </a:cubicBezTo>
                <a:lnTo>
                  <a:pt x="88" y="29"/>
                </a:lnTo>
                <a:close/>
                <a:moveTo>
                  <a:pt x="12" y="12"/>
                </a:moveTo>
                <a:cubicBezTo>
                  <a:pt x="27" y="12"/>
                  <a:pt x="27" y="12"/>
                  <a:pt x="27" y="12"/>
                </a:cubicBezTo>
                <a:cubicBezTo>
                  <a:pt x="27" y="29"/>
                  <a:pt x="27" y="29"/>
                  <a:pt x="27" y="29"/>
                </a:cubicBezTo>
                <a:cubicBezTo>
                  <a:pt x="12" y="29"/>
                  <a:pt x="12" y="29"/>
                  <a:pt x="12" y="29"/>
                </a:cubicBezTo>
                <a:lnTo>
                  <a:pt x="12" y="12"/>
                </a:lnTo>
                <a:close/>
                <a:moveTo>
                  <a:pt x="12" y="110"/>
                </a:moveTo>
                <a:cubicBezTo>
                  <a:pt x="27" y="110"/>
                  <a:pt x="27" y="110"/>
                  <a:pt x="27" y="110"/>
                </a:cubicBezTo>
                <a:cubicBezTo>
                  <a:pt x="27" y="128"/>
                  <a:pt x="27" y="128"/>
                  <a:pt x="27" y="128"/>
                </a:cubicBezTo>
                <a:cubicBezTo>
                  <a:pt x="12" y="128"/>
                  <a:pt x="12" y="128"/>
                  <a:pt x="12" y="128"/>
                </a:cubicBezTo>
                <a:lnTo>
                  <a:pt x="12" y="110"/>
                </a:lnTo>
                <a:close/>
                <a:moveTo>
                  <a:pt x="124" y="128"/>
                </a:moveTo>
                <a:cubicBezTo>
                  <a:pt x="100" y="128"/>
                  <a:pt x="100" y="128"/>
                  <a:pt x="100" y="128"/>
                </a:cubicBezTo>
                <a:cubicBezTo>
                  <a:pt x="100" y="104"/>
                  <a:pt x="100" y="104"/>
                  <a:pt x="100" y="104"/>
                </a:cubicBezTo>
                <a:cubicBezTo>
                  <a:pt x="100" y="45"/>
                  <a:pt x="100" y="45"/>
                  <a:pt x="100" y="45"/>
                </a:cubicBezTo>
                <a:cubicBezTo>
                  <a:pt x="124" y="45"/>
                  <a:pt x="124" y="45"/>
                  <a:pt x="124" y="45"/>
                </a:cubicBezTo>
                <a:lnTo>
                  <a:pt x="124" y="1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p>
            <a:pPr>
              <a:lnSpc>
                <a:spcPct val="120000"/>
              </a:lnSpc>
            </a:pP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73" name="Group 20"/>
          <p:cNvGrpSpPr/>
          <p:nvPr/>
        </p:nvGrpSpPr>
        <p:grpSpPr bwMode="auto">
          <a:xfrm>
            <a:off x="4815335" y="3778177"/>
            <a:ext cx="495598" cy="504527"/>
            <a:chOff x="0" y="0"/>
            <a:chExt cx="276" cy="281"/>
          </a:xfrm>
        </p:grpSpPr>
        <p:sp>
          <p:nvSpPr>
            <p:cNvPr id="74" name="Freeform 21"/>
            <p:cNvSpPr/>
            <p:nvPr/>
          </p:nvSpPr>
          <p:spPr bwMode="auto">
            <a:xfrm>
              <a:off x="0" y="0"/>
              <a:ext cx="276" cy="203"/>
            </a:xfrm>
            <a:custGeom>
              <a:avLst/>
              <a:gdLst>
                <a:gd name="T0" fmla="*/ 106 w 138"/>
                <a:gd name="T1" fmla="*/ 37 h 101"/>
                <a:gd name="T2" fmla="*/ 100 w 138"/>
                <a:gd name="T3" fmla="*/ 38 h 101"/>
                <a:gd name="T4" fmla="*/ 100 w 138"/>
                <a:gd name="T5" fmla="*/ 35 h 101"/>
                <a:gd name="T6" fmla="*/ 66 w 138"/>
                <a:gd name="T7" fmla="*/ 0 h 101"/>
                <a:gd name="T8" fmla="*/ 32 w 138"/>
                <a:gd name="T9" fmla="*/ 29 h 101"/>
                <a:gd name="T10" fmla="*/ 22 w 138"/>
                <a:gd name="T11" fmla="*/ 30 h 101"/>
                <a:gd name="T12" fmla="*/ 22 w 138"/>
                <a:gd name="T13" fmla="*/ 30 h 101"/>
                <a:gd name="T14" fmla="*/ 8 w 138"/>
                <a:gd name="T15" fmla="*/ 51 h 101"/>
                <a:gd name="T16" fmla="*/ 10 w 138"/>
                <a:gd name="T17" fmla="*/ 60 h 101"/>
                <a:gd name="T18" fmla="*/ 0 w 138"/>
                <a:gd name="T19" fmla="*/ 79 h 101"/>
                <a:gd name="T20" fmla="*/ 22 w 138"/>
                <a:gd name="T21" fmla="*/ 101 h 101"/>
                <a:gd name="T22" fmla="*/ 45 w 138"/>
                <a:gd name="T23" fmla="*/ 101 h 101"/>
                <a:gd name="T24" fmla="*/ 51 w 138"/>
                <a:gd name="T25" fmla="*/ 95 h 101"/>
                <a:gd name="T26" fmla="*/ 45 w 138"/>
                <a:gd name="T27" fmla="*/ 89 h 101"/>
                <a:gd name="T28" fmla="*/ 22 w 138"/>
                <a:gd name="T29" fmla="*/ 89 h 101"/>
                <a:gd name="T30" fmla="*/ 12 w 138"/>
                <a:gd name="T31" fmla="*/ 79 h 101"/>
                <a:gd name="T32" fmla="*/ 20 w 138"/>
                <a:gd name="T33" fmla="*/ 69 h 101"/>
                <a:gd name="T34" fmla="*/ 25 w 138"/>
                <a:gd name="T35" fmla="*/ 65 h 101"/>
                <a:gd name="T36" fmla="*/ 23 w 138"/>
                <a:gd name="T37" fmla="*/ 58 h 101"/>
                <a:gd name="T38" fmla="*/ 20 w 138"/>
                <a:gd name="T39" fmla="*/ 51 h 101"/>
                <a:gd name="T40" fmla="*/ 26 w 138"/>
                <a:gd name="T41" fmla="*/ 41 h 101"/>
                <a:gd name="T42" fmla="*/ 26 w 138"/>
                <a:gd name="T43" fmla="*/ 41 h 101"/>
                <a:gd name="T44" fmla="*/ 35 w 138"/>
                <a:gd name="T45" fmla="*/ 42 h 101"/>
                <a:gd name="T46" fmla="*/ 41 w 138"/>
                <a:gd name="T47" fmla="*/ 42 h 101"/>
                <a:gd name="T48" fmla="*/ 43 w 138"/>
                <a:gd name="T49" fmla="*/ 36 h 101"/>
                <a:gd name="T50" fmla="*/ 43 w 138"/>
                <a:gd name="T51" fmla="*/ 35 h 101"/>
                <a:gd name="T52" fmla="*/ 43 w 138"/>
                <a:gd name="T53" fmla="*/ 35 h 101"/>
                <a:gd name="T54" fmla="*/ 66 w 138"/>
                <a:gd name="T55" fmla="*/ 12 h 101"/>
                <a:gd name="T56" fmla="*/ 88 w 138"/>
                <a:gd name="T57" fmla="*/ 35 h 101"/>
                <a:gd name="T58" fmla="*/ 84 w 138"/>
                <a:gd name="T59" fmla="*/ 46 h 101"/>
                <a:gd name="T60" fmla="*/ 86 w 138"/>
                <a:gd name="T61" fmla="*/ 54 h 101"/>
                <a:gd name="T62" fmla="*/ 93 w 138"/>
                <a:gd name="T63" fmla="*/ 54 h 101"/>
                <a:gd name="T64" fmla="*/ 106 w 138"/>
                <a:gd name="T65" fmla="*/ 49 h 101"/>
                <a:gd name="T66" fmla="*/ 126 w 138"/>
                <a:gd name="T67" fmla="*/ 69 h 101"/>
                <a:gd name="T68" fmla="*/ 106 w 138"/>
                <a:gd name="T69" fmla="*/ 89 h 101"/>
                <a:gd name="T70" fmla="*/ 93 w 138"/>
                <a:gd name="T71" fmla="*/ 89 h 101"/>
                <a:gd name="T72" fmla="*/ 87 w 138"/>
                <a:gd name="T73" fmla="*/ 95 h 101"/>
                <a:gd name="T74" fmla="*/ 93 w 138"/>
                <a:gd name="T75" fmla="*/ 101 h 101"/>
                <a:gd name="T76" fmla="*/ 106 w 138"/>
                <a:gd name="T77" fmla="*/ 101 h 101"/>
                <a:gd name="T78" fmla="*/ 138 w 138"/>
                <a:gd name="T79" fmla="*/ 69 h 101"/>
                <a:gd name="T80" fmla="*/ 106 w 138"/>
                <a:gd name="T81" fmla="*/ 3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8" h="101">
                  <a:moveTo>
                    <a:pt x="106" y="37"/>
                  </a:moveTo>
                  <a:cubicBezTo>
                    <a:pt x="104" y="37"/>
                    <a:pt x="102" y="37"/>
                    <a:pt x="100" y="38"/>
                  </a:cubicBezTo>
                  <a:cubicBezTo>
                    <a:pt x="100" y="37"/>
                    <a:pt x="100" y="36"/>
                    <a:pt x="100" y="35"/>
                  </a:cubicBezTo>
                  <a:cubicBezTo>
                    <a:pt x="100" y="16"/>
                    <a:pt x="84" y="0"/>
                    <a:pt x="66" y="0"/>
                  </a:cubicBezTo>
                  <a:cubicBezTo>
                    <a:pt x="49" y="0"/>
                    <a:pt x="35" y="13"/>
                    <a:pt x="32" y="29"/>
                  </a:cubicBezTo>
                  <a:cubicBezTo>
                    <a:pt x="28" y="28"/>
                    <a:pt x="25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3" y="33"/>
                    <a:pt x="8" y="42"/>
                    <a:pt x="8" y="51"/>
                  </a:cubicBezTo>
                  <a:cubicBezTo>
                    <a:pt x="8" y="54"/>
                    <a:pt x="8" y="57"/>
                    <a:pt x="10" y="60"/>
                  </a:cubicBezTo>
                  <a:cubicBezTo>
                    <a:pt x="4" y="64"/>
                    <a:pt x="0" y="71"/>
                    <a:pt x="0" y="79"/>
                  </a:cubicBezTo>
                  <a:cubicBezTo>
                    <a:pt x="0" y="91"/>
                    <a:pt x="10" y="101"/>
                    <a:pt x="2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8" y="101"/>
                    <a:pt x="51" y="98"/>
                    <a:pt x="51" y="95"/>
                  </a:cubicBezTo>
                  <a:cubicBezTo>
                    <a:pt x="51" y="92"/>
                    <a:pt x="48" y="89"/>
                    <a:pt x="45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16" y="89"/>
                    <a:pt x="12" y="84"/>
                    <a:pt x="12" y="79"/>
                  </a:cubicBezTo>
                  <a:cubicBezTo>
                    <a:pt x="12" y="74"/>
                    <a:pt x="16" y="70"/>
                    <a:pt x="20" y="69"/>
                  </a:cubicBezTo>
                  <a:cubicBezTo>
                    <a:pt x="23" y="69"/>
                    <a:pt x="25" y="67"/>
                    <a:pt x="25" y="65"/>
                  </a:cubicBezTo>
                  <a:cubicBezTo>
                    <a:pt x="26" y="62"/>
                    <a:pt x="25" y="60"/>
                    <a:pt x="23" y="58"/>
                  </a:cubicBezTo>
                  <a:cubicBezTo>
                    <a:pt x="21" y="57"/>
                    <a:pt x="20" y="54"/>
                    <a:pt x="20" y="51"/>
                  </a:cubicBezTo>
                  <a:cubicBezTo>
                    <a:pt x="20" y="47"/>
                    <a:pt x="22" y="43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9" y="40"/>
                    <a:pt x="32" y="40"/>
                    <a:pt x="35" y="42"/>
                  </a:cubicBezTo>
                  <a:cubicBezTo>
                    <a:pt x="36" y="43"/>
                    <a:pt x="39" y="43"/>
                    <a:pt x="41" y="42"/>
                  </a:cubicBezTo>
                  <a:cubicBezTo>
                    <a:pt x="43" y="41"/>
                    <a:pt x="44" y="39"/>
                    <a:pt x="43" y="36"/>
                  </a:cubicBezTo>
                  <a:cubicBezTo>
                    <a:pt x="43" y="36"/>
                    <a:pt x="43" y="36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22"/>
                    <a:pt x="53" y="12"/>
                    <a:pt x="66" y="12"/>
                  </a:cubicBezTo>
                  <a:cubicBezTo>
                    <a:pt x="78" y="12"/>
                    <a:pt x="88" y="22"/>
                    <a:pt x="88" y="35"/>
                  </a:cubicBezTo>
                  <a:cubicBezTo>
                    <a:pt x="88" y="39"/>
                    <a:pt x="87" y="43"/>
                    <a:pt x="84" y="46"/>
                  </a:cubicBezTo>
                  <a:cubicBezTo>
                    <a:pt x="83" y="49"/>
                    <a:pt x="83" y="52"/>
                    <a:pt x="86" y="54"/>
                  </a:cubicBezTo>
                  <a:cubicBezTo>
                    <a:pt x="88" y="56"/>
                    <a:pt x="91" y="56"/>
                    <a:pt x="93" y="54"/>
                  </a:cubicBezTo>
                  <a:cubicBezTo>
                    <a:pt x="96" y="52"/>
                    <a:pt x="100" y="49"/>
                    <a:pt x="106" y="49"/>
                  </a:cubicBezTo>
                  <a:cubicBezTo>
                    <a:pt x="117" y="49"/>
                    <a:pt x="126" y="58"/>
                    <a:pt x="126" y="69"/>
                  </a:cubicBezTo>
                  <a:cubicBezTo>
                    <a:pt x="126" y="80"/>
                    <a:pt x="117" y="89"/>
                    <a:pt x="106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0" y="89"/>
                    <a:pt x="87" y="92"/>
                    <a:pt x="87" y="95"/>
                  </a:cubicBezTo>
                  <a:cubicBezTo>
                    <a:pt x="87" y="98"/>
                    <a:pt x="90" y="101"/>
                    <a:pt x="93" y="101"/>
                  </a:cubicBezTo>
                  <a:cubicBezTo>
                    <a:pt x="106" y="101"/>
                    <a:pt x="106" y="101"/>
                    <a:pt x="106" y="101"/>
                  </a:cubicBezTo>
                  <a:cubicBezTo>
                    <a:pt x="124" y="101"/>
                    <a:pt x="138" y="87"/>
                    <a:pt x="138" y="69"/>
                  </a:cubicBezTo>
                  <a:cubicBezTo>
                    <a:pt x="138" y="51"/>
                    <a:pt x="124" y="37"/>
                    <a:pt x="106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>
                <a:lnSpc>
                  <a:spcPct val="120000"/>
                </a:lnSpc>
              </a:pPr>
              <a:endPara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75" name="Freeform 22"/>
            <p:cNvSpPr/>
            <p:nvPr/>
          </p:nvSpPr>
          <p:spPr bwMode="auto">
            <a:xfrm>
              <a:off x="84" y="115"/>
              <a:ext cx="108" cy="166"/>
            </a:xfrm>
            <a:custGeom>
              <a:avLst/>
              <a:gdLst>
                <a:gd name="T0" fmla="*/ 43 w 54"/>
                <a:gd name="T1" fmla="*/ 53 h 83"/>
                <a:gd name="T2" fmla="*/ 33 w 54"/>
                <a:gd name="T3" fmla="*/ 63 h 83"/>
                <a:gd name="T4" fmla="*/ 33 w 54"/>
                <a:gd name="T5" fmla="*/ 6 h 83"/>
                <a:gd name="T6" fmla="*/ 27 w 54"/>
                <a:gd name="T7" fmla="*/ 0 h 83"/>
                <a:gd name="T8" fmla="*/ 21 w 54"/>
                <a:gd name="T9" fmla="*/ 6 h 83"/>
                <a:gd name="T10" fmla="*/ 21 w 54"/>
                <a:gd name="T11" fmla="*/ 63 h 83"/>
                <a:gd name="T12" fmla="*/ 11 w 54"/>
                <a:gd name="T13" fmla="*/ 53 h 83"/>
                <a:gd name="T14" fmla="*/ 2 w 54"/>
                <a:gd name="T15" fmla="*/ 53 h 83"/>
                <a:gd name="T16" fmla="*/ 2 w 54"/>
                <a:gd name="T17" fmla="*/ 61 h 83"/>
                <a:gd name="T18" fmla="*/ 23 w 54"/>
                <a:gd name="T19" fmla="*/ 82 h 83"/>
                <a:gd name="T20" fmla="*/ 27 w 54"/>
                <a:gd name="T21" fmla="*/ 83 h 83"/>
                <a:gd name="T22" fmla="*/ 31 w 54"/>
                <a:gd name="T23" fmla="*/ 82 h 83"/>
                <a:gd name="T24" fmla="*/ 52 w 54"/>
                <a:gd name="T25" fmla="*/ 61 h 83"/>
                <a:gd name="T26" fmla="*/ 52 w 54"/>
                <a:gd name="T27" fmla="*/ 53 h 83"/>
                <a:gd name="T28" fmla="*/ 43 w 54"/>
                <a:gd name="T29" fmla="*/ 5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43" y="53"/>
                  </a:moveTo>
                  <a:cubicBezTo>
                    <a:pt x="33" y="63"/>
                    <a:pt x="33" y="63"/>
                    <a:pt x="33" y="63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2"/>
                    <a:pt x="30" y="0"/>
                    <a:pt x="27" y="0"/>
                  </a:cubicBezTo>
                  <a:cubicBezTo>
                    <a:pt x="24" y="0"/>
                    <a:pt x="21" y="2"/>
                    <a:pt x="21" y="6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8" y="50"/>
                    <a:pt x="5" y="50"/>
                    <a:pt x="2" y="53"/>
                  </a:cubicBezTo>
                  <a:cubicBezTo>
                    <a:pt x="0" y="55"/>
                    <a:pt x="0" y="59"/>
                    <a:pt x="2" y="61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3"/>
                    <a:pt x="25" y="83"/>
                    <a:pt x="27" y="83"/>
                  </a:cubicBezTo>
                  <a:cubicBezTo>
                    <a:pt x="28" y="83"/>
                    <a:pt x="30" y="83"/>
                    <a:pt x="31" y="82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4" y="59"/>
                    <a:pt x="54" y="55"/>
                    <a:pt x="52" y="53"/>
                  </a:cubicBezTo>
                  <a:cubicBezTo>
                    <a:pt x="49" y="50"/>
                    <a:pt x="45" y="50"/>
                    <a:pt x="43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>
                <a:lnSpc>
                  <a:spcPct val="120000"/>
                </a:lnSpc>
              </a:pPr>
              <a:endPara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6" name="Freeform 23"/>
          <p:cNvSpPr>
            <a:spLocks noEditPoints="1"/>
          </p:cNvSpPr>
          <p:nvPr/>
        </p:nvSpPr>
        <p:spPr bwMode="auto">
          <a:xfrm>
            <a:off x="6210598" y="5182370"/>
            <a:ext cx="437555" cy="464344"/>
          </a:xfrm>
          <a:custGeom>
            <a:avLst/>
            <a:gdLst>
              <a:gd name="T0" fmla="*/ 111 w 132"/>
              <a:gd name="T1" fmla="*/ 56 h 140"/>
              <a:gd name="T2" fmla="*/ 103 w 132"/>
              <a:gd name="T3" fmla="*/ 56 h 140"/>
              <a:gd name="T4" fmla="*/ 103 w 132"/>
              <a:gd name="T5" fmla="*/ 37 h 140"/>
              <a:gd name="T6" fmla="*/ 66 w 132"/>
              <a:gd name="T7" fmla="*/ 0 h 140"/>
              <a:gd name="T8" fmla="*/ 29 w 132"/>
              <a:gd name="T9" fmla="*/ 37 h 140"/>
              <a:gd name="T10" fmla="*/ 29 w 132"/>
              <a:gd name="T11" fmla="*/ 55 h 140"/>
              <a:gd name="T12" fmla="*/ 21 w 132"/>
              <a:gd name="T13" fmla="*/ 55 h 140"/>
              <a:gd name="T14" fmla="*/ 0 w 132"/>
              <a:gd name="T15" fmla="*/ 76 h 140"/>
              <a:gd name="T16" fmla="*/ 21 w 132"/>
              <a:gd name="T17" fmla="*/ 97 h 140"/>
              <a:gd name="T18" fmla="*/ 41 w 132"/>
              <a:gd name="T19" fmla="*/ 97 h 140"/>
              <a:gd name="T20" fmla="*/ 41 w 132"/>
              <a:gd name="T21" fmla="*/ 57 h 140"/>
              <a:gd name="T22" fmla="*/ 41 w 132"/>
              <a:gd name="T23" fmla="*/ 55 h 140"/>
              <a:gd name="T24" fmla="*/ 41 w 132"/>
              <a:gd name="T25" fmla="*/ 37 h 140"/>
              <a:gd name="T26" fmla="*/ 66 w 132"/>
              <a:gd name="T27" fmla="*/ 12 h 140"/>
              <a:gd name="T28" fmla="*/ 91 w 132"/>
              <a:gd name="T29" fmla="*/ 37 h 140"/>
              <a:gd name="T30" fmla="*/ 91 w 132"/>
              <a:gd name="T31" fmla="*/ 56 h 140"/>
              <a:gd name="T32" fmla="*/ 91 w 132"/>
              <a:gd name="T33" fmla="*/ 59 h 140"/>
              <a:gd name="T34" fmla="*/ 91 w 132"/>
              <a:gd name="T35" fmla="*/ 92 h 140"/>
              <a:gd name="T36" fmla="*/ 91 w 132"/>
              <a:gd name="T37" fmla="*/ 98 h 140"/>
              <a:gd name="T38" fmla="*/ 91 w 132"/>
              <a:gd name="T39" fmla="*/ 109 h 140"/>
              <a:gd name="T40" fmla="*/ 81 w 132"/>
              <a:gd name="T41" fmla="*/ 119 h 140"/>
              <a:gd name="T42" fmla="*/ 79 w 132"/>
              <a:gd name="T43" fmla="*/ 119 h 140"/>
              <a:gd name="T44" fmla="*/ 66 w 132"/>
              <a:gd name="T45" fmla="*/ 110 h 140"/>
              <a:gd name="T46" fmla="*/ 51 w 132"/>
              <a:gd name="T47" fmla="*/ 125 h 140"/>
              <a:gd name="T48" fmla="*/ 66 w 132"/>
              <a:gd name="T49" fmla="*/ 140 h 140"/>
              <a:gd name="T50" fmla="*/ 79 w 132"/>
              <a:gd name="T51" fmla="*/ 131 h 140"/>
              <a:gd name="T52" fmla="*/ 81 w 132"/>
              <a:gd name="T53" fmla="*/ 131 h 140"/>
              <a:gd name="T54" fmla="*/ 103 w 132"/>
              <a:gd name="T55" fmla="*/ 109 h 140"/>
              <a:gd name="T56" fmla="*/ 103 w 132"/>
              <a:gd name="T57" fmla="*/ 98 h 140"/>
              <a:gd name="T58" fmla="*/ 111 w 132"/>
              <a:gd name="T59" fmla="*/ 98 h 140"/>
              <a:gd name="T60" fmla="*/ 132 w 132"/>
              <a:gd name="T61" fmla="*/ 77 h 140"/>
              <a:gd name="T62" fmla="*/ 111 w 132"/>
              <a:gd name="T63" fmla="*/ 56 h 140"/>
              <a:gd name="T64" fmla="*/ 29 w 132"/>
              <a:gd name="T65" fmla="*/ 85 h 140"/>
              <a:gd name="T66" fmla="*/ 21 w 132"/>
              <a:gd name="T67" fmla="*/ 85 h 140"/>
              <a:gd name="T68" fmla="*/ 12 w 132"/>
              <a:gd name="T69" fmla="*/ 76 h 140"/>
              <a:gd name="T70" fmla="*/ 21 w 132"/>
              <a:gd name="T71" fmla="*/ 67 h 140"/>
              <a:gd name="T72" fmla="*/ 29 w 132"/>
              <a:gd name="T73" fmla="*/ 67 h 140"/>
              <a:gd name="T74" fmla="*/ 29 w 132"/>
              <a:gd name="T75" fmla="*/ 85 h 140"/>
              <a:gd name="T76" fmla="*/ 111 w 132"/>
              <a:gd name="T77" fmla="*/ 86 h 140"/>
              <a:gd name="T78" fmla="*/ 103 w 132"/>
              <a:gd name="T79" fmla="*/ 86 h 140"/>
              <a:gd name="T80" fmla="*/ 103 w 132"/>
              <a:gd name="T81" fmla="*/ 68 h 140"/>
              <a:gd name="T82" fmla="*/ 111 w 132"/>
              <a:gd name="T83" fmla="*/ 68 h 140"/>
              <a:gd name="T84" fmla="*/ 120 w 132"/>
              <a:gd name="T85" fmla="*/ 77 h 140"/>
              <a:gd name="T86" fmla="*/ 111 w 132"/>
              <a:gd name="T87" fmla="*/ 86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2" h="140">
                <a:moveTo>
                  <a:pt x="111" y="56"/>
                </a:moveTo>
                <a:cubicBezTo>
                  <a:pt x="103" y="56"/>
                  <a:pt x="103" y="56"/>
                  <a:pt x="103" y="56"/>
                </a:cubicBezTo>
                <a:cubicBezTo>
                  <a:pt x="103" y="37"/>
                  <a:pt x="103" y="37"/>
                  <a:pt x="103" y="37"/>
                </a:cubicBezTo>
                <a:cubicBezTo>
                  <a:pt x="103" y="16"/>
                  <a:pt x="86" y="0"/>
                  <a:pt x="66" y="0"/>
                </a:cubicBezTo>
                <a:cubicBezTo>
                  <a:pt x="46" y="0"/>
                  <a:pt x="29" y="16"/>
                  <a:pt x="29" y="37"/>
                </a:cubicBezTo>
                <a:cubicBezTo>
                  <a:pt x="29" y="55"/>
                  <a:pt x="29" y="55"/>
                  <a:pt x="29" y="55"/>
                </a:cubicBezTo>
                <a:cubicBezTo>
                  <a:pt x="21" y="55"/>
                  <a:pt x="21" y="55"/>
                  <a:pt x="21" y="55"/>
                </a:cubicBezTo>
                <a:cubicBezTo>
                  <a:pt x="9" y="55"/>
                  <a:pt x="0" y="65"/>
                  <a:pt x="0" y="76"/>
                </a:cubicBezTo>
                <a:cubicBezTo>
                  <a:pt x="0" y="88"/>
                  <a:pt x="9" y="97"/>
                  <a:pt x="21" y="97"/>
                </a:cubicBezTo>
                <a:cubicBezTo>
                  <a:pt x="41" y="97"/>
                  <a:pt x="41" y="97"/>
                  <a:pt x="41" y="97"/>
                </a:cubicBezTo>
                <a:cubicBezTo>
                  <a:pt x="41" y="57"/>
                  <a:pt x="41" y="57"/>
                  <a:pt x="41" y="57"/>
                </a:cubicBezTo>
                <a:cubicBezTo>
                  <a:pt x="41" y="55"/>
                  <a:pt x="41" y="55"/>
                  <a:pt x="41" y="55"/>
                </a:cubicBezTo>
                <a:cubicBezTo>
                  <a:pt x="41" y="37"/>
                  <a:pt x="41" y="37"/>
                  <a:pt x="41" y="37"/>
                </a:cubicBezTo>
                <a:cubicBezTo>
                  <a:pt x="41" y="23"/>
                  <a:pt x="52" y="12"/>
                  <a:pt x="66" y="12"/>
                </a:cubicBezTo>
                <a:cubicBezTo>
                  <a:pt x="80" y="12"/>
                  <a:pt x="91" y="23"/>
                  <a:pt x="91" y="37"/>
                </a:cubicBezTo>
                <a:cubicBezTo>
                  <a:pt x="91" y="56"/>
                  <a:pt x="91" y="56"/>
                  <a:pt x="91" y="56"/>
                </a:cubicBezTo>
                <a:cubicBezTo>
                  <a:pt x="91" y="59"/>
                  <a:pt x="91" y="59"/>
                  <a:pt x="91" y="59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8"/>
                  <a:pt x="91" y="98"/>
                  <a:pt x="91" y="98"/>
                </a:cubicBezTo>
                <a:cubicBezTo>
                  <a:pt x="91" y="109"/>
                  <a:pt x="91" y="109"/>
                  <a:pt x="91" y="109"/>
                </a:cubicBezTo>
                <a:cubicBezTo>
                  <a:pt x="91" y="114"/>
                  <a:pt x="86" y="119"/>
                  <a:pt x="81" y="119"/>
                </a:cubicBezTo>
                <a:cubicBezTo>
                  <a:pt x="79" y="119"/>
                  <a:pt x="79" y="119"/>
                  <a:pt x="79" y="119"/>
                </a:cubicBezTo>
                <a:cubicBezTo>
                  <a:pt x="77" y="114"/>
                  <a:pt x="72" y="110"/>
                  <a:pt x="66" y="110"/>
                </a:cubicBezTo>
                <a:cubicBezTo>
                  <a:pt x="58" y="110"/>
                  <a:pt x="51" y="117"/>
                  <a:pt x="51" y="125"/>
                </a:cubicBezTo>
                <a:cubicBezTo>
                  <a:pt x="51" y="133"/>
                  <a:pt x="58" y="140"/>
                  <a:pt x="66" y="140"/>
                </a:cubicBezTo>
                <a:cubicBezTo>
                  <a:pt x="72" y="140"/>
                  <a:pt x="77" y="136"/>
                  <a:pt x="79" y="131"/>
                </a:cubicBezTo>
                <a:cubicBezTo>
                  <a:pt x="81" y="131"/>
                  <a:pt x="81" y="131"/>
                  <a:pt x="81" y="131"/>
                </a:cubicBezTo>
                <a:cubicBezTo>
                  <a:pt x="93" y="131"/>
                  <a:pt x="103" y="121"/>
                  <a:pt x="103" y="109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11" y="98"/>
                  <a:pt x="111" y="98"/>
                  <a:pt x="111" y="98"/>
                </a:cubicBezTo>
                <a:cubicBezTo>
                  <a:pt x="123" y="98"/>
                  <a:pt x="132" y="89"/>
                  <a:pt x="132" y="77"/>
                </a:cubicBezTo>
                <a:cubicBezTo>
                  <a:pt x="132" y="66"/>
                  <a:pt x="123" y="56"/>
                  <a:pt x="111" y="56"/>
                </a:cubicBezTo>
                <a:close/>
                <a:moveTo>
                  <a:pt x="29" y="85"/>
                </a:moveTo>
                <a:cubicBezTo>
                  <a:pt x="21" y="85"/>
                  <a:pt x="21" y="85"/>
                  <a:pt x="21" y="85"/>
                </a:cubicBezTo>
                <a:cubicBezTo>
                  <a:pt x="16" y="85"/>
                  <a:pt x="12" y="81"/>
                  <a:pt x="12" y="76"/>
                </a:cubicBezTo>
                <a:cubicBezTo>
                  <a:pt x="12" y="71"/>
                  <a:pt x="16" y="67"/>
                  <a:pt x="21" y="67"/>
                </a:cubicBezTo>
                <a:cubicBezTo>
                  <a:pt x="29" y="67"/>
                  <a:pt x="29" y="67"/>
                  <a:pt x="29" y="67"/>
                </a:cubicBezTo>
                <a:lnTo>
                  <a:pt x="29" y="85"/>
                </a:lnTo>
                <a:close/>
                <a:moveTo>
                  <a:pt x="111" y="86"/>
                </a:moveTo>
                <a:cubicBezTo>
                  <a:pt x="103" y="86"/>
                  <a:pt x="103" y="86"/>
                  <a:pt x="103" y="86"/>
                </a:cubicBezTo>
                <a:cubicBezTo>
                  <a:pt x="103" y="68"/>
                  <a:pt x="103" y="68"/>
                  <a:pt x="103" y="68"/>
                </a:cubicBezTo>
                <a:cubicBezTo>
                  <a:pt x="111" y="68"/>
                  <a:pt x="111" y="68"/>
                  <a:pt x="111" y="68"/>
                </a:cubicBezTo>
                <a:cubicBezTo>
                  <a:pt x="116" y="68"/>
                  <a:pt x="120" y="72"/>
                  <a:pt x="120" y="77"/>
                </a:cubicBezTo>
                <a:cubicBezTo>
                  <a:pt x="120" y="82"/>
                  <a:pt x="116" y="86"/>
                  <a:pt x="111" y="8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p>
            <a:pPr>
              <a:lnSpc>
                <a:spcPct val="120000"/>
              </a:lnSpc>
            </a:pP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77" name="Group 24"/>
          <p:cNvGrpSpPr/>
          <p:nvPr/>
        </p:nvGrpSpPr>
        <p:grpSpPr bwMode="auto">
          <a:xfrm>
            <a:off x="7592468" y="3813895"/>
            <a:ext cx="433090" cy="370582"/>
            <a:chOff x="0" y="0"/>
            <a:chExt cx="280" cy="240"/>
          </a:xfrm>
        </p:grpSpPr>
        <p:sp>
          <p:nvSpPr>
            <p:cNvPr id="78" name="Freeform 25"/>
            <p:cNvSpPr>
              <a:spLocks noEditPoints="1"/>
            </p:cNvSpPr>
            <p:nvPr/>
          </p:nvSpPr>
          <p:spPr bwMode="auto">
            <a:xfrm>
              <a:off x="0" y="0"/>
              <a:ext cx="280" cy="240"/>
            </a:xfrm>
            <a:custGeom>
              <a:avLst/>
              <a:gdLst>
                <a:gd name="T0" fmla="*/ 122 w 140"/>
                <a:gd name="T1" fmla="*/ 20 h 120"/>
                <a:gd name="T2" fmla="*/ 100 w 140"/>
                <a:gd name="T3" fmla="*/ 20 h 120"/>
                <a:gd name="T4" fmla="*/ 100 w 140"/>
                <a:gd name="T5" fmla="*/ 18 h 120"/>
                <a:gd name="T6" fmla="*/ 100 w 140"/>
                <a:gd name="T7" fmla="*/ 15 h 120"/>
                <a:gd name="T8" fmla="*/ 85 w 140"/>
                <a:gd name="T9" fmla="*/ 0 h 120"/>
                <a:gd name="T10" fmla="*/ 70 w 140"/>
                <a:gd name="T11" fmla="*/ 0 h 120"/>
                <a:gd name="T12" fmla="*/ 56 w 140"/>
                <a:gd name="T13" fmla="*/ 15 h 120"/>
                <a:gd name="T14" fmla="*/ 56 w 140"/>
                <a:gd name="T15" fmla="*/ 20 h 120"/>
                <a:gd name="T16" fmla="*/ 18 w 140"/>
                <a:gd name="T17" fmla="*/ 20 h 120"/>
                <a:gd name="T18" fmla="*/ 0 w 140"/>
                <a:gd name="T19" fmla="*/ 38 h 120"/>
                <a:gd name="T20" fmla="*/ 0 w 140"/>
                <a:gd name="T21" fmla="*/ 101 h 120"/>
                <a:gd name="T22" fmla="*/ 18 w 140"/>
                <a:gd name="T23" fmla="*/ 120 h 120"/>
                <a:gd name="T24" fmla="*/ 122 w 140"/>
                <a:gd name="T25" fmla="*/ 120 h 120"/>
                <a:gd name="T26" fmla="*/ 140 w 140"/>
                <a:gd name="T27" fmla="*/ 101 h 120"/>
                <a:gd name="T28" fmla="*/ 140 w 140"/>
                <a:gd name="T29" fmla="*/ 38 h 120"/>
                <a:gd name="T30" fmla="*/ 122 w 140"/>
                <a:gd name="T31" fmla="*/ 20 h 120"/>
                <a:gd name="T32" fmla="*/ 12 w 140"/>
                <a:gd name="T33" fmla="*/ 101 h 120"/>
                <a:gd name="T34" fmla="*/ 12 w 140"/>
                <a:gd name="T35" fmla="*/ 38 h 120"/>
                <a:gd name="T36" fmla="*/ 18 w 140"/>
                <a:gd name="T37" fmla="*/ 32 h 120"/>
                <a:gd name="T38" fmla="*/ 33 w 140"/>
                <a:gd name="T39" fmla="*/ 32 h 120"/>
                <a:gd name="T40" fmla="*/ 33 w 140"/>
                <a:gd name="T41" fmla="*/ 108 h 120"/>
                <a:gd name="T42" fmla="*/ 18 w 140"/>
                <a:gd name="T43" fmla="*/ 108 h 120"/>
                <a:gd name="T44" fmla="*/ 12 w 140"/>
                <a:gd name="T45" fmla="*/ 101 h 120"/>
                <a:gd name="T46" fmla="*/ 128 w 140"/>
                <a:gd name="T47" fmla="*/ 101 h 120"/>
                <a:gd name="T48" fmla="*/ 122 w 140"/>
                <a:gd name="T49" fmla="*/ 108 h 120"/>
                <a:gd name="T50" fmla="*/ 45 w 140"/>
                <a:gd name="T51" fmla="*/ 108 h 120"/>
                <a:gd name="T52" fmla="*/ 45 w 140"/>
                <a:gd name="T53" fmla="*/ 32 h 120"/>
                <a:gd name="T54" fmla="*/ 56 w 140"/>
                <a:gd name="T55" fmla="*/ 32 h 120"/>
                <a:gd name="T56" fmla="*/ 99 w 140"/>
                <a:gd name="T57" fmla="*/ 32 h 120"/>
                <a:gd name="T58" fmla="*/ 122 w 140"/>
                <a:gd name="T59" fmla="*/ 32 h 120"/>
                <a:gd name="T60" fmla="*/ 128 w 140"/>
                <a:gd name="T61" fmla="*/ 38 h 120"/>
                <a:gd name="T62" fmla="*/ 128 w 140"/>
                <a:gd name="T63" fmla="*/ 10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0" h="120">
                  <a:moveTo>
                    <a:pt x="122" y="20"/>
                  </a:moveTo>
                  <a:cubicBezTo>
                    <a:pt x="100" y="20"/>
                    <a:pt x="100" y="20"/>
                    <a:pt x="100" y="20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0" y="6"/>
                    <a:pt x="93" y="0"/>
                    <a:pt x="85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2" y="0"/>
                    <a:pt x="56" y="6"/>
                    <a:pt x="56" y="15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8" y="20"/>
                    <a:pt x="0" y="28"/>
                    <a:pt x="0" y="3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12"/>
                    <a:pt x="8" y="120"/>
                    <a:pt x="18" y="120"/>
                  </a:cubicBezTo>
                  <a:cubicBezTo>
                    <a:pt x="122" y="120"/>
                    <a:pt x="122" y="120"/>
                    <a:pt x="122" y="120"/>
                  </a:cubicBezTo>
                  <a:cubicBezTo>
                    <a:pt x="132" y="120"/>
                    <a:pt x="140" y="111"/>
                    <a:pt x="140" y="101"/>
                  </a:cubicBezTo>
                  <a:cubicBezTo>
                    <a:pt x="140" y="38"/>
                    <a:pt x="140" y="38"/>
                    <a:pt x="140" y="38"/>
                  </a:cubicBezTo>
                  <a:cubicBezTo>
                    <a:pt x="140" y="28"/>
                    <a:pt x="132" y="20"/>
                    <a:pt x="122" y="20"/>
                  </a:cubicBezTo>
                  <a:close/>
                  <a:moveTo>
                    <a:pt x="12" y="101"/>
                  </a:moveTo>
                  <a:cubicBezTo>
                    <a:pt x="12" y="38"/>
                    <a:pt x="12" y="38"/>
                    <a:pt x="12" y="38"/>
                  </a:cubicBezTo>
                  <a:cubicBezTo>
                    <a:pt x="12" y="34"/>
                    <a:pt x="15" y="32"/>
                    <a:pt x="18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18" y="108"/>
                    <a:pt x="18" y="108"/>
                    <a:pt x="18" y="108"/>
                  </a:cubicBezTo>
                  <a:cubicBezTo>
                    <a:pt x="14" y="108"/>
                    <a:pt x="12" y="105"/>
                    <a:pt x="12" y="101"/>
                  </a:cubicBezTo>
                  <a:close/>
                  <a:moveTo>
                    <a:pt x="128" y="101"/>
                  </a:moveTo>
                  <a:cubicBezTo>
                    <a:pt x="128" y="105"/>
                    <a:pt x="125" y="108"/>
                    <a:pt x="122" y="10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5" y="32"/>
                    <a:pt x="128" y="34"/>
                    <a:pt x="128" y="38"/>
                  </a:cubicBezTo>
                  <a:lnTo>
                    <a:pt x="128" y="1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>
                <a:lnSpc>
                  <a:spcPct val="120000"/>
                </a:lnSpc>
              </a:pPr>
              <a:endPara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79" name="Freeform 26"/>
            <p:cNvSpPr>
              <a:spLocks noEditPoints="1"/>
            </p:cNvSpPr>
            <p:nvPr/>
          </p:nvSpPr>
          <p:spPr bwMode="auto">
            <a:xfrm>
              <a:off x="112" y="100"/>
              <a:ext cx="88" cy="88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2 h 44"/>
                <a:gd name="T12" fmla="*/ 12 w 44"/>
                <a:gd name="T13" fmla="*/ 22 h 44"/>
                <a:gd name="T14" fmla="*/ 22 w 44"/>
                <a:gd name="T15" fmla="*/ 12 h 44"/>
                <a:gd name="T16" fmla="*/ 32 w 44"/>
                <a:gd name="T17" fmla="*/ 22 h 44"/>
                <a:gd name="T18" fmla="*/ 22 w 44"/>
                <a:gd name="T19" fmla="*/ 3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2"/>
                  </a:moveTo>
                  <a:cubicBezTo>
                    <a:pt x="16" y="32"/>
                    <a:pt x="12" y="27"/>
                    <a:pt x="12" y="22"/>
                  </a:cubicBezTo>
                  <a:cubicBezTo>
                    <a:pt x="12" y="16"/>
                    <a:pt x="16" y="12"/>
                    <a:pt x="22" y="12"/>
                  </a:cubicBezTo>
                  <a:cubicBezTo>
                    <a:pt x="27" y="12"/>
                    <a:pt x="32" y="16"/>
                    <a:pt x="32" y="22"/>
                  </a:cubicBezTo>
                  <a:cubicBezTo>
                    <a:pt x="32" y="27"/>
                    <a:pt x="27" y="32"/>
                    <a:pt x="22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p>
              <a:pPr>
                <a:lnSpc>
                  <a:spcPct val="120000"/>
                </a:lnSpc>
              </a:pPr>
              <a:endPara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0" name="Freeform 27"/>
          <p:cNvSpPr>
            <a:spLocks noEditPoints="1"/>
          </p:cNvSpPr>
          <p:nvPr/>
        </p:nvSpPr>
        <p:spPr bwMode="auto">
          <a:xfrm>
            <a:off x="6266409" y="3869706"/>
            <a:ext cx="325934" cy="303609"/>
          </a:xfrm>
          <a:custGeom>
            <a:avLst/>
            <a:gdLst>
              <a:gd name="T0" fmla="*/ 138 w 142"/>
              <a:gd name="T1" fmla="*/ 47 h 133"/>
              <a:gd name="T2" fmla="*/ 114 w 142"/>
              <a:gd name="T3" fmla="*/ 30 h 133"/>
              <a:gd name="T4" fmla="*/ 114 w 142"/>
              <a:gd name="T5" fmla="*/ 12 h 133"/>
              <a:gd name="T6" fmla="*/ 108 w 142"/>
              <a:gd name="T7" fmla="*/ 6 h 133"/>
              <a:gd name="T8" fmla="*/ 104 w 142"/>
              <a:gd name="T9" fmla="*/ 6 h 133"/>
              <a:gd name="T10" fmla="*/ 98 w 142"/>
              <a:gd name="T11" fmla="*/ 12 h 133"/>
              <a:gd name="T12" fmla="*/ 98 w 142"/>
              <a:gd name="T13" fmla="*/ 18 h 133"/>
              <a:gd name="T14" fmla="*/ 74 w 142"/>
              <a:gd name="T15" fmla="*/ 2 h 133"/>
              <a:gd name="T16" fmla="*/ 68 w 142"/>
              <a:gd name="T17" fmla="*/ 2 h 133"/>
              <a:gd name="T18" fmla="*/ 4 w 142"/>
              <a:gd name="T19" fmla="*/ 47 h 133"/>
              <a:gd name="T20" fmla="*/ 2 w 142"/>
              <a:gd name="T21" fmla="*/ 56 h 133"/>
              <a:gd name="T22" fmla="*/ 10 w 142"/>
              <a:gd name="T23" fmla="*/ 57 h 133"/>
              <a:gd name="T24" fmla="*/ 17 w 142"/>
              <a:gd name="T25" fmla="*/ 52 h 133"/>
              <a:gd name="T26" fmla="*/ 17 w 142"/>
              <a:gd name="T27" fmla="*/ 123 h 133"/>
              <a:gd name="T28" fmla="*/ 27 w 142"/>
              <a:gd name="T29" fmla="*/ 133 h 133"/>
              <a:gd name="T30" fmla="*/ 115 w 142"/>
              <a:gd name="T31" fmla="*/ 133 h 133"/>
              <a:gd name="T32" fmla="*/ 125 w 142"/>
              <a:gd name="T33" fmla="*/ 123 h 133"/>
              <a:gd name="T34" fmla="*/ 125 w 142"/>
              <a:gd name="T35" fmla="*/ 52 h 133"/>
              <a:gd name="T36" fmla="*/ 132 w 142"/>
              <a:gd name="T37" fmla="*/ 57 h 133"/>
              <a:gd name="T38" fmla="*/ 135 w 142"/>
              <a:gd name="T39" fmla="*/ 58 h 133"/>
              <a:gd name="T40" fmla="*/ 140 w 142"/>
              <a:gd name="T41" fmla="*/ 56 h 133"/>
              <a:gd name="T42" fmla="*/ 138 w 142"/>
              <a:gd name="T43" fmla="*/ 47 h 133"/>
              <a:gd name="T44" fmla="*/ 83 w 142"/>
              <a:gd name="T45" fmla="*/ 121 h 133"/>
              <a:gd name="T46" fmla="*/ 59 w 142"/>
              <a:gd name="T47" fmla="*/ 121 h 133"/>
              <a:gd name="T48" fmla="*/ 59 w 142"/>
              <a:gd name="T49" fmla="*/ 84 h 133"/>
              <a:gd name="T50" fmla="*/ 83 w 142"/>
              <a:gd name="T51" fmla="*/ 84 h 133"/>
              <a:gd name="T52" fmla="*/ 83 w 142"/>
              <a:gd name="T53" fmla="*/ 121 h 133"/>
              <a:gd name="T54" fmla="*/ 113 w 142"/>
              <a:gd name="T55" fmla="*/ 121 h 133"/>
              <a:gd name="T56" fmla="*/ 95 w 142"/>
              <a:gd name="T57" fmla="*/ 121 h 133"/>
              <a:gd name="T58" fmla="*/ 95 w 142"/>
              <a:gd name="T59" fmla="*/ 82 h 133"/>
              <a:gd name="T60" fmla="*/ 85 w 142"/>
              <a:gd name="T61" fmla="*/ 72 h 133"/>
              <a:gd name="T62" fmla="*/ 57 w 142"/>
              <a:gd name="T63" fmla="*/ 72 h 133"/>
              <a:gd name="T64" fmla="*/ 47 w 142"/>
              <a:gd name="T65" fmla="*/ 82 h 133"/>
              <a:gd name="T66" fmla="*/ 47 w 142"/>
              <a:gd name="T67" fmla="*/ 121 h 133"/>
              <a:gd name="T68" fmla="*/ 29 w 142"/>
              <a:gd name="T69" fmla="*/ 121 h 133"/>
              <a:gd name="T70" fmla="*/ 29 w 142"/>
              <a:gd name="T71" fmla="*/ 44 h 133"/>
              <a:gd name="T72" fmla="*/ 71 w 142"/>
              <a:gd name="T73" fmla="*/ 14 h 133"/>
              <a:gd name="T74" fmla="*/ 113 w 142"/>
              <a:gd name="T75" fmla="*/ 44 h 133"/>
              <a:gd name="T76" fmla="*/ 113 w 142"/>
              <a:gd name="T77" fmla="*/ 121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42" h="133">
                <a:moveTo>
                  <a:pt x="138" y="47"/>
                </a:moveTo>
                <a:cubicBezTo>
                  <a:pt x="114" y="30"/>
                  <a:pt x="114" y="30"/>
                  <a:pt x="114" y="30"/>
                </a:cubicBezTo>
                <a:cubicBezTo>
                  <a:pt x="114" y="12"/>
                  <a:pt x="114" y="12"/>
                  <a:pt x="114" y="12"/>
                </a:cubicBezTo>
                <a:cubicBezTo>
                  <a:pt x="114" y="9"/>
                  <a:pt x="111" y="6"/>
                  <a:pt x="108" y="6"/>
                </a:cubicBezTo>
                <a:cubicBezTo>
                  <a:pt x="104" y="6"/>
                  <a:pt x="104" y="6"/>
                  <a:pt x="104" y="6"/>
                </a:cubicBezTo>
                <a:cubicBezTo>
                  <a:pt x="100" y="6"/>
                  <a:pt x="98" y="9"/>
                  <a:pt x="98" y="12"/>
                </a:cubicBezTo>
                <a:cubicBezTo>
                  <a:pt x="98" y="18"/>
                  <a:pt x="98" y="18"/>
                  <a:pt x="98" y="18"/>
                </a:cubicBezTo>
                <a:cubicBezTo>
                  <a:pt x="74" y="2"/>
                  <a:pt x="74" y="2"/>
                  <a:pt x="74" y="2"/>
                </a:cubicBezTo>
                <a:cubicBezTo>
                  <a:pt x="72" y="0"/>
                  <a:pt x="70" y="0"/>
                  <a:pt x="68" y="2"/>
                </a:cubicBezTo>
                <a:cubicBezTo>
                  <a:pt x="4" y="47"/>
                  <a:pt x="4" y="47"/>
                  <a:pt x="4" y="47"/>
                </a:cubicBezTo>
                <a:cubicBezTo>
                  <a:pt x="1" y="49"/>
                  <a:pt x="0" y="53"/>
                  <a:pt x="2" y="56"/>
                </a:cubicBezTo>
                <a:cubicBezTo>
                  <a:pt x="4" y="58"/>
                  <a:pt x="8" y="59"/>
                  <a:pt x="10" y="57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123"/>
                  <a:pt x="17" y="123"/>
                  <a:pt x="17" y="123"/>
                </a:cubicBezTo>
                <a:cubicBezTo>
                  <a:pt x="17" y="129"/>
                  <a:pt x="21" y="133"/>
                  <a:pt x="27" y="133"/>
                </a:cubicBezTo>
                <a:cubicBezTo>
                  <a:pt x="115" y="133"/>
                  <a:pt x="115" y="133"/>
                  <a:pt x="115" y="133"/>
                </a:cubicBezTo>
                <a:cubicBezTo>
                  <a:pt x="121" y="133"/>
                  <a:pt x="125" y="129"/>
                  <a:pt x="125" y="123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32" y="57"/>
                  <a:pt x="132" y="57"/>
                  <a:pt x="132" y="57"/>
                </a:cubicBezTo>
                <a:cubicBezTo>
                  <a:pt x="133" y="58"/>
                  <a:pt x="134" y="58"/>
                  <a:pt x="135" y="58"/>
                </a:cubicBezTo>
                <a:cubicBezTo>
                  <a:pt x="137" y="58"/>
                  <a:pt x="139" y="57"/>
                  <a:pt x="140" y="56"/>
                </a:cubicBezTo>
                <a:cubicBezTo>
                  <a:pt x="142" y="53"/>
                  <a:pt x="141" y="49"/>
                  <a:pt x="138" y="47"/>
                </a:cubicBezTo>
                <a:close/>
                <a:moveTo>
                  <a:pt x="83" y="121"/>
                </a:moveTo>
                <a:cubicBezTo>
                  <a:pt x="59" y="121"/>
                  <a:pt x="59" y="121"/>
                  <a:pt x="59" y="121"/>
                </a:cubicBezTo>
                <a:cubicBezTo>
                  <a:pt x="59" y="84"/>
                  <a:pt x="59" y="84"/>
                  <a:pt x="59" y="84"/>
                </a:cubicBezTo>
                <a:cubicBezTo>
                  <a:pt x="83" y="84"/>
                  <a:pt x="83" y="84"/>
                  <a:pt x="83" y="84"/>
                </a:cubicBezTo>
                <a:lnTo>
                  <a:pt x="83" y="121"/>
                </a:lnTo>
                <a:close/>
                <a:moveTo>
                  <a:pt x="113" y="121"/>
                </a:moveTo>
                <a:cubicBezTo>
                  <a:pt x="95" y="121"/>
                  <a:pt x="95" y="121"/>
                  <a:pt x="95" y="121"/>
                </a:cubicBezTo>
                <a:cubicBezTo>
                  <a:pt x="95" y="82"/>
                  <a:pt x="95" y="82"/>
                  <a:pt x="95" y="82"/>
                </a:cubicBezTo>
                <a:cubicBezTo>
                  <a:pt x="95" y="76"/>
                  <a:pt x="90" y="72"/>
                  <a:pt x="85" y="72"/>
                </a:cubicBezTo>
                <a:cubicBezTo>
                  <a:pt x="57" y="72"/>
                  <a:pt x="57" y="72"/>
                  <a:pt x="57" y="72"/>
                </a:cubicBezTo>
                <a:cubicBezTo>
                  <a:pt x="52" y="72"/>
                  <a:pt x="47" y="76"/>
                  <a:pt x="47" y="82"/>
                </a:cubicBezTo>
                <a:cubicBezTo>
                  <a:pt x="47" y="121"/>
                  <a:pt x="47" y="121"/>
                  <a:pt x="47" y="121"/>
                </a:cubicBezTo>
                <a:cubicBezTo>
                  <a:pt x="29" y="121"/>
                  <a:pt x="29" y="121"/>
                  <a:pt x="29" y="121"/>
                </a:cubicBezTo>
                <a:cubicBezTo>
                  <a:pt x="29" y="44"/>
                  <a:pt x="29" y="44"/>
                  <a:pt x="29" y="44"/>
                </a:cubicBezTo>
                <a:cubicBezTo>
                  <a:pt x="71" y="14"/>
                  <a:pt x="71" y="14"/>
                  <a:pt x="71" y="14"/>
                </a:cubicBezTo>
                <a:cubicBezTo>
                  <a:pt x="113" y="44"/>
                  <a:pt x="113" y="44"/>
                  <a:pt x="113" y="44"/>
                </a:cubicBezTo>
                <a:lnTo>
                  <a:pt x="113" y="1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p>
            <a:pPr>
              <a:lnSpc>
                <a:spcPct val="120000"/>
              </a:lnSpc>
            </a:pPr>
            <a:endParaRPr lang="zh-CN" altLang="en-US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/>
          <p:nvPr/>
        </p:nvSpPr>
        <p:spPr>
          <a:xfrm>
            <a:off x="0" y="1071563"/>
            <a:ext cx="12192000" cy="4714874"/>
          </a:xfrm>
          <a:prstGeom prst="rect">
            <a:avLst/>
          </a:prstGeom>
          <a:solidFill>
            <a:srgbClr val="525647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cs typeface="+mn-ea"/>
              <a:sym typeface="+mn-lt"/>
            </a:endParaRPr>
          </a:p>
        </p:txBody>
      </p:sp>
      <p:cxnSp>
        <p:nvCxnSpPr>
          <p:cNvPr id="7" name="Straight Connector 17"/>
          <p:cNvCxnSpPr/>
          <p:nvPr/>
        </p:nvCxnSpPr>
        <p:spPr>
          <a:xfrm>
            <a:off x="4106634" y="2387599"/>
            <a:ext cx="0" cy="21558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25"/>
          <p:cNvSpPr/>
          <p:nvPr/>
        </p:nvSpPr>
        <p:spPr>
          <a:xfrm>
            <a:off x="1287381" y="2401550"/>
            <a:ext cx="2448272" cy="2227676"/>
          </a:xfrm>
          <a:prstGeom prst="rect">
            <a:avLst/>
          </a:prstGeom>
          <a:blipFill dpi="0" rotWithShape="1">
            <a:blip r:embed="rId1"/>
            <a:srcRect/>
            <a:stretch>
              <a:fillRect l="-18659" r="-1865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4" name="TextBox 7"/>
          <p:cNvSpPr txBox="1"/>
          <p:nvPr/>
        </p:nvSpPr>
        <p:spPr>
          <a:xfrm>
            <a:off x="4504328" y="2477734"/>
            <a:ext cx="26212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在这添加</a:t>
            </a:r>
            <a:endParaRPr lang="en-US" altLang="zh-CN" sz="32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/>
            <a:r>
              <a:rPr lang="zh-CN" altLang="en-US" sz="32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页面标题内容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Google Shape;86;p19"/>
          <p:cNvSpPr txBox="1"/>
          <p:nvPr/>
        </p:nvSpPr>
        <p:spPr>
          <a:xfrm>
            <a:off x="4504328" y="2076846"/>
            <a:ext cx="3183654" cy="310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YOUR TITLE HERE</a:t>
            </a:r>
            <a:endParaRPr lang="en-US" sz="2400" b="0" i="0" u="none" strike="noStrike" cap="none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4504074" y="3554530"/>
            <a:ext cx="3602169" cy="1353303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0" marR="0" lvl="0" indent="0" algn="l" defTabSz="121793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 flipV="1">
            <a:off x="7145655" y="1811655"/>
            <a:ext cx="6859270" cy="32327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1"/>
          <p:cNvSpPr/>
          <p:nvPr/>
        </p:nvSpPr>
        <p:spPr bwMode="auto">
          <a:xfrm>
            <a:off x="1432889" y="2022912"/>
            <a:ext cx="771232" cy="2812175"/>
          </a:xfrm>
          <a:custGeom>
            <a:avLst/>
            <a:gdLst>
              <a:gd name="T0" fmla="*/ 151 w 164"/>
              <a:gd name="T1" fmla="*/ 0 h 598"/>
              <a:gd name="T2" fmla="*/ 149 w 164"/>
              <a:gd name="T3" fmla="*/ 0 h 598"/>
              <a:gd name="T4" fmla="*/ 17 w 164"/>
              <a:gd name="T5" fmla="*/ 0 h 598"/>
              <a:gd name="T6" fmla="*/ 14 w 164"/>
              <a:gd name="T7" fmla="*/ 0 h 598"/>
              <a:gd name="T8" fmla="*/ 14 w 164"/>
              <a:gd name="T9" fmla="*/ 0 h 598"/>
              <a:gd name="T10" fmla="*/ 9 w 164"/>
              <a:gd name="T11" fmla="*/ 2 h 598"/>
              <a:gd name="T12" fmla="*/ 5 w 164"/>
              <a:gd name="T13" fmla="*/ 5 h 598"/>
              <a:gd name="T14" fmla="*/ 2 w 164"/>
              <a:gd name="T15" fmla="*/ 8 h 598"/>
              <a:gd name="T16" fmla="*/ 0 w 164"/>
              <a:gd name="T17" fmla="*/ 14 h 598"/>
              <a:gd name="T18" fmla="*/ 0 w 164"/>
              <a:gd name="T19" fmla="*/ 14 h 598"/>
              <a:gd name="T20" fmla="*/ 2 w 164"/>
              <a:gd name="T21" fmla="*/ 18 h 598"/>
              <a:gd name="T22" fmla="*/ 5 w 164"/>
              <a:gd name="T23" fmla="*/ 23 h 598"/>
              <a:gd name="T24" fmla="*/ 9 w 164"/>
              <a:gd name="T25" fmla="*/ 26 h 598"/>
              <a:gd name="T26" fmla="*/ 14 w 164"/>
              <a:gd name="T27" fmla="*/ 27 h 598"/>
              <a:gd name="T28" fmla="*/ 17 w 164"/>
              <a:gd name="T29" fmla="*/ 27 h 598"/>
              <a:gd name="T30" fmla="*/ 17 w 164"/>
              <a:gd name="T31" fmla="*/ 532 h 598"/>
              <a:gd name="T32" fmla="*/ 17 w 164"/>
              <a:gd name="T33" fmla="*/ 532 h 598"/>
              <a:gd name="T34" fmla="*/ 17 w 164"/>
              <a:gd name="T35" fmla="*/ 546 h 598"/>
              <a:gd name="T36" fmla="*/ 21 w 164"/>
              <a:gd name="T37" fmla="*/ 558 h 598"/>
              <a:gd name="T38" fmla="*/ 27 w 164"/>
              <a:gd name="T39" fmla="*/ 568 h 598"/>
              <a:gd name="T40" fmla="*/ 36 w 164"/>
              <a:gd name="T41" fmla="*/ 579 h 598"/>
              <a:gd name="T42" fmla="*/ 45 w 164"/>
              <a:gd name="T43" fmla="*/ 586 h 598"/>
              <a:gd name="T44" fmla="*/ 57 w 164"/>
              <a:gd name="T45" fmla="*/ 592 h 598"/>
              <a:gd name="T46" fmla="*/ 69 w 164"/>
              <a:gd name="T47" fmla="*/ 597 h 598"/>
              <a:gd name="T48" fmla="*/ 83 w 164"/>
              <a:gd name="T49" fmla="*/ 598 h 598"/>
              <a:gd name="T50" fmla="*/ 83 w 164"/>
              <a:gd name="T51" fmla="*/ 598 h 598"/>
              <a:gd name="T52" fmla="*/ 97 w 164"/>
              <a:gd name="T53" fmla="*/ 597 h 598"/>
              <a:gd name="T54" fmla="*/ 109 w 164"/>
              <a:gd name="T55" fmla="*/ 592 h 598"/>
              <a:gd name="T56" fmla="*/ 119 w 164"/>
              <a:gd name="T57" fmla="*/ 586 h 598"/>
              <a:gd name="T58" fmla="*/ 130 w 164"/>
              <a:gd name="T59" fmla="*/ 579 h 598"/>
              <a:gd name="T60" fmla="*/ 137 w 164"/>
              <a:gd name="T61" fmla="*/ 568 h 598"/>
              <a:gd name="T62" fmla="*/ 145 w 164"/>
              <a:gd name="T63" fmla="*/ 558 h 598"/>
              <a:gd name="T64" fmla="*/ 148 w 164"/>
              <a:gd name="T65" fmla="*/ 546 h 598"/>
              <a:gd name="T66" fmla="*/ 149 w 164"/>
              <a:gd name="T67" fmla="*/ 532 h 598"/>
              <a:gd name="T68" fmla="*/ 149 w 164"/>
              <a:gd name="T69" fmla="*/ 27 h 598"/>
              <a:gd name="T70" fmla="*/ 151 w 164"/>
              <a:gd name="T71" fmla="*/ 27 h 598"/>
              <a:gd name="T72" fmla="*/ 151 w 164"/>
              <a:gd name="T73" fmla="*/ 27 h 598"/>
              <a:gd name="T74" fmla="*/ 157 w 164"/>
              <a:gd name="T75" fmla="*/ 26 h 598"/>
              <a:gd name="T76" fmla="*/ 161 w 164"/>
              <a:gd name="T77" fmla="*/ 23 h 598"/>
              <a:gd name="T78" fmla="*/ 164 w 164"/>
              <a:gd name="T79" fmla="*/ 18 h 598"/>
              <a:gd name="T80" fmla="*/ 164 w 164"/>
              <a:gd name="T81" fmla="*/ 14 h 598"/>
              <a:gd name="T82" fmla="*/ 164 w 164"/>
              <a:gd name="T83" fmla="*/ 14 h 598"/>
              <a:gd name="T84" fmla="*/ 164 w 164"/>
              <a:gd name="T85" fmla="*/ 8 h 598"/>
              <a:gd name="T86" fmla="*/ 161 w 164"/>
              <a:gd name="T87" fmla="*/ 5 h 598"/>
              <a:gd name="T88" fmla="*/ 157 w 164"/>
              <a:gd name="T89" fmla="*/ 2 h 598"/>
              <a:gd name="T90" fmla="*/ 151 w 164"/>
              <a:gd name="T9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64" h="598">
                <a:moveTo>
                  <a:pt x="151" y="0"/>
                </a:moveTo>
                <a:lnTo>
                  <a:pt x="149" y="0"/>
                </a:lnTo>
                <a:lnTo>
                  <a:pt x="17" y="0"/>
                </a:lnTo>
                <a:lnTo>
                  <a:pt x="14" y="0"/>
                </a:lnTo>
                <a:lnTo>
                  <a:pt x="14" y="0"/>
                </a:lnTo>
                <a:lnTo>
                  <a:pt x="9" y="2"/>
                </a:lnTo>
                <a:lnTo>
                  <a:pt x="5" y="5"/>
                </a:lnTo>
                <a:lnTo>
                  <a:pt x="2" y="8"/>
                </a:lnTo>
                <a:lnTo>
                  <a:pt x="0" y="14"/>
                </a:lnTo>
                <a:lnTo>
                  <a:pt x="0" y="14"/>
                </a:lnTo>
                <a:lnTo>
                  <a:pt x="2" y="18"/>
                </a:lnTo>
                <a:lnTo>
                  <a:pt x="5" y="23"/>
                </a:lnTo>
                <a:lnTo>
                  <a:pt x="9" y="26"/>
                </a:lnTo>
                <a:lnTo>
                  <a:pt x="14" y="27"/>
                </a:lnTo>
                <a:lnTo>
                  <a:pt x="17" y="27"/>
                </a:lnTo>
                <a:lnTo>
                  <a:pt x="17" y="532"/>
                </a:lnTo>
                <a:lnTo>
                  <a:pt x="17" y="532"/>
                </a:lnTo>
                <a:lnTo>
                  <a:pt x="17" y="546"/>
                </a:lnTo>
                <a:lnTo>
                  <a:pt x="21" y="558"/>
                </a:lnTo>
                <a:lnTo>
                  <a:pt x="27" y="568"/>
                </a:lnTo>
                <a:lnTo>
                  <a:pt x="36" y="579"/>
                </a:lnTo>
                <a:lnTo>
                  <a:pt x="45" y="586"/>
                </a:lnTo>
                <a:lnTo>
                  <a:pt x="57" y="592"/>
                </a:lnTo>
                <a:lnTo>
                  <a:pt x="69" y="597"/>
                </a:lnTo>
                <a:lnTo>
                  <a:pt x="83" y="598"/>
                </a:lnTo>
                <a:lnTo>
                  <a:pt x="83" y="598"/>
                </a:lnTo>
                <a:lnTo>
                  <a:pt x="97" y="597"/>
                </a:lnTo>
                <a:lnTo>
                  <a:pt x="109" y="592"/>
                </a:lnTo>
                <a:lnTo>
                  <a:pt x="119" y="586"/>
                </a:lnTo>
                <a:lnTo>
                  <a:pt x="130" y="579"/>
                </a:lnTo>
                <a:lnTo>
                  <a:pt x="137" y="568"/>
                </a:lnTo>
                <a:lnTo>
                  <a:pt x="145" y="558"/>
                </a:lnTo>
                <a:lnTo>
                  <a:pt x="148" y="546"/>
                </a:lnTo>
                <a:lnTo>
                  <a:pt x="149" y="532"/>
                </a:lnTo>
                <a:lnTo>
                  <a:pt x="149" y="27"/>
                </a:lnTo>
                <a:lnTo>
                  <a:pt x="151" y="27"/>
                </a:lnTo>
                <a:lnTo>
                  <a:pt x="151" y="27"/>
                </a:lnTo>
                <a:lnTo>
                  <a:pt x="157" y="26"/>
                </a:lnTo>
                <a:lnTo>
                  <a:pt x="161" y="23"/>
                </a:lnTo>
                <a:lnTo>
                  <a:pt x="164" y="18"/>
                </a:lnTo>
                <a:lnTo>
                  <a:pt x="164" y="14"/>
                </a:lnTo>
                <a:lnTo>
                  <a:pt x="164" y="14"/>
                </a:lnTo>
                <a:lnTo>
                  <a:pt x="164" y="8"/>
                </a:lnTo>
                <a:lnTo>
                  <a:pt x="161" y="5"/>
                </a:lnTo>
                <a:lnTo>
                  <a:pt x="157" y="2"/>
                </a:lnTo>
                <a:lnTo>
                  <a:pt x="15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3" name="Freeform 75"/>
          <p:cNvSpPr/>
          <p:nvPr/>
        </p:nvSpPr>
        <p:spPr bwMode="auto">
          <a:xfrm>
            <a:off x="1432889" y="2022912"/>
            <a:ext cx="390320" cy="2812175"/>
          </a:xfrm>
          <a:custGeom>
            <a:avLst/>
            <a:gdLst>
              <a:gd name="T0" fmla="*/ 83 w 83"/>
              <a:gd name="T1" fmla="*/ 0 h 598"/>
              <a:gd name="T2" fmla="*/ 17 w 83"/>
              <a:gd name="T3" fmla="*/ 0 h 598"/>
              <a:gd name="T4" fmla="*/ 14 w 83"/>
              <a:gd name="T5" fmla="*/ 0 h 598"/>
              <a:gd name="T6" fmla="*/ 14 w 83"/>
              <a:gd name="T7" fmla="*/ 0 h 598"/>
              <a:gd name="T8" fmla="*/ 9 w 83"/>
              <a:gd name="T9" fmla="*/ 2 h 598"/>
              <a:gd name="T10" fmla="*/ 5 w 83"/>
              <a:gd name="T11" fmla="*/ 5 h 598"/>
              <a:gd name="T12" fmla="*/ 2 w 83"/>
              <a:gd name="T13" fmla="*/ 8 h 598"/>
              <a:gd name="T14" fmla="*/ 0 w 83"/>
              <a:gd name="T15" fmla="*/ 14 h 598"/>
              <a:gd name="T16" fmla="*/ 0 w 83"/>
              <a:gd name="T17" fmla="*/ 14 h 598"/>
              <a:gd name="T18" fmla="*/ 2 w 83"/>
              <a:gd name="T19" fmla="*/ 18 h 598"/>
              <a:gd name="T20" fmla="*/ 5 w 83"/>
              <a:gd name="T21" fmla="*/ 23 h 598"/>
              <a:gd name="T22" fmla="*/ 9 w 83"/>
              <a:gd name="T23" fmla="*/ 26 h 598"/>
              <a:gd name="T24" fmla="*/ 14 w 83"/>
              <a:gd name="T25" fmla="*/ 27 h 598"/>
              <a:gd name="T26" fmla="*/ 17 w 83"/>
              <a:gd name="T27" fmla="*/ 27 h 598"/>
              <a:gd name="T28" fmla="*/ 17 w 83"/>
              <a:gd name="T29" fmla="*/ 532 h 598"/>
              <a:gd name="T30" fmla="*/ 17 w 83"/>
              <a:gd name="T31" fmla="*/ 532 h 598"/>
              <a:gd name="T32" fmla="*/ 17 w 83"/>
              <a:gd name="T33" fmla="*/ 546 h 598"/>
              <a:gd name="T34" fmla="*/ 21 w 83"/>
              <a:gd name="T35" fmla="*/ 558 h 598"/>
              <a:gd name="T36" fmla="*/ 27 w 83"/>
              <a:gd name="T37" fmla="*/ 568 h 598"/>
              <a:gd name="T38" fmla="*/ 36 w 83"/>
              <a:gd name="T39" fmla="*/ 579 h 598"/>
              <a:gd name="T40" fmla="*/ 45 w 83"/>
              <a:gd name="T41" fmla="*/ 586 h 598"/>
              <a:gd name="T42" fmla="*/ 57 w 83"/>
              <a:gd name="T43" fmla="*/ 592 h 598"/>
              <a:gd name="T44" fmla="*/ 69 w 83"/>
              <a:gd name="T45" fmla="*/ 597 h 598"/>
              <a:gd name="T46" fmla="*/ 83 w 83"/>
              <a:gd name="T47" fmla="*/ 598 h 598"/>
              <a:gd name="T48" fmla="*/ 83 w 83"/>
              <a:gd name="T49" fmla="*/ 579 h 598"/>
              <a:gd name="T50" fmla="*/ 81 w 83"/>
              <a:gd name="T51" fmla="*/ 579 h 598"/>
              <a:gd name="T52" fmla="*/ 81 w 83"/>
              <a:gd name="T53" fmla="*/ 579 h 598"/>
              <a:gd name="T54" fmla="*/ 72 w 83"/>
              <a:gd name="T55" fmla="*/ 577 h 598"/>
              <a:gd name="T56" fmla="*/ 62 w 83"/>
              <a:gd name="T57" fmla="*/ 574 h 598"/>
              <a:gd name="T58" fmla="*/ 54 w 83"/>
              <a:gd name="T59" fmla="*/ 570 h 598"/>
              <a:gd name="T60" fmla="*/ 47 w 83"/>
              <a:gd name="T61" fmla="*/ 564 h 598"/>
              <a:gd name="T62" fmla="*/ 41 w 83"/>
              <a:gd name="T63" fmla="*/ 556 h 598"/>
              <a:gd name="T64" fmla="*/ 36 w 83"/>
              <a:gd name="T65" fmla="*/ 547 h 598"/>
              <a:gd name="T66" fmla="*/ 33 w 83"/>
              <a:gd name="T67" fmla="*/ 538 h 598"/>
              <a:gd name="T68" fmla="*/ 32 w 83"/>
              <a:gd name="T69" fmla="*/ 529 h 598"/>
              <a:gd name="T70" fmla="*/ 32 w 83"/>
              <a:gd name="T71" fmla="*/ 304 h 598"/>
              <a:gd name="T72" fmla="*/ 83 w 83"/>
              <a:gd name="T73" fmla="*/ 304 h 598"/>
              <a:gd name="T74" fmla="*/ 83 w 83"/>
              <a:gd name="T75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3" h="598">
                <a:moveTo>
                  <a:pt x="83" y="0"/>
                </a:moveTo>
                <a:lnTo>
                  <a:pt x="17" y="0"/>
                </a:lnTo>
                <a:lnTo>
                  <a:pt x="14" y="0"/>
                </a:lnTo>
                <a:lnTo>
                  <a:pt x="14" y="0"/>
                </a:lnTo>
                <a:lnTo>
                  <a:pt x="9" y="2"/>
                </a:lnTo>
                <a:lnTo>
                  <a:pt x="5" y="5"/>
                </a:lnTo>
                <a:lnTo>
                  <a:pt x="2" y="8"/>
                </a:lnTo>
                <a:lnTo>
                  <a:pt x="0" y="14"/>
                </a:lnTo>
                <a:lnTo>
                  <a:pt x="0" y="14"/>
                </a:lnTo>
                <a:lnTo>
                  <a:pt x="2" y="18"/>
                </a:lnTo>
                <a:lnTo>
                  <a:pt x="5" y="23"/>
                </a:lnTo>
                <a:lnTo>
                  <a:pt x="9" y="26"/>
                </a:lnTo>
                <a:lnTo>
                  <a:pt x="14" y="27"/>
                </a:lnTo>
                <a:lnTo>
                  <a:pt x="17" y="27"/>
                </a:lnTo>
                <a:lnTo>
                  <a:pt x="17" y="532"/>
                </a:lnTo>
                <a:lnTo>
                  <a:pt x="17" y="532"/>
                </a:lnTo>
                <a:lnTo>
                  <a:pt x="17" y="546"/>
                </a:lnTo>
                <a:lnTo>
                  <a:pt x="21" y="558"/>
                </a:lnTo>
                <a:lnTo>
                  <a:pt x="27" y="568"/>
                </a:lnTo>
                <a:lnTo>
                  <a:pt x="36" y="579"/>
                </a:lnTo>
                <a:lnTo>
                  <a:pt x="45" y="586"/>
                </a:lnTo>
                <a:lnTo>
                  <a:pt x="57" y="592"/>
                </a:lnTo>
                <a:lnTo>
                  <a:pt x="69" y="597"/>
                </a:lnTo>
                <a:lnTo>
                  <a:pt x="83" y="598"/>
                </a:lnTo>
                <a:lnTo>
                  <a:pt x="83" y="579"/>
                </a:lnTo>
                <a:lnTo>
                  <a:pt x="81" y="579"/>
                </a:lnTo>
                <a:lnTo>
                  <a:pt x="81" y="579"/>
                </a:lnTo>
                <a:lnTo>
                  <a:pt x="72" y="577"/>
                </a:lnTo>
                <a:lnTo>
                  <a:pt x="62" y="574"/>
                </a:lnTo>
                <a:lnTo>
                  <a:pt x="54" y="570"/>
                </a:lnTo>
                <a:lnTo>
                  <a:pt x="47" y="564"/>
                </a:lnTo>
                <a:lnTo>
                  <a:pt x="41" y="556"/>
                </a:lnTo>
                <a:lnTo>
                  <a:pt x="36" y="547"/>
                </a:lnTo>
                <a:lnTo>
                  <a:pt x="33" y="538"/>
                </a:lnTo>
                <a:lnTo>
                  <a:pt x="32" y="529"/>
                </a:lnTo>
                <a:lnTo>
                  <a:pt x="32" y="304"/>
                </a:lnTo>
                <a:lnTo>
                  <a:pt x="83" y="304"/>
                </a:lnTo>
                <a:lnTo>
                  <a:pt x="83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4" name="Freeform 73"/>
          <p:cNvSpPr/>
          <p:nvPr/>
        </p:nvSpPr>
        <p:spPr bwMode="auto">
          <a:xfrm>
            <a:off x="1583373" y="3649852"/>
            <a:ext cx="474968" cy="1095887"/>
          </a:xfrm>
          <a:custGeom>
            <a:avLst/>
            <a:gdLst>
              <a:gd name="T0" fmla="*/ 51 w 101"/>
              <a:gd name="T1" fmla="*/ 275 h 275"/>
              <a:gd name="T2" fmla="*/ 49 w 101"/>
              <a:gd name="T3" fmla="*/ 275 h 275"/>
              <a:gd name="T4" fmla="*/ 49 w 101"/>
              <a:gd name="T5" fmla="*/ 275 h 275"/>
              <a:gd name="T6" fmla="*/ 40 w 101"/>
              <a:gd name="T7" fmla="*/ 273 h 275"/>
              <a:gd name="T8" fmla="*/ 30 w 101"/>
              <a:gd name="T9" fmla="*/ 270 h 275"/>
              <a:gd name="T10" fmla="*/ 22 w 101"/>
              <a:gd name="T11" fmla="*/ 266 h 275"/>
              <a:gd name="T12" fmla="*/ 15 w 101"/>
              <a:gd name="T13" fmla="*/ 260 h 275"/>
              <a:gd name="T14" fmla="*/ 9 w 101"/>
              <a:gd name="T15" fmla="*/ 252 h 275"/>
              <a:gd name="T16" fmla="*/ 4 w 101"/>
              <a:gd name="T17" fmla="*/ 243 h 275"/>
              <a:gd name="T18" fmla="*/ 1 w 101"/>
              <a:gd name="T19" fmla="*/ 234 h 275"/>
              <a:gd name="T20" fmla="*/ 0 w 101"/>
              <a:gd name="T21" fmla="*/ 225 h 275"/>
              <a:gd name="T22" fmla="*/ 0 w 101"/>
              <a:gd name="T23" fmla="*/ 0 h 275"/>
              <a:gd name="T24" fmla="*/ 101 w 101"/>
              <a:gd name="T25" fmla="*/ 0 h 275"/>
              <a:gd name="T26" fmla="*/ 101 w 101"/>
              <a:gd name="T27" fmla="*/ 225 h 275"/>
              <a:gd name="T28" fmla="*/ 101 w 101"/>
              <a:gd name="T29" fmla="*/ 225 h 275"/>
              <a:gd name="T30" fmla="*/ 101 w 101"/>
              <a:gd name="T31" fmla="*/ 234 h 275"/>
              <a:gd name="T32" fmla="*/ 98 w 101"/>
              <a:gd name="T33" fmla="*/ 243 h 275"/>
              <a:gd name="T34" fmla="*/ 93 w 101"/>
              <a:gd name="T35" fmla="*/ 252 h 275"/>
              <a:gd name="T36" fmla="*/ 87 w 101"/>
              <a:gd name="T37" fmla="*/ 260 h 275"/>
              <a:gd name="T38" fmla="*/ 80 w 101"/>
              <a:gd name="T39" fmla="*/ 266 h 275"/>
              <a:gd name="T40" fmla="*/ 71 w 101"/>
              <a:gd name="T41" fmla="*/ 270 h 275"/>
              <a:gd name="T42" fmla="*/ 62 w 101"/>
              <a:gd name="T43" fmla="*/ 273 h 275"/>
              <a:gd name="T44" fmla="*/ 51 w 101"/>
              <a:gd name="T45" fmla="*/ 275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01" h="275">
                <a:moveTo>
                  <a:pt x="51" y="275"/>
                </a:moveTo>
                <a:lnTo>
                  <a:pt x="49" y="275"/>
                </a:lnTo>
                <a:lnTo>
                  <a:pt x="49" y="275"/>
                </a:lnTo>
                <a:lnTo>
                  <a:pt x="40" y="273"/>
                </a:lnTo>
                <a:lnTo>
                  <a:pt x="30" y="270"/>
                </a:lnTo>
                <a:lnTo>
                  <a:pt x="22" y="266"/>
                </a:lnTo>
                <a:lnTo>
                  <a:pt x="15" y="260"/>
                </a:lnTo>
                <a:lnTo>
                  <a:pt x="9" y="252"/>
                </a:lnTo>
                <a:lnTo>
                  <a:pt x="4" y="243"/>
                </a:lnTo>
                <a:lnTo>
                  <a:pt x="1" y="234"/>
                </a:lnTo>
                <a:lnTo>
                  <a:pt x="0" y="225"/>
                </a:lnTo>
                <a:lnTo>
                  <a:pt x="0" y="0"/>
                </a:lnTo>
                <a:lnTo>
                  <a:pt x="101" y="0"/>
                </a:lnTo>
                <a:lnTo>
                  <a:pt x="101" y="225"/>
                </a:lnTo>
                <a:lnTo>
                  <a:pt x="101" y="225"/>
                </a:lnTo>
                <a:lnTo>
                  <a:pt x="101" y="234"/>
                </a:lnTo>
                <a:lnTo>
                  <a:pt x="98" y="243"/>
                </a:lnTo>
                <a:lnTo>
                  <a:pt x="93" y="252"/>
                </a:lnTo>
                <a:lnTo>
                  <a:pt x="87" y="260"/>
                </a:lnTo>
                <a:lnTo>
                  <a:pt x="80" y="266"/>
                </a:lnTo>
                <a:lnTo>
                  <a:pt x="71" y="270"/>
                </a:lnTo>
                <a:lnTo>
                  <a:pt x="62" y="273"/>
                </a:lnTo>
                <a:lnTo>
                  <a:pt x="51" y="275"/>
                </a:lnTo>
                <a:close/>
              </a:path>
            </a:pathLst>
          </a:custGeom>
          <a:solidFill>
            <a:srgbClr val="D1A29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Rectangle 371"/>
          <p:cNvSpPr/>
          <p:nvPr/>
        </p:nvSpPr>
        <p:spPr>
          <a:xfrm>
            <a:off x="1583373" y="2667733"/>
            <a:ext cx="474968" cy="1232748"/>
          </a:xfrm>
          <a:prstGeom prst="rect">
            <a:avLst/>
          </a:prstGeom>
          <a:solidFill>
            <a:srgbClr val="D1A2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" name="Freeform 72"/>
          <p:cNvSpPr/>
          <p:nvPr/>
        </p:nvSpPr>
        <p:spPr bwMode="auto">
          <a:xfrm>
            <a:off x="1432889" y="2022912"/>
            <a:ext cx="771232" cy="2812175"/>
          </a:xfrm>
          <a:custGeom>
            <a:avLst/>
            <a:gdLst>
              <a:gd name="T0" fmla="*/ 151 w 164"/>
              <a:gd name="T1" fmla="*/ 0 h 598"/>
              <a:gd name="T2" fmla="*/ 149 w 164"/>
              <a:gd name="T3" fmla="*/ 0 h 598"/>
              <a:gd name="T4" fmla="*/ 17 w 164"/>
              <a:gd name="T5" fmla="*/ 0 h 598"/>
              <a:gd name="T6" fmla="*/ 14 w 164"/>
              <a:gd name="T7" fmla="*/ 0 h 598"/>
              <a:gd name="T8" fmla="*/ 14 w 164"/>
              <a:gd name="T9" fmla="*/ 0 h 598"/>
              <a:gd name="T10" fmla="*/ 9 w 164"/>
              <a:gd name="T11" fmla="*/ 2 h 598"/>
              <a:gd name="T12" fmla="*/ 5 w 164"/>
              <a:gd name="T13" fmla="*/ 5 h 598"/>
              <a:gd name="T14" fmla="*/ 2 w 164"/>
              <a:gd name="T15" fmla="*/ 8 h 598"/>
              <a:gd name="T16" fmla="*/ 0 w 164"/>
              <a:gd name="T17" fmla="*/ 14 h 598"/>
              <a:gd name="T18" fmla="*/ 0 w 164"/>
              <a:gd name="T19" fmla="*/ 14 h 598"/>
              <a:gd name="T20" fmla="*/ 2 w 164"/>
              <a:gd name="T21" fmla="*/ 18 h 598"/>
              <a:gd name="T22" fmla="*/ 5 w 164"/>
              <a:gd name="T23" fmla="*/ 23 h 598"/>
              <a:gd name="T24" fmla="*/ 9 w 164"/>
              <a:gd name="T25" fmla="*/ 26 h 598"/>
              <a:gd name="T26" fmla="*/ 14 w 164"/>
              <a:gd name="T27" fmla="*/ 27 h 598"/>
              <a:gd name="T28" fmla="*/ 17 w 164"/>
              <a:gd name="T29" fmla="*/ 27 h 598"/>
              <a:gd name="T30" fmla="*/ 17 w 164"/>
              <a:gd name="T31" fmla="*/ 532 h 598"/>
              <a:gd name="T32" fmla="*/ 17 w 164"/>
              <a:gd name="T33" fmla="*/ 532 h 598"/>
              <a:gd name="T34" fmla="*/ 17 w 164"/>
              <a:gd name="T35" fmla="*/ 546 h 598"/>
              <a:gd name="T36" fmla="*/ 21 w 164"/>
              <a:gd name="T37" fmla="*/ 558 h 598"/>
              <a:gd name="T38" fmla="*/ 27 w 164"/>
              <a:gd name="T39" fmla="*/ 568 h 598"/>
              <a:gd name="T40" fmla="*/ 36 w 164"/>
              <a:gd name="T41" fmla="*/ 579 h 598"/>
              <a:gd name="T42" fmla="*/ 45 w 164"/>
              <a:gd name="T43" fmla="*/ 586 h 598"/>
              <a:gd name="T44" fmla="*/ 57 w 164"/>
              <a:gd name="T45" fmla="*/ 592 h 598"/>
              <a:gd name="T46" fmla="*/ 69 w 164"/>
              <a:gd name="T47" fmla="*/ 597 h 598"/>
              <a:gd name="T48" fmla="*/ 83 w 164"/>
              <a:gd name="T49" fmla="*/ 598 h 598"/>
              <a:gd name="T50" fmla="*/ 83 w 164"/>
              <a:gd name="T51" fmla="*/ 598 h 598"/>
              <a:gd name="T52" fmla="*/ 97 w 164"/>
              <a:gd name="T53" fmla="*/ 597 h 598"/>
              <a:gd name="T54" fmla="*/ 109 w 164"/>
              <a:gd name="T55" fmla="*/ 592 h 598"/>
              <a:gd name="T56" fmla="*/ 119 w 164"/>
              <a:gd name="T57" fmla="*/ 586 h 598"/>
              <a:gd name="T58" fmla="*/ 130 w 164"/>
              <a:gd name="T59" fmla="*/ 579 h 598"/>
              <a:gd name="T60" fmla="*/ 137 w 164"/>
              <a:gd name="T61" fmla="*/ 568 h 598"/>
              <a:gd name="T62" fmla="*/ 145 w 164"/>
              <a:gd name="T63" fmla="*/ 558 h 598"/>
              <a:gd name="T64" fmla="*/ 148 w 164"/>
              <a:gd name="T65" fmla="*/ 546 h 598"/>
              <a:gd name="T66" fmla="*/ 149 w 164"/>
              <a:gd name="T67" fmla="*/ 532 h 598"/>
              <a:gd name="T68" fmla="*/ 149 w 164"/>
              <a:gd name="T69" fmla="*/ 27 h 598"/>
              <a:gd name="T70" fmla="*/ 151 w 164"/>
              <a:gd name="T71" fmla="*/ 27 h 598"/>
              <a:gd name="T72" fmla="*/ 151 w 164"/>
              <a:gd name="T73" fmla="*/ 27 h 598"/>
              <a:gd name="T74" fmla="*/ 157 w 164"/>
              <a:gd name="T75" fmla="*/ 26 h 598"/>
              <a:gd name="T76" fmla="*/ 161 w 164"/>
              <a:gd name="T77" fmla="*/ 23 h 598"/>
              <a:gd name="T78" fmla="*/ 164 w 164"/>
              <a:gd name="T79" fmla="*/ 18 h 598"/>
              <a:gd name="T80" fmla="*/ 164 w 164"/>
              <a:gd name="T81" fmla="*/ 14 h 598"/>
              <a:gd name="T82" fmla="*/ 164 w 164"/>
              <a:gd name="T83" fmla="*/ 14 h 598"/>
              <a:gd name="T84" fmla="*/ 164 w 164"/>
              <a:gd name="T85" fmla="*/ 8 h 598"/>
              <a:gd name="T86" fmla="*/ 161 w 164"/>
              <a:gd name="T87" fmla="*/ 5 h 598"/>
              <a:gd name="T88" fmla="*/ 157 w 164"/>
              <a:gd name="T89" fmla="*/ 2 h 598"/>
              <a:gd name="T90" fmla="*/ 151 w 164"/>
              <a:gd name="T9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64" h="598">
                <a:moveTo>
                  <a:pt x="151" y="0"/>
                </a:moveTo>
                <a:lnTo>
                  <a:pt x="149" y="0"/>
                </a:lnTo>
                <a:lnTo>
                  <a:pt x="17" y="0"/>
                </a:lnTo>
                <a:lnTo>
                  <a:pt x="14" y="0"/>
                </a:lnTo>
                <a:lnTo>
                  <a:pt x="14" y="0"/>
                </a:lnTo>
                <a:lnTo>
                  <a:pt x="9" y="2"/>
                </a:lnTo>
                <a:lnTo>
                  <a:pt x="5" y="5"/>
                </a:lnTo>
                <a:lnTo>
                  <a:pt x="2" y="8"/>
                </a:lnTo>
                <a:lnTo>
                  <a:pt x="0" y="14"/>
                </a:lnTo>
                <a:lnTo>
                  <a:pt x="0" y="14"/>
                </a:lnTo>
                <a:lnTo>
                  <a:pt x="2" y="18"/>
                </a:lnTo>
                <a:lnTo>
                  <a:pt x="5" y="23"/>
                </a:lnTo>
                <a:lnTo>
                  <a:pt x="9" y="26"/>
                </a:lnTo>
                <a:lnTo>
                  <a:pt x="14" y="27"/>
                </a:lnTo>
                <a:lnTo>
                  <a:pt x="17" y="27"/>
                </a:lnTo>
                <a:lnTo>
                  <a:pt x="17" y="532"/>
                </a:lnTo>
                <a:lnTo>
                  <a:pt x="17" y="532"/>
                </a:lnTo>
                <a:lnTo>
                  <a:pt x="17" y="546"/>
                </a:lnTo>
                <a:lnTo>
                  <a:pt x="21" y="558"/>
                </a:lnTo>
                <a:lnTo>
                  <a:pt x="27" y="568"/>
                </a:lnTo>
                <a:lnTo>
                  <a:pt x="36" y="579"/>
                </a:lnTo>
                <a:lnTo>
                  <a:pt x="45" y="586"/>
                </a:lnTo>
                <a:lnTo>
                  <a:pt x="57" y="592"/>
                </a:lnTo>
                <a:lnTo>
                  <a:pt x="69" y="597"/>
                </a:lnTo>
                <a:lnTo>
                  <a:pt x="83" y="598"/>
                </a:lnTo>
                <a:lnTo>
                  <a:pt x="83" y="598"/>
                </a:lnTo>
                <a:lnTo>
                  <a:pt x="97" y="597"/>
                </a:lnTo>
                <a:lnTo>
                  <a:pt x="109" y="592"/>
                </a:lnTo>
                <a:lnTo>
                  <a:pt x="119" y="586"/>
                </a:lnTo>
                <a:lnTo>
                  <a:pt x="130" y="579"/>
                </a:lnTo>
                <a:lnTo>
                  <a:pt x="137" y="568"/>
                </a:lnTo>
                <a:lnTo>
                  <a:pt x="145" y="558"/>
                </a:lnTo>
                <a:lnTo>
                  <a:pt x="148" y="546"/>
                </a:lnTo>
                <a:lnTo>
                  <a:pt x="149" y="532"/>
                </a:lnTo>
                <a:lnTo>
                  <a:pt x="149" y="27"/>
                </a:lnTo>
                <a:lnTo>
                  <a:pt x="151" y="27"/>
                </a:lnTo>
                <a:lnTo>
                  <a:pt x="151" y="27"/>
                </a:lnTo>
                <a:lnTo>
                  <a:pt x="157" y="26"/>
                </a:lnTo>
                <a:lnTo>
                  <a:pt x="161" y="23"/>
                </a:lnTo>
                <a:lnTo>
                  <a:pt x="164" y="18"/>
                </a:lnTo>
                <a:lnTo>
                  <a:pt x="164" y="14"/>
                </a:lnTo>
                <a:lnTo>
                  <a:pt x="164" y="14"/>
                </a:lnTo>
                <a:lnTo>
                  <a:pt x="164" y="8"/>
                </a:lnTo>
                <a:lnTo>
                  <a:pt x="161" y="5"/>
                </a:lnTo>
                <a:lnTo>
                  <a:pt x="157" y="2"/>
                </a:lnTo>
                <a:lnTo>
                  <a:pt x="15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7" name="Freeform 74"/>
          <p:cNvSpPr/>
          <p:nvPr/>
        </p:nvSpPr>
        <p:spPr bwMode="auto">
          <a:xfrm>
            <a:off x="1583373" y="3452513"/>
            <a:ext cx="474968" cy="1293226"/>
          </a:xfrm>
          <a:custGeom>
            <a:avLst/>
            <a:gdLst>
              <a:gd name="T0" fmla="*/ 51 w 101"/>
              <a:gd name="T1" fmla="*/ 275 h 275"/>
              <a:gd name="T2" fmla="*/ 49 w 101"/>
              <a:gd name="T3" fmla="*/ 275 h 275"/>
              <a:gd name="T4" fmla="*/ 49 w 101"/>
              <a:gd name="T5" fmla="*/ 275 h 275"/>
              <a:gd name="T6" fmla="*/ 40 w 101"/>
              <a:gd name="T7" fmla="*/ 273 h 275"/>
              <a:gd name="T8" fmla="*/ 30 w 101"/>
              <a:gd name="T9" fmla="*/ 270 h 275"/>
              <a:gd name="T10" fmla="*/ 22 w 101"/>
              <a:gd name="T11" fmla="*/ 266 h 275"/>
              <a:gd name="T12" fmla="*/ 15 w 101"/>
              <a:gd name="T13" fmla="*/ 260 h 275"/>
              <a:gd name="T14" fmla="*/ 9 w 101"/>
              <a:gd name="T15" fmla="*/ 252 h 275"/>
              <a:gd name="T16" fmla="*/ 4 w 101"/>
              <a:gd name="T17" fmla="*/ 243 h 275"/>
              <a:gd name="T18" fmla="*/ 1 w 101"/>
              <a:gd name="T19" fmla="*/ 234 h 275"/>
              <a:gd name="T20" fmla="*/ 0 w 101"/>
              <a:gd name="T21" fmla="*/ 225 h 275"/>
              <a:gd name="T22" fmla="*/ 0 w 101"/>
              <a:gd name="T23" fmla="*/ 0 h 275"/>
              <a:gd name="T24" fmla="*/ 101 w 101"/>
              <a:gd name="T25" fmla="*/ 0 h 275"/>
              <a:gd name="T26" fmla="*/ 101 w 101"/>
              <a:gd name="T27" fmla="*/ 225 h 275"/>
              <a:gd name="T28" fmla="*/ 101 w 101"/>
              <a:gd name="T29" fmla="*/ 225 h 275"/>
              <a:gd name="T30" fmla="*/ 101 w 101"/>
              <a:gd name="T31" fmla="*/ 234 h 275"/>
              <a:gd name="T32" fmla="*/ 98 w 101"/>
              <a:gd name="T33" fmla="*/ 243 h 275"/>
              <a:gd name="T34" fmla="*/ 93 w 101"/>
              <a:gd name="T35" fmla="*/ 252 h 275"/>
              <a:gd name="T36" fmla="*/ 87 w 101"/>
              <a:gd name="T37" fmla="*/ 260 h 275"/>
              <a:gd name="T38" fmla="*/ 80 w 101"/>
              <a:gd name="T39" fmla="*/ 266 h 275"/>
              <a:gd name="T40" fmla="*/ 71 w 101"/>
              <a:gd name="T41" fmla="*/ 270 h 275"/>
              <a:gd name="T42" fmla="*/ 62 w 101"/>
              <a:gd name="T43" fmla="*/ 273 h 275"/>
              <a:gd name="T44" fmla="*/ 51 w 101"/>
              <a:gd name="T45" fmla="*/ 275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01" h="275">
                <a:moveTo>
                  <a:pt x="51" y="275"/>
                </a:moveTo>
                <a:lnTo>
                  <a:pt x="49" y="275"/>
                </a:lnTo>
                <a:lnTo>
                  <a:pt x="49" y="275"/>
                </a:lnTo>
                <a:lnTo>
                  <a:pt x="40" y="273"/>
                </a:lnTo>
                <a:lnTo>
                  <a:pt x="30" y="270"/>
                </a:lnTo>
                <a:lnTo>
                  <a:pt x="22" y="266"/>
                </a:lnTo>
                <a:lnTo>
                  <a:pt x="15" y="260"/>
                </a:lnTo>
                <a:lnTo>
                  <a:pt x="9" y="252"/>
                </a:lnTo>
                <a:lnTo>
                  <a:pt x="4" y="243"/>
                </a:lnTo>
                <a:lnTo>
                  <a:pt x="1" y="234"/>
                </a:lnTo>
                <a:lnTo>
                  <a:pt x="0" y="225"/>
                </a:lnTo>
                <a:lnTo>
                  <a:pt x="0" y="0"/>
                </a:lnTo>
                <a:lnTo>
                  <a:pt x="101" y="0"/>
                </a:lnTo>
                <a:lnTo>
                  <a:pt x="101" y="225"/>
                </a:lnTo>
                <a:lnTo>
                  <a:pt x="101" y="225"/>
                </a:lnTo>
                <a:lnTo>
                  <a:pt x="101" y="234"/>
                </a:lnTo>
                <a:lnTo>
                  <a:pt x="98" y="243"/>
                </a:lnTo>
                <a:lnTo>
                  <a:pt x="93" y="252"/>
                </a:lnTo>
                <a:lnTo>
                  <a:pt x="87" y="260"/>
                </a:lnTo>
                <a:lnTo>
                  <a:pt x="80" y="266"/>
                </a:lnTo>
                <a:lnTo>
                  <a:pt x="71" y="270"/>
                </a:lnTo>
                <a:lnTo>
                  <a:pt x="62" y="273"/>
                </a:lnTo>
                <a:lnTo>
                  <a:pt x="51" y="27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Freeform 76"/>
          <p:cNvSpPr/>
          <p:nvPr/>
        </p:nvSpPr>
        <p:spPr bwMode="auto">
          <a:xfrm>
            <a:off x="1432889" y="2022912"/>
            <a:ext cx="390320" cy="2812175"/>
          </a:xfrm>
          <a:custGeom>
            <a:avLst/>
            <a:gdLst>
              <a:gd name="T0" fmla="*/ 83 w 83"/>
              <a:gd name="T1" fmla="*/ 0 h 598"/>
              <a:gd name="T2" fmla="*/ 17 w 83"/>
              <a:gd name="T3" fmla="*/ 0 h 598"/>
              <a:gd name="T4" fmla="*/ 14 w 83"/>
              <a:gd name="T5" fmla="*/ 0 h 598"/>
              <a:gd name="T6" fmla="*/ 14 w 83"/>
              <a:gd name="T7" fmla="*/ 0 h 598"/>
              <a:gd name="T8" fmla="*/ 9 w 83"/>
              <a:gd name="T9" fmla="*/ 2 h 598"/>
              <a:gd name="T10" fmla="*/ 5 w 83"/>
              <a:gd name="T11" fmla="*/ 5 h 598"/>
              <a:gd name="T12" fmla="*/ 2 w 83"/>
              <a:gd name="T13" fmla="*/ 8 h 598"/>
              <a:gd name="T14" fmla="*/ 0 w 83"/>
              <a:gd name="T15" fmla="*/ 14 h 598"/>
              <a:gd name="T16" fmla="*/ 0 w 83"/>
              <a:gd name="T17" fmla="*/ 14 h 598"/>
              <a:gd name="T18" fmla="*/ 2 w 83"/>
              <a:gd name="T19" fmla="*/ 18 h 598"/>
              <a:gd name="T20" fmla="*/ 5 w 83"/>
              <a:gd name="T21" fmla="*/ 23 h 598"/>
              <a:gd name="T22" fmla="*/ 9 w 83"/>
              <a:gd name="T23" fmla="*/ 26 h 598"/>
              <a:gd name="T24" fmla="*/ 14 w 83"/>
              <a:gd name="T25" fmla="*/ 27 h 598"/>
              <a:gd name="T26" fmla="*/ 17 w 83"/>
              <a:gd name="T27" fmla="*/ 27 h 598"/>
              <a:gd name="T28" fmla="*/ 17 w 83"/>
              <a:gd name="T29" fmla="*/ 532 h 598"/>
              <a:gd name="T30" fmla="*/ 17 w 83"/>
              <a:gd name="T31" fmla="*/ 532 h 598"/>
              <a:gd name="T32" fmla="*/ 17 w 83"/>
              <a:gd name="T33" fmla="*/ 546 h 598"/>
              <a:gd name="T34" fmla="*/ 21 w 83"/>
              <a:gd name="T35" fmla="*/ 558 h 598"/>
              <a:gd name="T36" fmla="*/ 27 w 83"/>
              <a:gd name="T37" fmla="*/ 568 h 598"/>
              <a:gd name="T38" fmla="*/ 36 w 83"/>
              <a:gd name="T39" fmla="*/ 579 h 598"/>
              <a:gd name="T40" fmla="*/ 45 w 83"/>
              <a:gd name="T41" fmla="*/ 586 h 598"/>
              <a:gd name="T42" fmla="*/ 57 w 83"/>
              <a:gd name="T43" fmla="*/ 592 h 598"/>
              <a:gd name="T44" fmla="*/ 69 w 83"/>
              <a:gd name="T45" fmla="*/ 597 h 598"/>
              <a:gd name="T46" fmla="*/ 83 w 83"/>
              <a:gd name="T47" fmla="*/ 598 h 598"/>
              <a:gd name="T48" fmla="*/ 83 w 83"/>
              <a:gd name="T49" fmla="*/ 579 h 598"/>
              <a:gd name="T50" fmla="*/ 81 w 83"/>
              <a:gd name="T51" fmla="*/ 579 h 598"/>
              <a:gd name="T52" fmla="*/ 81 w 83"/>
              <a:gd name="T53" fmla="*/ 579 h 598"/>
              <a:gd name="T54" fmla="*/ 72 w 83"/>
              <a:gd name="T55" fmla="*/ 577 h 598"/>
              <a:gd name="T56" fmla="*/ 62 w 83"/>
              <a:gd name="T57" fmla="*/ 574 h 598"/>
              <a:gd name="T58" fmla="*/ 54 w 83"/>
              <a:gd name="T59" fmla="*/ 570 h 598"/>
              <a:gd name="T60" fmla="*/ 47 w 83"/>
              <a:gd name="T61" fmla="*/ 564 h 598"/>
              <a:gd name="T62" fmla="*/ 41 w 83"/>
              <a:gd name="T63" fmla="*/ 556 h 598"/>
              <a:gd name="T64" fmla="*/ 36 w 83"/>
              <a:gd name="T65" fmla="*/ 547 h 598"/>
              <a:gd name="T66" fmla="*/ 33 w 83"/>
              <a:gd name="T67" fmla="*/ 538 h 598"/>
              <a:gd name="T68" fmla="*/ 32 w 83"/>
              <a:gd name="T69" fmla="*/ 529 h 598"/>
              <a:gd name="T70" fmla="*/ 32 w 83"/>
              <a:gd name="T71" fmla="*/ 304 h 598"/>
              <a:gd name="T72" fmla="*/ 83 w 83"/>
              <a:gd name="T73" fmla="*/ 304 h 598"/>
              <a:gd name="T74" fmla="*/ 83 w 83"/>
              <a:gd name="T75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3" h="598">
                <a:moveTo>
                  <a:pt x="83" y="0"/>
                </a:moveTo>
                <a:lnTo>
                  <a:pt x="17" y="0"/>
                </a:lnTo>
                <a:lnTo>
                  <a:pt x="14" y="0"/>
                </a:lnTo>
                <a:lnTo>
                  <a:pt x="14" y="0"/>
                </a:lnTo>
                <a:lnTo>
                  <a:pt x="9" y="2"/>
                </a:lnTo>
                <a:lnTo>
                  <a:pt x="5" y="5"/>
                </a:lnTo>
                <a:lnTo>
                  <a:pt x="2" y="8"/>
                </a:lnTo>
                <a:lnTo>
                  <a:pt x="0" y="14"/>
                </a:lnTo>
                <a:lnTo>
                  <a:pt x="0" y="14"/>
                </a:lnTo>
                <a:lnTo>
                  <a:pt x="2" y="18"/>
                </a:lnTo>
                <a:lnTo>
                  <a:pt x="5" y="23"/>
                </a:lnTo>
                <a:lnTo>
                  <a:pt x="9" y="26"/>
                </a:lnTo>
                <a:lnTo>
                  <a:pt x="14" y="27"/>
                </a:lnTo>
                <a:lnTo>
                  <a:pt x="17" y="27"/>
                </a:lnTo>
                <a:lnTo>
                  <a:pt x="17" y="532"/>
                </a:lnTo>
                <a:lnTo>
                  <a:pt x="17" y="532"/>
                </a:lnTo>
                <a:lnTo>
                  <a:pt x="17" y="546"/>
                </a:lnTo>
                <a:lnTo>
                  <a:pt x="21" y="558"/>
                </a:lnTo>
                <a:lnTo>
                  <a:pt x="27" y="568"/>
                </a:lnTo>
                <a:lnTo>
                  <a:pt x="36" y="579"/>
                </a:lnTo>
                <a:lnTo>
                  <a:pt x="45" y="586"/>
                </a:lnTo>
                <a:lnTo>
                  <a:pt x="57" y="592"/>
                </a:lnTo>
                <a:lnTo>
                  <a:pt x="69" y="597"/>
                </a:lnTo>
                <a:lnTo>
                  <a:pt x="83" y="598"/>
                </a:lnTo>
                <a:lnTo>
                  <a:pt x="83" y="579"/>
                </a:lnTo>
                <a:lnTo>
                  <a:pt x="81" y="579"/>
                </a:lnTo>
                <a:lnTo>
                  <a:pt x="81" y="579"/>
                </a:lnTo>
                <a:lnTo>
                  <a:pt x="72" y="577"/>
                </a:lnTo>
                <a:lnTo>
                  <a:pt x="62" y="574"/>
                </a:lnTo>
                <a:lnTo>
                  <a:pt x="54" y="570"/>
                </a:lnTo>
                <a:lnTo>
                  <a:pt x="47" y="564"/>
                </a:lnTo>
                <a:lnTo>
                  <a:pt x="41" y="556"/>
                </a:lnTo>
                <a:lnTo>
                  <a:pt x="36" y="547"/>
                </a:lnTo>
                <a:lnTo>
                  <a:pt x="33" y="538"/>
                </a:lnTo>
                <a:lnTo>
                  <a:pt x="32" y="529"/>
                </a:lnTo>
                <a:lnTo>
                  <a:pt x="32" y="304"/>
                </a:lnTo>
                <a:lnTo>
                  <a:pt x="83" y="304"/>
                </a:lnTo>
                <a:lnTo>
                  <a:pt x="8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9" name="Freeform 78"/>
          <p:cNvSpPr/>
          <p:nvPr/>
        </p:nvSpPr>
        <p:spPr bwMode="auto">
          <a:xfrm>
            <a:off x="1583373" y="3452513"/>
            <a:ext cx="239836" cy="1293226"/>
          </a:xfrm>
          <a:custGeom>
            <a:avLst/>
            <a:gdLst>
              <a:gd name="T0" fmla="*/ 51 w 51"/>
              <a:gd name="T1" fmla="*/ 0 h 275"/>
              <a:gd name="T2" fmla="*/ 0 w 51"/>
              <a:gd name="T3" fmla="*/ 0 h 275"/>
              <a:gd name="T4" fmla="*/ 0 w 51"/>
              <a:gd name="T5" fmla="*/ 225 h 275"/>
              <a:gd name="T6" fmla="*/ 0 w 51"/>
              <a:gd name="T7" fmla="*/ 225 h 275"/>
              <a:gd name="T8" fmla="*/ 1 w 51"/>
              <a:gd name="T9" fmla="*/ 234 h 275"/>
              <a:gd name="T10" fmla="*/ 4 w 51"/>
              <a:gd name="T11" fmla="*/ 243 h 275"/>
              <a:gd name="T12" fmla="*/ 9 w 51"/>
              <a:gd name="T13" fmla="*/ 252 h 275"/>
              <a:gd name="T14" fmla="*/ 15 w 51"/>
              <a:gd name="T15" fmla="*/ 260 h 275"/>
              <a:gd name="T16" fmla="*/ 22 w 51"/>
              <a:gd name="T17" fmla="*/ 266 h 275"/>
              <a:gd name="T18" fmla="*/ 30 w 51"/>
              <a:gd name="T19" fmla="*/ 270 h 275"/>
              <a:gd name="T20" fmla="*/ 40 w 51"/>
              <a:gd name="T21" fmla="*/ 273 h 275"/>
              <a:gd name="T22" fmla="*/ 49 w 51"/>
              <a:gd name="T23" fmla="*/ 275 h 275"/>
              <a:gd name="T24" fmla="*/ 51 w 51"/>
              <a:gd name="T25" fmla="*/ 275 h 275"/>
              <a:gd name="T26" fmla="*/ 51 w 51"/>
              <a:gd name="T27" fmla="*/ 0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1" h="275">
                <a:moveTo>
                  <a:pt x="51" y="0"/>
                </a:moveTo>
                <a:lnTo>
                  <a:pt x="0" y="0"/>
                </a:lnTo>
                <a:lnTo>
                  <a:pt x="0" y="225"/>
                </a:lnTo>
                <a:lnTo>
                  <a:pt x="0" y="225"/>
                </a:lnTo>
                <a:lnTo>
                  <a:pt x="1" y="234"/>
                </a:lnTo>
                <a:lnTo>
                  <a:pt x="4" y="243"/>
                </a:lnTo>
                <a:lnTo>
                  <a:pt x="9" y="252"/>
                </a:lnTo>
                <a:lnTo>
                  <a:pt x="15" y="260"/>
                </a:lnTo>
                <a:lnTo>
                  <a:pt x="22" y="266"/>
                </a:lnTo>
                <a:lnTo>
                  <a:pt x="30" y="270"/>
                </a:lnTo>
                <a:lnTo>
                  <a:pt x="40" y="273"/>
                </a:lnTo>
                <a:lnTo>
                  <a:pt x="49" y="275"/>
                </a:lnTo>
                <a:lnTo>
                  <a:pt x="51" y="275"/>
                </a:lnTo>
                <a:lnTo>
                  <a:pt x="5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Rectangle 79"/>
          <p:cNvSpPr>
            <a:spLocks noChangeArrowheads="1"/>
          </p:cNvSpPr>
          <p:nvPr/>
        </p:nvSpPr>
        <p:spPr bwMode="auto">
          <a:xfrm>
            <a:off x="1917262" y="2958735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Freeform 80"/>
          <p:cNvSpPr/>
          <p:nvPr/>
        </p:nvSpPr>
        <p:spPr bwMode="auto">
          <a:xfrm>
            <a:off x="1917262" y="3043361"/>
            <a:ext cx="103458" cy="14109"/>
          </a:xfrm>
          <a:custGeom>
            <a:avLst/>
            <a:gdLst>
              <a:gd name="T0" fmla="*/ 22 w 22"/>
              <a:gd name="T1" fmla="*/ 0 h 3"/>
              <a:gd name="T2" fmla="*/ 0 w 22"/>
              <a:gd name="T3" fmla="*/ 0 h 3"/>
              <a:gd name="T4" fmla="*/ 0 w 22"/>
              <a:gd name="T5" fmla="*/ 3 h 3"/>
              <a:gd name="T6" fmla="*/ 22 w 22"/>
              <a:gd name="T7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" h="3">
                <a:moveTo>
                  <a:pt x="22" y="0"/>
                </a:moveTo>
                <a:lnTo>
                  <a:pt x="0" y="0"/>
                </a:lnTo>
                <a:lnTo>
                  <a:pt x="0" y="3"/>
                </a:lnTo>
                <a:lnTo>
                  <a:pt x="22" y="3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Rectangle 79"/>
          <p:cNvSpPr>
            <a:spLocks noChangeArrowheads="1"/>
          </p:cNvSpPr>
          <p:nvPr/>
        </p:nvSpPr>
        <p:spPr bwMode="auto">
          <a:xfrm>
            <a:off x="1917262" y="3127987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Rectangle 79"/>
          <p:cNvSpPr>
            <a:spLocks noChangeArrowheads="1"/>
          </p:cNvSpPr>
          <p:nvPr/>
        </p:nvSpPr>
        <p:spPr bwMode="auto">
          <a:xfrm>
            <a:off x="1917262" y="3212613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Rectangle 79"/>
          <p:cNvSpPr>
            <a:spLocks noChangeArrowheads="1"/>
          </p:cNvSpPr>
          <p:nvPr/>
        </p:nvSpPr>
        <p:spPr bwMode="auto">
          <a:xfrm>
            <a:off x="1917262" y="3297239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Rectangle 79"/>
          <p:cNvSpPr>
            <a:spLocks noChangeArrowheads="1"/>
          </p:cNvSpPr>
          <p:nvPr/>
        </p:nvSpPr>
        <p:spPr bwMode="auto">
          <a:xfrm>
            <a:off x="1917262" y="3381865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Rectangle 79"/>
          <p:cNvSpPr>
            <a:spLocks noChangeArrowheads="1"/>
          </p:cNvSpPr>
          <p:nvPr/>
        </p:nvSpPr>
        <p:spPr bwMode="auto">
          <a:xfrm>
            <a:off x="1917262" y="3466491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7" name="Rectangle 79"/>
          <p:cNvSpPr>
            <a:spLocks noChangeArrowheads="1"/>
          </p:cNvSpPr>
          <p:nvPr/>
        </p:nvSpPr>
        <p:spPr bwMode="auto">
          <a:xfrm>
            <a:off x="1917262" y="3551117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Rectangle 79"/>
          <p:cNvSpPr>
            <a:spLocks noChangeArrowheads="1"/>
          </p:cNvSpPr>
          <p:nvPr/>
        </p:nvSpPr>
        <p:spPr bwMode="auto">
          <a:xfrm>
            <a:off x="1917262" y="3635743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9" name="Rectangle 79"/>
          <p:cNvSpPr>
            <a:spLocks noChangeArrowheads="1"/>
          </p:cNvSpPr>
          <p:nvPr/>
        </p:nvSpPr>
        <p:spPr bwMode="auto">
          <a:xfrm>
            <a:off x="1917262" y="3720365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2" name="TextBox 374"/>
          <p:cNvSpPr txBox="1"/>
          <p:nvPr/>
        </p:nvSpPr>
        <p:spPr>
          <a:xfrm>
            <a:off x="2381256" y="2306927"/>
            <a:ext cx="10647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70%</a:t>
            </a:r>
            <a:endParaRPr lang="en-US" sz="3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Freeform 71"/>
          <p:cNvSpPr/>
          <p:nvPr/>
        </p:nvSpPr>
        <p:spPr bwMode="auto">
          <a:xfrm>
            <a:off x="4768756" y="2022912"/>
            <a:ext cx="771232" cy="2812175"/>
          </a:xfrm>
          <a:custGeom>
            <a:avLst/>
            <a:gdLst>
              <a:gd name="T0" fmla="*/ 151 w 164"/>
              <a:gd name="T1" fmla="*/ 0 h 598"/>
              <a:gd name="T2" fmla="*/ 149 w 164"/>
              <a:gd name="T3" fmla="*/ 0 h 598"/>
              <a:gd name="T4" fmla="*/ 17 w 164"/>
              <a:gd name="T5" fmla="*/ 0 h 598"/>
              <a:gd name="T6" fmla="*/ 14 w 164"/>
              <a:gd name="T7" fmla="*/ 0 h 598"/>
              <a:gd name="T8" fmla="*/ 14 w 164"/>
              <a:gd name="T9" fmla="*/ 0 h 598"/>
              <a:gd name="T10" fmla="*/ 9 w 164"/>
              <a:gd name="T11" fmla="*/ 2 h 598"/>
              <a:gd name="T12" fmla="*/ 5 w 164"/>
              <a:gd name="T13" fmla="*/ 5 h 598"/>
              <a:gd name="T14" fmla="*/ 2 w 164"/>
              <a:gd name="T15" fmla="*/ 8 h 598"/>
              <a:gd name="T16" fmla="*/ 0 w 164"/>
              <a:gd name="T17" fmla="*/ 14 h 598"/>
              <a:gd name="T18" fmla="*/ 0 w 164"/>
              <a:gd name="T19" fmla="*/ 14 h 598"/>
              <a:gd name="T20" fmla="*/ 2 w 164"/>
              <a:gd name="T21" fmla="*/ 18 h 598"/>
              <a:gd name="T22" fmla="*/ 5 w 164"/>
              <a:gd name="T23" fmla="*/ 23 h 598"/>
              <a:gd name="T24" fmla="*/ 9 w 164"/>
              <a:gd name="T25" fmla="*/ 26 h 598"/>
              <a:gd name="T26" fmla="*/ 14 w 164"/>
              <a:gd name="T27" fmla="*/ 27 h 598"/>
              <a:gd name="T28" fmla="*/ 17 w 164"/>
              <a:gd name="T29" fmla="*/ 27 h 598"/>
              <a:gd name="T30" fmla="*/ 17 w 164"/>
              <a:gd name="T31" fmla="*/ 532 h 598"/>
              <a:gd name="T32" fmla="*/ 17 w 164"/>
              <a:gd name="T33" fmla="*/ 532 h 598"/>
              <a:gd name="T34" fmla="*/ 17 w 164"/>
              <a:gd name="T35" fmla="*/ 546 h 598"/>
              <a:gd name="T36" fmla="*/ 21 w 164"/>
              <a:gd name="T37" fmla="*/ 558 h 598"/>
              <a:gd name="T38" fmla="*/ 27 w 164"/>
              <a:gd name="T39" fmla="*/ 568 h 598"/>
              <a:gd name="T40" fmla="*/ 36 w 164"/>
              <a:gd name="T41" fmla="*/ 579 h 598"/>
              <a:gd name="T42" fmla="*/ 45 w 164"/>
              <a:gd name="T43" fmla="*/ 586 h 598"/>
              <a:gd name="T44" fmla="*/ 57 w 164"/>
              <a:gd name="T45" fmla="*/ 592 h 598"/>
              <a:gd name="T46" fmla="*/ 69 w 164"/>
              <a:gd name="T47" fmla="*/ 597 h 598"/>
              <a:gd name="T48" fmla="*/ 83 w 164"/>
              <a:gd name="T49" fmla="*/ 598 h 598"/>
              <a:gd name="T50" fmla="*/ 83 w 164"/>
              <a:gd name="T51" fmla="*/ 598 h 598"/>
              <a:gd name="T52" fmla="*/ 97 w 164"/>
              <a:gd name="T53" fmla="*/ 597 h 598"/>
              <a:gd name="T54" fmla="*/ 109 w 164"/>
              <a:gd name="T55" fmla="*/ 592 h 598"/>
              <a:gd name="T56" fmla="*/ 119 w 164"/>
              <a:gd name="T57" fmla="*/ 586 h 598"/>
              <a:gd name="T58" fmla="*/ 130 w 164"/>
              <a:gd name="T59" fmla="*/ 579 h 598"/>
              <a:gd name="T60" fmla="*/ 137 w 164"/>
              <a:gd name="T61" fmla="*/ 568 h 598"/>
              <a:gd name="T62" fmla="*/ 145 w 164"/>
              <a:gd name="T63" fmla="*/ 558 h 598"/>
              <a:gd name="T64" fmla="*/ 148 w 164"/>
              <a:gd name="T65" fmla="*/ 546 h 598"/>
              <a:gd name="T66" fmla="*/ 149 w 164"/>
              <a:gd name="T67" fmla="*/ 532 h 598"/>
              <a:gd name="T68" fmla="*/ 149 w 164"/>
              <a:gd name="T69" fmla="*/ 27 h 598"/>
              <a:gd name="T70" fmla="*/ 151 w 164"/>
              <a:gd name="T71" fmla="*/ 27 h 598"/>
              <a:gd name="T72" fmla="*/ 151 w 164"/>
              <a:gd name="T73" fmla="*/ 27 h 598"/>
              <a:gd name="T74" fmla="*/ 157 w 164"/>
              <a:gd name="T75" fmla="*/ 26 h 598"/>
              <a:gd name="T76" fmla="*/ 161 w 164"/>
              <a:gd name="T77" fmla="*/ 23 h 598"/>
              <a:gd name="T78" fmla="*/ 164 w 164"/>
              <a:gd name="T79" fmla="*/ 18 h 598"/>
              <a:gd name="T80" fmla="*/ 164 w 164"/>
              <a:gd name="T81" fmla="*/ 14 h 598"/>
              <a:gd name="T82" fmla="*/ 164 w 164"/>
              <a:gd name="T83" fmla="*/ 14 h 598"/>
              <a:gd name="T84" fmla="*/ 164 w 164"/>
              <a:gd name="T85" fmla="*/ 8 h 598"/>
              <a:gd name="T86" fmla="*/ 161 w 164"/>
              <a:gd name="T87" fmla="*/ 5 h 598"/>
              <a:gd name="T88" fmla="*/ 157 w 164"/>
              <a:gd name="T89" fmla="*/ 2 h 598"/>
              <a:gd name="T90" fmla="*/ 151 w 164"/>
              <a:gd name="T9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64" h="598">
                <a:moveTo>
                  <a:pt x="151" y="0"/>
                </a:moveTo>
                <a:lnTo>
                  <a:pt x="149" y="0"/>
                </a:lnTo>
                <a:lnTo>
                  <a:pt x="17" y="0"/>
                </a:lnTo>
                <a:lnTo>
                  <a:pt x="14" y="0"/>
                </a:lnTo>
                <a:lnTo>
                  <a:pt x="14" y="0"/>
                </a:lnTo>
                <a:lnTo>
                  <a:pt x="9" y="2"/>
                </a:lnTo>
                <a:lnTo>
                  <a:pt x="5" y="5"/>
                </a:lnTo>
                <a:lnTo>
                  <a:pt x="2" y="8"/>
                </a:lnTo>
                <a:lnTo>
                  <a:pt x="0" y="14"/>
                </a:lnTo>
                <a:lnTo>
                  <a:pt x="0" y="14"/>
                </a:lnTo>
                <a:lnTo>
                  <a:pt x="2" y="18"/>
                </a:lnTo>
                <a:lnTo>
                  <a:pt x="5" y="23"/>
                </a:lnTo>
                <a:lnTo>
                  <a:pt x="9" y="26"/>
                </a:lnTo>
                <a:lnTo>
                  <a:pt x="14" y="27"/>
                </a:lnTo>
                <a:lnTo>
                  <a:pt x="17" y="27"/>
                </a:lnTo>
                <a:lnTo>
                  <a:pt x="17" y="532"/>
                </a:lnTo>
                <a:lnTo>
                  <a:pt x="17" y="532"/>
                </a:lnTo>
                <a:lnTo>
                  <a:pt x="17" y="546"/>
                </a:lnTo>
                <a:lnTo>
                  <a:pt x="21" y="558"/>
                </a:lnTo>
                <a:lnTo>
                  <a:pt x="27" y="568"/>
                </a:lnTo>
                <a:lnTo>
                  <a:pt x="36" y="579"/>
                </a:lnTo>
                <a:lnTo>
                  <a:pt x="45" y="586"/>
                </a:lnTo>
                <a:lnTo>
                  <a:pt x="57" y="592"/>
                </a:lnTo>
                <a:lnTo>
                  <a:pt x="69" y="597"/>
                </a:lnTo>
                <a:lnTo>
                  <a:pt x="83" y="598"/>
                </a:lnTo>
                <a:lnTo>
                  <a:pt x="83" y="598"/>
                </a:lnTo>
                <a:lnTo>
                  <a:pt x="97" y="597"/>
                </a:lnTo>
                <a:lnTo>
                  <a:pt x="109" y="592"/>
                </a:lnTo>
                <a:lnTo>
                  <a:pt x="119" y="586"/>
                </a:lnTo>
                <a:lnTo>
                  <a:pt x="130" y="579"/>
                </a:lnTo>
                <a:lnTo>
                  <a:pt x="137" y="568"/>
                </a:lnTo>
                <a:lnTo>
                  <a:pt x="145" y="558"/>
                </a:lnTo>
                <a:lnTo>
                  <a:pt x="148" y="546"/>
                </a:lnTo>
                <a:lnTo>
                  <a:pt x="149" y="532"/>
                </a:lnTo>
                <a:lnTo>
                  <a:pt x="149" y="27"/>
                </a:lnTo>
                <a:lnTo>
                  <a:pt x="151" y="27"/>
                </a:lnTo>
                <a:lnTo>
                  <a:pt x="151" y="27"/>
                </a:lnTo>
                <a:lnTo>
                  <a:pt x="157" y="26"/>
                </a:lnTo>
                <a:lnTo>
                  <a:pt x="161" y="23"/>
                </a:lnTo>
                <a:lnTo>
                  <a:pt x="164" y="18"/>
                </a:lnTo>
                <a:lnTo>
                  <a:pt x="164" y="14"/>
                </a:lnTo>
                <a:lnTo>
                  <a:pt x="164" y="14"/>
                </a:lnTo>
                <a:lnTo>
                  <a:pt x="164" y="8"/>
                </a:lnTo>
                <a:lnTo>
                  <a:pt x="161" y="5"/>
                </a:lnTo>
                <a:lnTo>
                  <a:pt x="157" y="2"/>
                </a:lnTo>
                <a:lnTo>
                  <a:pt x="15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4" name="Freeform 75"/>
          <p:cNvSpPr/>
          <p:nvPr/>
        </p:nvSpPr>
        <p:spPr bwMode="auto">
          <a:xfrm>
            <a:off x="4768756" y="2022912"/>
            <a:ext cx="390320" cy="2812175"/>
          </a:xfrm>
          <a:custGeom>
            <a:avLst/>
            <a:gdLst>
              <a:gd name="T0" fmla="*/ 83 w 83"/>
              <a:gd name="T1" fmla="*/ 0 h 598"/>
              <a:gd name="T2" fmla="*/ 17 w 83"/>
              <a:gd name="T3" fmla="*/ 0 h 598"/>
              <a:gd name="T4" fmla="*/ 14 w 83"/>
              <a:gd name="T5" fmla="*/ 0 h 598"/>
              <a:gd name="T6" fmla="*/ 14 w 83"/>
              <a:gd name="T7" fmla="*/ 0 h 598"/>
              <a:gd name="T8" fmla="*/ 9 w 83"/>
              <a:gd name="T9" fmla="*/ 2 h 598"/>
              <a:gd name="T10" fmla="*/ 5 w 83"/>
              <a:gd name="T11" fmla="*/ 5 h 598"/>
              <a:gd name="T12" fmla="*/ 2 w 83"/>
              <a:gd name="T13" fmla="*/ 8 h 598"/>
              <a:gd name="T14" fmla="*/ 0 w 83"/>
              <a:gd name="T15" fmla="*/ 14 h 598"/>
              <a:gd name="T16" fmla="*/ 0 w 83"/>
              <a:gd name="T17" fmla="*/ 14 h 598"/>
              <a:gd name="T18" fmla="*/ 2 w 83"/>
              <a:gd name="T19" fmla="*/ 18 h 598"/>
              <a:gd name="T20" fmla="*/ 5 w 83"/>
              <a:gd name="T21" fmla="*/ 23 h 598"/>
              <a:gd name="T22" fmla="*/ 9 w 83"/>
              <a:gd name="T23" fmla="*/ 26 h 598"/>
              <a:gd name="T24" fmla="*/ 14 w 83"/>
              <a:gd name="T25" fmla="*/ 27 h 598"/>
              <a:gd name="T26" fmla="*/ 17 w 83"/>
              <a:gd name="T27" fmla="*/ 27 h 598"/>
              <a:gd name="T28" fmla="*/ 17 w 83"/>
              <a:gd name="T29" fmla="*/ 532 h 598"/>
              <a:gd name="T30" fmla="*/ 17 w 83"/>
              <a:gd name="T31" fmla="*/ 532 h 598"/>
              <a:gd name="T32" fmla="*/ 17 w 83"/>
              <a:gd name="T33" fmla="*/ 546 h 598"/>
              <a:gd name="T34" fmla="*/ 21 w 83"/>
              <a:gd name="T35" fmla="*/ 558 h 598"/>
              <a:gd name="T36" fmla="*/ 27 w 83"/>
              <a:gd name="T37" fmla="*/ 568 h 598"/>
              <a:gd name="T38" fmla="*/ 36 w 83"/>
              <a:gd name="T39" fmla="*/ 579 h 598"/>
              <a:gd name="T40" fmla="*/ 45 w 83"/>
              <a:gd name="T41" fmla="*/ 586 h 598"/>
              <a:gd name="T42" fmla="*/ 57 w 83"/>
              <a:gd name="T43" fmla="*/ 592 h 598"/>
              <a:gd name="T44" fmla="*/ 69 w 83"/>
              <a:gd name="T45" fmla="*/ 597 h 598"/>
              <a:gd name="T46" fmla="*/ 83 w 83"/>
              <a:gd name="T47" fmla="*/ 598 h 598"/>
              <a:gd name="T48" fmla="*/ 83 w 83"/>
              <a:gd name="T49" fmla="*/ 579 h 598"/>
              <a:gd name="T50" fmla="*/ 81 w 83"/>
              <a:gd name="T51" fmla="*/ 579 h 598"/>
              <a:gd name="T52" fmla="*/ 81 w 83"/>
              <a:gd name="T53" fmla="*/ 579 h 598"/>
              <a:gd name="T54" fmla="*/ 72 w 83"/>
              <a:gd name="T55" fmla="*/ 577 h 598"/>
              <a:gd name="T56" fmla="*/ 62 w 83"/>
              <a:gd name="T57" fmla="*/ 574 h 598"/>
              <a:gd name="T58" fmla="*/ 54 w 83"/>
              <a:gd name="T59" fmla="*/ 570 h 598"/>
              <a:gd name="T60" fmla="*/ 47 w 83"/>
              <a:gd name="T61" fmla="*/ 564 h 598"/>
              <a:gd name="T62" fmla="*/ 41 w 83"/>
              <a:gd name="T63" fmla="*/ 556 h 598"/>
              <a:gd name="T64" fmla="*/ 36 w 83"/>
              <a:gd name="T65" fmla="*/ 547 h 598"/>
              <a:gd name="T66" fmla="*/ 33 w 83"/>
              <a:gd name="T67" fmla="*/ 538 h 598"/>
              <a:gd name="T68" fmla="*/ 32 w 83"/>
              <a:gd name="T69" fmla="*/ 529 h 598"/>
              <a:gd name="T70" fmla="*/ 32 w 83"/>
              <a:gd name="T71" fmla="*/ 304 h 598"/>
              <a:gd name="T72" fmla="*/ 83 w 83"/>
              <a:gd name="T73" fmla="*/ 304 h 598"/>
              <a:gd name="T74" fmla="*/ 83 w 83"/>
              <a:gd name="T75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3" h="598">
                <a:moveTo>
                  <a:pt x="83" y="0"/>
                </a:moveTo>
                <a:lnTo>
                  <a:pt x="17" y="0"/>
                </a:lnTo>
                <a:lnTo>
                  <a:pt x="14" y="0"/>
                </a:lnTo>
                <a:lnTo>
                  <a:pt x="14" y="0"/>
                </a:lnTo>
                <a:lnTo>
                  <a:pt x="9" y="2"/>
                </a:lnTo>
                <a:lnTo>
                  <a:pt x="5" y="5"/>
                </a:lnTo>
                <a:lnTo>
                  <a:pt x="2" y="8"/>
                </a:lnTo>
                <a:lnTo>
                  <a:pt x="0" y="14"/>
                </a:lnTo>
                <a:lnTo>
                  <a:pt x="0" y="14"/>
                </a:lnTo>
                <a:lnTo>
                  <a:pt x="2" y="18"/>
                </a:lnTo>
                <a:lnTo>
                  <a:pt x="5" y="23"/>
                </a:lnTo>
                <a:lnTo>
                  <a:pt x="9" y="26"/>
                </a:lnTo>
                <a:lnTo>
                  <a:pt x="14" y="27"/>
                </a:lnTo>
                <a:lnTo>
                  <a:pt x="17" y="27"/>
                </a:lnTo>
                <a:lnTo>
                  <a:pt x="17" y="532"/>
                </a:lnTo>
                <a:lnTo>
                  <a:pt x="17" y="532"/>
                </a:lnTo>
                <a:lnTo>
                  <a:pt x="17" y="546"/>
                </a:lnTo>
                <a:lnTo>
                  <a:pt x="21" y="558"/>
                </a:lnTo>
                <a:lnTo>
                  <a:pt x="27" y="568"/>
                </a:lnTo>
                <a:lnTo>
                  <a:pt x="36" y="579"/>
                </a:lnTo>
                <a:lnTo>
                  <a:pt x="45" y="586"/>
                </a:lnTo>
                <a:lnTo>
                  <a:pt x="57" y="592"/>
                </a:lnTo>
                <a:lnTo>
                  <a:pt x="69" y="597"/>
                </a:lnTo>
                <a:lnTo>
                  <a:pt x="83" y="598"/>
                </a:lnTo>
                <a:lnTo>
                  <a:pt x="83" y="579"/>
                </a:lnTo>
                <a:lnTo>
                  <a:pt x="81" y="579"/>
                </a:lnTo>
                <a:lnTo>
                  <a:pt x="81" y="579"/>
                </a:lnTo>
                <a:lnTo>
                  <a:pt x="72" y="577"/>
                </a:lnTo>
                <a:lnTo>
                  <a:pt x="62" y="574"/>
                </a:lnTo>
                <a:lnTo>
                  <a:pt x="54" y="570"/>
                </a:lnTo>
                <a:lnTo>
                  <a:pt x="47" y="564"/>
                </a:lnTo>
                <a:lnTo>
                  <a:pt x="41" y="556"/>
                </a:lnTo>
                <a:lnTo>
                  <a:pt x="36" y="547"/>
                </a:lnTo>
                <a:lnTo>
                  <a:pt x="33" y="538"/>
                </a:lnTo>
                <a:lnTo>
                  <a:pt x="32" y="529"/>
                </a:lnTo>
                <a:lnTo>
                  <a:pt x="32" y="304"/>
                </a:lnTo>
                <a:lnTo>
                  <a:pt x="83" y="304"/>
                </a:lnTo>
                <a:lnTo>
                  <a:pt x="83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5" name="Freeform 73"/>
          <p:cNvSpPr/>
          <p:nvPr/>
        </p:nvSpPr>
        <p:spPr bwMode="auto">
          <a:xfrm>
            <a:off x="4919240" y="3649852"/>
            <a:ext cx="474968" cy="1095887"/>
          </a:xfrm>
          <a:custGeom>
            <a:avLst/>
            <a:gdLst>
              <a:gd name="T0" fmla="*/ 51 w 101"/>
              <a:gd name="T1" fmla="*/ 275 h 275"/>
              <a:gd name="T2" fmla="*/ 49 w 101"/>
              <a:gd name="T3" fmla="*/ 275 h 275"/>
              <a:gd name="T4" fmla="*/ 49 w 101"/>
              <a:gd name="T5" fmla="*/ 275 h 275"/>
              <a:gd name="T6" fmla="*/ 40 w 101"/>
              <a:gd name="T7" fmla="*/ 273 h 275"/>
              <a:gd name="T8" fmla="*/ 30 w 101"/>
              <a:gd name="T9" fmla="*/ 270 h 275"/>
              <a:gd name="T10" fmla="*/ 22 w 101"/>
              <a:gd name="T11" fmla="*/ 266 h 275"/>
              <a:gd name="T12" fmla="*/ 15 w 101"/>
              <a:gd name="T13" fmla="*/ 260 h 275"/>
              <a:gd name="T14" fmla="*/ 9 w 101"/>
              <a:gd name="T15" fmla="*/ 252 h 275"/>
              <a:gd name="T16" fmla="*/ 4 w 101"/>
              <a:gd name="T17" fmla="*/ 243 h 275"/>
              <a:gd name="T18" fmla="*/ 1 w 101"/>
              <a:gd name="T19" fmla="*/ 234 h 275"/>
              <a:gd name="T20" fmla="*/ 0 w 101"/>
              <a:gd name="T21" fmla="*/ 225 h 275"/>
              <a:gd name="T22" fmla="*/ 0 w 101"/>
              <a:gd name="T23" fmla="*/ 0 h 275"/>
              <a:gd name="T24" fmla="*/ 101 w 101"/>
              <a:gd name="T25" fmla="*/ 0 h 275"/>
              <a:gd name="T26" fmla="*/ 101 w 101"/>
              <a:gd name="T27" fmla="*/ 225 h 275"/>
              <a:gd name="T28" fmla="*/ 101 w 101"/>
              <a:gd name="T29" fmla="*/ 225 h 275"/>
              <a:gd name="T30" fmla="*/ 101 w 101"/>
              <a:gd name="T31" fmla="*/ 234 h 275"/>
              <a:gd name="T32" fmla="*/ 98 w 101"/>
              <a:gd name="T33" fmla="*/ 243 h 275"/>
              <a:gd name="T34" fmla="*/ 93 w 101"/>
              <a:gd name="T35" fmla="*/ 252 h 275"/>
              <a:gd name="T36" fmla="*/ 87 w 101"/>
              <a:gd name="T37" fmla="*/ 260 h 275"/>
              <a:gd name="T38" fmla="*/ 80 w 101"/>
              <a:gd name="T39" fmla="*/ 266 h 275"/>
              <a:gd name="T40" fmla="*/ 71 w 101"/>
              <a:gd name="T41" fmla="*/ 270 h 275"/>
              <a:gd name="T42" fmla="*/ 62 w 101"/>
              <a:gd name="T43" fmla="*/ 273 h 275"/>
              <a:gd name="T44" fmla="*/ 51 w 101"/>
              <a:gd name="T45" fmla="*/ 275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01" h="275">
                <a:moveTo>
                  <a:pt x="51" y="275"/>
                </a:moveTo>
                <a:lnTo>
                  <a:pt x="49" y="275"/>
                </a:lnTo>
                <a:lnTo>
                  <a:pt x="49" y="275"/>
                </a:lnTo>
                <a:lnTo>
                  <a:pt x="40" y="273"/>
                </a:lnTo>
                <a:lnTo>
                  <a:pt x="30" y="270"/>
                </a:lnTo>
                <a:lnTo>
                  <a:pt x="22" y="266"/>
                </a:lnTo>
                <a:lnTo>
                  <a:pt x="15" y="260"/>
                </a:lnTo>
                <a:lnTo>
                  <a:pt x="9" y="252"/>
                </a:lnTo>
                <a:lnTo>
                  <a:pt x="4" y="243"/>
                </a:lnTo>
                <a:lnTo>
                  <a:pt x="1" y="234"/>
                </a:lnTo>
                <a:lnTo>
                  <a:pt x="0" y="225"/>
                </a:lnTo>
                <a:lnTo>
                  <a:pt x="0" y="0"/>
                </a:lnTo>
                <a:lnTo>
                  <a:pt x="101" y="0"/>
                </a:lnTo>
                <a:lnTo>
                  <a:pt x="101" y="225"/>
                </a:lnTo>
                <a:lnTo>
                  <a:pt x="101" y="225"/>
                </a:lnTo>
                <a:lnTo>
                  <a:pt x="101" y="234"/>
                </a:lnTo>
                <a:lnTo>
                  <a:pt x="98" y="243"/>
                </a:lnTo>
                <a:lnTo>
                  <a:pt x="93" y="252"/>
                </a:lnTo>
                <a:lnTo>
                  <a:pt x="87" y="260"/>
                </a:lnTo>
                <a:lnTo>
                  <a:pt x="80" y="266"/>
                </a:lnTo>
                <a:lnTo>
                  <a:pt x="71" y="270"/>
                </a:lnTo>
                <a:lnTo>
                  <a:pt x="62" y="273"/>
                </a:lnTo>
                <a:lnTo>
                  <a:pt x="51" y="2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6" name="Rectangle 380"/>
          <p:cNvSpPr/>
          <p:nvPr/>
        </p:nvSpPr>
        <p:spPr>
          <a:xfrm>
            <a:off x="4919240" y="3156205"/>
            <a:ext cx="474968" cy="7442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7" name="Freeform 72"/>
          <p:cNvSpPr/>
          <p:nvPr/>
        </p:nvSpPr>
        <p:spPr bwMode="auto">
          <a:xfrm>
            <a:off x="4768756" y="2022912"/>
            <a:ext cx="771232" cy="2812175"/>
          </a:xfrm>
          <a:custGeom>
            <a:avLst/>
            <a:gdLst>
              <a:gd name="T0" fmla="*/ 151 w 164"/>
              <a:gd name="T1" fmla="*/ 0 h 598"/>
              <a:gd name="T2" fmla="*/ 149 w 164"/>
              <a:gd name="T3" fmla="*/ 0 h 598"/>
              <a:gd name="T4" fmla="*/ 17 w 164"/>
              <a:gd name="T5" fmla="*/ 0 h 598"/>
              <a:gd name="T6" fmla="*/ 14 w 164"/>
              <a:gd name="T7" fmla="*/ 0 h 598"/>
              <a:gd name="T8" fmla="*/ 14 w 164"/>
              <a:gd name="T9" fmla="*/ 0 h 598"/>
              <a:gd name="T10" fmla="*/ 9 w 164"/>
              <a:gd name="T11" fmla="*/ 2 h 598"/>
              <a:gd name="T12" fmla="*/ 5 w 164"/>
              <a:gd name="T13" fmla="*/ 5 h 598"/>
              <a:gd name="T14" fmla="*/ 2 w 164"/>
              <a:gd name="T15" fmla="*/ 8 h 598"/>
              <a:gd name="T16" fmla="*/ 0 w 164"/>
              <a:gd name="T17" fmla="*/ 14 h 598"/>
              <a:gd name="T18" fmla="*/ 0 w 164"/>
              <a:gd name="T19" fmla="*/ 14 h 598"/>
              <a:gd name="T20" fmla="*/ 2 w 164"/>
              <a:gd name="T21" fmla="*/ 18 h 598"/>
              <a:gd name="T22" fmla="*/ 5 w 164"/>
              <a:gd name="T23" fmla="*/ 23 h 598"/>
              <a:gd name="T24" fmla="*/ 9 w 164"/>
              <a:gd name="T25" fmla="*/ 26 h 598"/>
              <a:gd name="T26" fmla="*/ 14 w 164"/>
              <a:gd name="T27" fmla="*/ 27 h 598"/>
              <a:gd name="T28" fmla="*/ 17 w 164"/>
              <a:gd name="T29" fmla="*/ 27 h 598"/>
              <a:gd name="T30" fmla="*/ 17 w 164"/>
              <a:gd name="T31" fmla="*/ 532 h 598"/>
              <a:gd name="T32" fmla="*/ 17 w 164"/>
              <a:gd name="T33" fmla="*/ 532 h 598"/>
              <a:gd name="T34" fmla="*/ 17 w 164"/>
              <a:gd name="T35" fmla="*/ 546 h 598"/>
              <a:gd name="T36" fmla="*/ 21 w 164"/>
              <a:gd name="T37" fmla="*/ 558 h 598"/>
              <a:gd name="T38" fmla="*/ 27 w 164"/>
              <a:gd name="T39" fmla="*/ 568 h 598"/>
              <a:gd name="T40" fmla="*/ 36 w 164"/>
              <a:gd name="T41" fmla="*/ 579 h 598"/>
              <a:gd name="T42" fmla="*/ 45 w 164"/>
              <a:gd name="T43" fmla="*/ 586 h 598"/>
              <a:gd name="T44" fmla="*/ 57 w 164"/>
              <a:gd name="T45" fmla="*/ 592 h 598"/>
              <a:gd name="T46" fmla="*/ 69 w 164"/>
              <a:gd name="T47" fmla="*/ 597 h 598"/>
              <a:gd name="T48" fmla="*/ 83 w 164"/>
              <a:gd name="T49" fmla="*/ 598 h 598"/>
              <a:gd name="T50" fmla="*/ 83 w 164"/>
              <a:gd name="T51" fmla="*/ 598 h 598"/>
              <a:gd name="T52" fmla="*/ 97 w 164"/>
              <a:gd name="T53" fmla="*/ 597 h 598"/>
              <a:gd name="T54" fmla="*/ 109 w 164"/>
              <a:gd name="T55" fmla="*/ 592 h 598"/>
              <a:gd name="T56" fmla="*/ 119 w 164"/>
              <a:gd name="T57" fmla="*/ 586 h 598"/>
              <a:gd name="T58" fmla="*/ 130 w 164"/>
              <a:gd name="T59" fmla="*/ 579 h 598"/>
              <a:gd name="T60" fmla="*/ 137 w 164"/>
              <a:gd name="T61" fmla="*/ 568 h 598"/>
              <a:gd name="T62" fmla="*/ 145 w 164"/>
              <a:gd name="T63" fmla="*/ 558 h 598"/>
              <a:gd name="T64" fmla="*/ 148 w 164"/>
              <a:gd name="T65" fmla="*/ 546 h 598"/>
              <a:gd name="T66" fmla="*/ 149 w 164"/>
              <a:gd name="T67" fmla="*/ 532 h 598"/>
              <a:gd name="T68" fmla="*/ 149 w 164"/>
              <a:gd name="T69" fmla="*/ 27 h 598"/>
              <a:gd name="T70" fmla="*/ 151 w 164"/>
              <a:gd name="T71" fmla="*/ 27 h 598"/>
              <a:gd name="T72" fmla="*/ 151 w 164"/>
              <a:gd name="T73" fmla="*/ 27 h 598"/>
              <a:gd name="T74" fmla="*/ 157 w 164"/>
              <a:gd name="T75" fmla="*/ 26 h 598"/>
              <a:gd name="T76" fmla="*/ 161 w 164"/>
              <a:gd name="T77" fmla="*/ 23 h 598"/>
              <a:gd name="T78" fmla="*/ 164 w 164"/>
              <a:gd name="T79" fmla="*/ 18 h 598"/>
              <a:gd name="T80" fmla="*/ 164 w 164"/>
              <a:gd name="T81" fmla="*/ 14 h 598"/>
              <a:gd name="T82" fmla="*/ 164 w 164"/>
              <a:gd name="T83" fmla="*/ 14 h 598"/>
              <a:gd name="T84" fmla="*/ 164 w 164"/>
              <a:gd name="T85" fmla="*/ 8 h 598"/>
              <a:gd name="T86" fmla="*/ 161 w 164"/>
              <a:gd name="T87" fmla="*/ 5 h 598"/>
              <a:gd name="T88" fmla="*/ 157 w 164"/>
              <a:gd name="T89" fmla="*/ 2 h 598"/>
              <a:gd name="T90" fmla="*/ 151 w 164"/>
              <a:gd name="T9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64" h="598">
                <a:moveTo>
                  <a:pt x="151" y="0"/>
                </a:moveTo>
                <a:lnTo>
                  <a:pt x="149" y="0"/>
                </a:lnTo>
                <a:lnTo>
                  <a:pt x="17" y="0"/>
                </a:lnTo>
                <a:lnTo>
                  <a:pt x="14" y="0"/>
                </a:lnTo>
                <a:lnTo>
                  <a:pt x="14" y="0"/>
                </a:lnTo>
                <a:lnTo>
                  <a:pt x="9" y="2"/>
                </a:lnTo>
                <a:lnTo>
                  <a:pt x="5" y="5"/>
                </a:lnTo>
                <a:lnTo>
                  <a:pt x="2" y="8"/>
                </a:lnTo>
                <a:lnTo>
                  <a:pt x="0" y="14"/>
                </a:lnTo>
                <a:lnTo>
                  <a:pt x="0" y="14"/>
                </a:lnTo>
                <a:lnTo>
                  <a:pt x="2" y="18"/>
                </a:lnTo>
                <a:lnTo>
                  <a:pt x="5" y="23"/>
                </a:lnTo>
                <a:lnTo>
                  <a:pt x="9" y="26"/>
                </a:lnTo>
                <a:lnTo>
                  <a:pt x="14" y="27"/>
                </a:lnTo>
                <a:lnTo>
                  <a:pt x="17" y="27"/>
                </a:lnTo>
                <a:lnTo>
                  <a:pt x="17" y="532"/>
                </a:lnTo>
                <a:lnTo>
                  <a:pt x="17" y="532"/>
                </a:lnTo>
                <a:lnTo>
                  <a:pt x="17" y="546"/>
                </a:lnTo>
                <a:lnTo>
                  <a:pt x="21" y="558"/>
                </a:lnTo>
                <a:lnTo>
                  <a:pt x="27" y="568"/>
                </a:lnTo>
                <a:lnTo>
                  <a:pt x="36" y="579"/>
                </a:lnTo>
                <a:lnTo>
                  <a:pt x="45" y="586"/>
                </a:lnTo>
                <a:lnTo>
                  <a:pt x="57" y="592"/>
                </a:lnTo>
                <a:lnTo>
                  <a:pt x="69" y="597"/>
                </a:lnTo>
                <a:lnTo>
                  <a:pt x="83" y="598"/>
                </a:lnTo>
                <a:lnTo>
                  <a:pt x="83" y="598"/>
                </a:lnTo>
                <a:lnTo>
                  <a:pt x="97" y="597"/>
                </a:lnTo>
                <a:lnTo>
                  <a:pt x="109" y="592"/>
                </a:lnTo>
                <a:lnTo>
                  <a:pt x="119" y="586"/>
                </a:lnTo>
                <a:lnTo>
                  <a:pt x="130" y="579"/>
                </a:lnTo>
                <a:lnTo>
                  <a:pt x="137" y="568"/>
                </a:lnTo>
                <a:lnTo>
                  <a:pt x="145" y="558"/>
                </a:lnTo>
                <a:lnTo>
                  <a:pt x="148" y="546"/>
                </a:lnTo>
                <a:lnTo>
                  <a:pt x="149" y="532"/>
                </a:lnTo>
                <a:lnTo>
                  <a:pt x="149" y="27"/>
                </a:lnTo>
                <a:lnTo>
                  <a:pt x="151" y="27"/>
                </a:lnTo>
                <a:lnTo>
                  <a:pt x="151" y="27"/>
                </a:lnTo>
                <a:lnTo>
                  <a:pt x="157" y="26"/>
                </a:lnTo>
                <a:lnTo>
                  <a:pt x="161" y="23"/>
                </a:lnTo>
                <a:lnTo>
                  <a:pt x="164" y="18"/>
                </a:lnTo>
                <a:lnTo>
                  <a:pt x="164" y="14"/>
                </a:lnTo>
                <a:lnTo>
                  <a:pt x="164" y="14"/>
                </a:lnTo>
                <a:lnTo>
                  <a:pt x="164" y="8"/>
                </a:lnTo>
                <a:lnTo>
                  <a:pt x="161" y="5"/>
                </a:lnTo>
                <a:lnTo>
                  <a:pt x="157" y="2"/>
                </a:lnTo>
                <a:lnTo>
                  <a:pt x="15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28" name="Freeform 74"/>
          <p:cNvSpPr/>
          <p:nvPr/>
        </p:nvSpPr>
        <p:spPr bwMode="auto">
          <a:xfrm>
            <a:off x="4919240" y="3452513"/>
            <a:ext cx="474968" cy="1293226"/>
          </a:xfrm>
          <a:custGeom>
            <a:avLst/>
            <a:gdLst>
              <a:gd name="T0" fmla="*/ 51 w 101"/>
              <a:gd name="T1" fmla="*/ 275 h 275"/>
              <a:gd name="T2" fmla="*/ 49 w 101"/>
              <a:gd name="T3" fmla="*/ 275 h 275"/>
              <a:gd name="T4" fmla="*/ 49 w 101"/>
              <a:gd name="T5" fmla="*/ 275 h 275"/>
              <a:gd name="T6" fmla="*/ 40 w 101"/>
              <a:gd name="T7" fmla="*/ 273 h 275"/>
              <a:gd name="T8" fmla="*/ 30 w 101"/>
              <a:gd name="T9" fmla="*/ 270 h 275"/>
              <a:gd name="T10" fmla="*/ 22 w 101"/>
              <a:gd name="T11" fmla="*/ 266 h 275"/>
              <a:gd name="T12" fmla="*/ 15 w 101"/>
              <a:gd name="T13" fmla="*/ 260 h 275"/>
              <a:gd name="T14" fmla="*/ 9 w 101"/>
              <a:gd name="T15" fmla="*/ 252 h 275"/>
              <a:gd name="T16" fmla="*/ 4 w 101"/>
              <a:gd name="T17" fmla="*/ 243 h 275"/>
              <a:gd name="T18" fmla="*/ 1 w 101"/>
              <a:gd name="T19" fmla="*/ 234 h 275"/>
              <a:gd name="T20" fmla="*/ 0 w 101"/>
              <a:gd name="T21" fmla="*/ 225 h 275"/>
              <a:gd name="T22" fmla="*/ 0 w 101"/>
              <a:gd name="T23" fmla="*/ 0 h 275"/>
              <a:gd name="T24" fmla="*/ 101 w 101"/>
              <a:gd name="T25" fmla="*/ 0 h 275"/>
              <a:gd name="T26" fmla="*/ 101 w 101"/>
              <a:gd name="T27" fmla="*/ 225 h 275"/>
              <a:gd name="T28" fmla="*/ 101 w 101"/>
              <a:gd name="T29" fmla="*/ 225 h 275"/>
              <a:gd name="T30" fmla="*/ 101 w 101"/>
              <a:gd name="T31" fmla="*/ 234 h 275"/>
              <a:gd name="T32" fmla="*/ 98 w 101"/>
              <a:gd name="T33" fmla="*/ 243 h 275"/>
              <a:gd name="T34" fmla="*/ 93 w 101"/>
              <a:gd name="T35" fmla="*/ 252 h 275"/>
              <a:gd name="T36" fmla="*/ 87 w 101"/>
              <a:gd name="T37" fmla="*/ 260 h 275"/>
              <a:gd name="T38" fmla="*/ 80 w 101"/>
              <a:gd name="T39" fmla="*/ 266 h 275"/>
              <a:gd name="T40" fmla="*/ 71 w 101"/>
              <a:gd name="T41" fmla="*/ 270 h 275"/>
              <a:gd name="T42" fmla="*/ 62 w 101"/>
              <a:gd name="T43" fmla="*/ 273 h 275"/>
              <a:gd name="T44" fmla="*/ 51 w 101"/>
              <a:gd name="T45" fmla="*/ 275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01" h="275">
                <a:moveTo>
                  <a:pt x="51" y="275"/>
                </a:moveTo>
                <a:lnTo>
                  <a:pt x="49" y="275"/>
                </a:lnTo>
                <a:lnTo>
                  <a:pt x="49" y="275"/>
                </a:lnTo>
                <a:lnTo>
                  <a:pt x="40" y="273"/>
                </a:lnTo>
                <a:lnTo>
                  <a:pt x="30" y="270"/>
                </a:lnTo>
                <a:lnTo>
                  <a:pt x="22" y="266"/>
                </a:lnTo>
                <a:lnTo>
                  <a:pt x="15" y="260"/>
                </a:lnTo>
                <a:lnTo>
                  <a:pt x="9" y="252"/>
                </a:lnTo>
                <a:lnTo>
                  <a:pt x="4" y="243"/>
                </a:lnTo>
                <a:lnTo>
                  <a:pt x="1" y="234"/>
                </a:lnTo>
                <a:lnTo>
                  <a:pt x="0" y="225"/>
                </a:lnTo>
                <a:lnTo>
                  <a:pt x="0" y="0"/>
                </a:lnTo>
                <a:lnTo>
                  <a:pt x="101" y="0"/>
                </a:lnTo>
                <a:lnTo>
                  <a:pt x="101" y="225"/>
                </a:lnTo>
                <a:lnTo>
                  <a:pt x="101" y="225"/>
                </a:lnTo>
                <a:lnTo>
                  <a:pt x="101" y="234"/>
                </a:lnTo>
                <a:lnTo>
                  <a:pt x="98" y="243"/>
                </a:lnTo>
                <a:lnTo>
                  <a:pt x="93" y="252"/>
                </a:lnTo>
                <a:lnTo>
                  <a:pt x="87" y="260"/>
                </a:lnTo>
                <a:lnTo>
                  <a:pt x="80" y="266"/>
                </a:lnTo>
                <a:lnTo>
                  <a:pt x="71" y="270"/>
                </a:lnTo>
                <a:lnTo>
                  <a:pt x="62" y="273"/>
                </a:lnTo>
                <a:lnTo>
                  <a:pt x="51" y="27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9" name="Freeform 76"/>
          <p:cNvSpPr/>
          <p:nvPr/>
        </p:nvSpPr>
        <p:spPr bwMode="auto">
          <a:xfrm>
            <a:off x="4768756" y="2022912"/>
            <a:ext cx="390320" cy="2812175"/>
          </a:xfrm>
          <a:custGeom>
            <a:avLst/>
            <a:gdLst>
              <a:gd name="T0" fmla="*/ 83 w 83"/>
              <a:gd name="T1" fmla="*/ 0 h 598"/>
              <a:gd name="T2" fmla="*/ 17 w 83"/>
              <a:gd name="T3" fmla="*/ 0 h 598"/>
              <a:gd name="T4" fmla="*/ 14 w 83"/>
              <a:gd name="T5" fmla="*/ 0 h 598"/>
              <a:gd name="T6" fmla="*/ 14 w 83"/>
              <a:gd name="T7" fmla="*/ 0 h 598"/>
              <a:gd name="T8" fmla="*/ 9 w 83"/>
              <a:gd name="T9" fmla="*/ 2 h 598"/>
              <a:gd name="T10" fmla="*/ 5 w 83"/>
              <a:gd name="T11" fmla="*/ 5 h 598"/>
              <a:gd name="T12" fmla="*/ 2 w 83"/>
              <a:gd name="T13" fmla="*/ 8 h 598"/>
              <a:gd name="T14" fmla="*/ 0 w 83"/>
              <a:gd name="T15" fmla="*/ 14 h 598"/>
              <a:gd name="T16" fmla="*/ 0 w 83"/>
              <a:gd name="T17" fmla="*/ 14 h 598"/>
              <a:gd name="T18" fmla="*/ 2 w 83"/>
              <a:gd name="T19" fmla="*/ 18 h 598"/>
              <a:gd name="T20" fmla="*/ 5 w 83"/>
              <a:gd name="T21" fmla="*/ 23 h 598"/>
              <a:gd name="T22" fmla="*/ 9 w 83"/>
              <a:gd name="T23" fmla="*/ 26 h 598"/>
              <a:gd name="T24" fmla="*/ 14 w 83"/>
              <a:gd name="T25" fmla="*/ 27 h 598"/>
              <a:gd name="T26" fmla="*/ 17 w 83"/>
              <a:gd name="T27" fmla="*/ 27 h 598"/>
              <a:gd name="T28" fmla="*/ 17 w 83"/>
              <a:gd name="T29" fmla="*/ 532 h 598"/>
              <a:gd name="T30" fmla="*/ 17 w 83"/>
              <a:gd name="T31" fmla="*/ 532 h 598"/>
              <a:gd name="T32" fmla="*/ 17 w 83"/>
              <a:gd name="T33" fmla="*/ 546 h 598"/>
              <a:gd name="T34" fmla="*/ 21 w 83"/>
              <a:gd name="T35" fmla="*/ 558 h 598"/>
              <a:gd name="T36" fmla="*/ 27 w 83"/>
              <a:gd name="T37" fmla="*/ 568 h 598"/>
              <a:gd name="T38" fmla="*/ 36 w 83"/>
              <a:gd name="T39" fmla="*/ 579 h 598"/>
              <a:gd name="T40" fmla="*/ 45 w 83"/>
              <a:gd name="T41" fmla="*/ 586 h 598"/>
              <a:gd name="T42" fmla="*/ 57 w 83"/>
              <a:gd name="T43" fmla="*/ 592 h 598"/>
              <a:gd name="T44" fmla="*/ 69 w 83"/>
              <a:gd name="T45" fmla="*/ 597 h 598"/>
              <a:gd name="T46" fmla="*/ 83 w 83"/>
              <a:gd name="T47" fmla="*/ 598 h 598"/>
              <a:gd name="T48" fmla="*/ 83 w 83"/>
              <a:gd name="T49" fmla="*/ 579 h 598"/>
              <a:gd name="T50" fmla="*/ 81 w 83"/>
              <a:gd name="T51" fmla="*/ 579 h 598"/>
              <a:gd name="T52" fmla="*/ 81 w 83"/>
              <a:gd name="T53" fmla="*/ 579 h 598"/>
              <a:gd name="T54" fmla="*/ 72 w 83"/>
              <a:gd name="T55" fmla="*/ 577 h 598"/>
              <a:gd name="T56" fmla="*/ 62 w 83"/>
              <a:gd name="T57" fmla="*/ 574 h 598"/>
              <a:gd name="T58" fmla="*/ 54 w 83"/>
              <a:gd name="T59" fmla="*/ 570 h 598"/>
              <a:gd name="T60" fmla="*/ 47 w 83"/>
              <a:gd name="T61" fmla="*/ 564 h 598"/>
              <a:gd name="T62" fmla="*/ 41 w 83"/>
              <a:gd name="T63" fmla="*/ 556 h 598"/>
              <a:gd name="T64" fmla="*/ 36 w 83"/>
              <a:gd name="T65" fmla="*/ 547 h 598"/>
              <a:gd name="T66" fmla="*/ 33 w 83"/>
              <a:gd name="T67" fmla="*/ 538 h 598"/>
              <a:gd name="T68" fmla="*/ 32 w 83"/>
              <a:gd name="T69" fmla="*/ 529 h 598"/>
              <a:gd name="T70" fmla="*/ 32 w 83"/>
              <a:gd name="T71" fmla="*/ 304 h 598"/>
              <a:gd name="T72" fmla="*/ 83 w 83"/>
              <a:gd name="T73" fmla="*/ 304 h 598"/>
              <a:gd name="T74" fmla="*/ 83 w 83"/>
              <a:gd name="T75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3" h="598">
                <a:moveTo>
                  <a:pt x="83" y="0"/>
                </a:moveTo>
                <a:lnTo>
                  <a:pt x="17" y="0"/>
                </a:lnTo>
                <a:lnTo>
                  <a:pt x="14" y="0"/>
                </a:lnTo>
                <a:lnTo>
                  <a:pt x="14" y="0"/>
                </a:lnTo>
                <a:lnTo>
                  <a:pt x="9" y="2"/>
                </a:lnTo>
                <a:lnTo>
                  <a:pt x="5" y="5"/>
                </a:lnTo>
                <a:lnTo>
                  <a:pt x="2" y="8"/>
                </a:lnTo>
                <a:lnTo>
                  <a:pt x="0" y="14"/>
                </a:lnTo>
                <a:lnTo>
                  <a:pt x="0" y="14"/>
                </a:lnTo>
                <a:lnTo>
                  <a:pt x="2" y="18"/>
                </a:lnTo>
                <a:lnTo>
                  <a:pt x="5" y="23"/>
                </a:lnTo>
                <a:lnTo>
                  <a:pt x="9" y="26"/>
                </a:lnTo>
                <a:lnTo>
                  <a:pt x="14" y="27"/>
                </a:lnTo>
                <a:lnTo>
                  <a:pt x="17" y="27"/>
                </a:lnTo>
                <a:lnTo>
                  <a:pt x="17" y="532"/>
                </a:lnTo>
                <a:lnTo>
                  <a:pt x="17" y="532"/>
                </a:lnTo>
                <a:lnTo>
                  <a:pt x="17" y="546"/>
                </a:lnTo>
                <a:lnTo>
                  <a:pt x="21" y="558"/>
                </a:lnTo>
                <a:lnTo>
                  <a:pt x="27" y="568"/>
                </a:lnTo>
                <a:lnTo>
                  <a:pt x="36" y="579"/>
                </a:lnTo>
                <a:lnTo>
                  <a:pt x="45" y="586"/>
                </a:lnTo>
                <a:lnTo>
                  <a:pt x="57" y="592"/>
                </a:lnTo>
                <a:lnTo>
                  <a:pt x="69" y="597"/>
                </a:lnTo>
                <a:lnTo>
                  <a:pt x="83" y="598"/>
                </a:lnTo>
                <a:lnTo>
                  <a:pt x="83" y="579"/>
                </a:lnTo>
                <a:lnTo>
                  <a:pt x="81" y="579"/>
                </a:lnTo>
                <a:lnTo>
                  <a:pt x="81" y="579"/>
                </a:lnTo>
                <a:lnTo>
                  <a:pt x="72" y="577"/>
                </a:lnTo>
                <a:lnTo>
                  <a:pt x="62" y="574"/>
                </a:lnTo>
                <a:lnTo>
                  <a:pt x="54" y="570"/>
                </a:lnTo>
                <a:lnTo>
                  <a:pt x="47" y="564"/>
                </a:lnTo>
                <a:lnTo>
                  <a:pt x="41" y="556"/>
                </a:lnTo>
                <a:lnTo>
                  <a:pt x="36" y="547"/>
                </a:lnTo>
                <a:lnTo>
                  <a:pt x="33" y="538"/>
                </a:lnTo>
                <a:lnTo>
                  <a:pt x="32" y="529"/>
                </a:lnTo>
                <a:lnTo>
                  <a:pt x="32" y="304"/>
                </a:lnTo>
                <a:lnTo>
                  <a:pt x="83" y="304"/>
                </a:lnTo>
                <a:lnTo>
                  <a:pt x="8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30" name="Freeform 78"/>
          <p:cNvSpPr/>
          <p:nvPr/>
        </p:nvSpPr>
        <p:spPr bwMode="auto">
          <a:xfrm>
            <a:off x="4919240" y="3452513"/>
            <a:ext cx="239836" cy="1293226"/>
          </a:xfrm>
          <a:custGeom>
            <a:avLst/>
            <a:gdLst>
              <a:gd name="T0" fmla="*/ 51 w 51"/>
              <a:gd name="T1" fmla="*/ 0 h 275"/>
              <a:gd name="T2" fmla="*/ 0 w 51"/>
              <a:gd name="T3" fmla="*/ 0 h 275"/>
              <a:gd name="T4" fmla="*/ 0 w 51"/>
              <a:gd name="T5" fmla="*/ 225 h 275"/>
              <a:gd name="T6" fmla="*/ 0 w 51"/>
              <a:gd name="T7" fmla="*/ 225 h 275"/>
              <a:gd name="T8" fmla="*/ 1 w 51"/>
              <a:gd name="T9" fmla="*/ 234 h 275"/>
              <a:gd name="T10" fmla="*/ 4 w 51"/>
              <a:gd name="T11" fmla="*/ 243 h 275"/>
              <a:gd name="T12" fmla="*/ 9 w 51"/>
              <a:gd name="T13" fmla="*/ 252 h 275"/>
              <a:gd name="T14" fmla="*/ 15 w 51"/>
              <a:gd name="T15" fmla="*/ 260 h 275"/>
              <a:gd name="T16" fmla="*/ 22 w 51"/>
              <a:gd name="T17" fmla="*/ 266 h 275"/>
              <a:gd name="T18" fmla="*/ 30 w 51"/>
              <a:gd name="T19" fmla="*/ 270 h 275"/>
              <a:gd name="T20" fmla="*/ 40 w 51"/>
              <a:gd name="T21" fmla="*/ 273 h 275"/>
              <a:gd name="T22" fmla="*/ 49 w 51"/>
              <a:gd name="T23" fmla="*/ 275 h 275"/>
              <a:gd name="T24" fmla="*/ 51 w 51"/>
              <a:gd name="T25" fmla="*/ 275 h 275"/>
              <a:gd name="T26" fmla="*/ 51 w 51"/>
              <a:gd name="T27" fmla="*/ 0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1" h="275">
                <a:moveTo>
                  <a:pt x="51" y="0"/>
                </a:moveTo>
                <a:lnTo>
                  <a:pt x="0" y="0"/>
                </a:lnTo>
                <a:lnTo>
                  <a:pt x="0" y="225"/>
                </a:lnTo>
                <a:lnTo>
                  <a:pt x="0" y="225"/>
                </a:lnTo>
                <a:lnTo>
                  <a:pt x="1" y="234"/>
                </a:lnTo>
                <a:lnTo>
                  <a:pt x="4" y="243"/>
                </a:lnTo>
                <a:lnTo>
                  <a:pt x="9" y="252"/>
                </a:lnTo>
                <a:lnTo>
                  <a:pt x="15" y="260"/>
                </a:lnTo>
                <a:lnTo>
                  <a:pt x="22" y="266"/>
                </a:lnTo>
                <a:lnTo>
                  <a:pt x="30" y="270"/>
                </a:lnTo>
                <a:lnTo>
                  <a:pt x="40" y="273"/>
                </a:lnTo>
                <a:lnTo>
                  <a:pt x="49" y="275"/>
                </a:lnTo>
                <a:lnTo>
                  <a:pt x="51" y="275"/>
                </a:lnTo>
                <a:lnTo>
                  <a:pt x="5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1" name="Rectangle 79"/>
          <p:cNvSpPr>
            <a:spLocks noChangeArrowheads="1"/>
          </p:cNvSpPr>
          <p:nvPr/>
        </p:nvSpPr>
        <p:spPr bwMode="auto">
          <a:xfrm>
            <a:off x="5253129" y="2958735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2" name="Freeform 80"/>
          <p:cNvSpPr/>
          <p:nvPr/>
        </p:nvSpPr>
        <p:spPr bwMode="auto">
          <a:xfrm>
            <a:off x="5253129" y="3043361"/>
            <a:ext cx="103458" cy="14109"/>
          </a:xfrm>
          <a:custGeom>
            <a:avLst/>
            <a:gdLst>
              <a:gd name="T0" fmla="*/ 22 w 22"/>
              <a:gd name="T1" fmla="*/ 0 h 3"/>
              <a:gd name="T2" fmla="*/ 0 w 22"/>
              <a:gd name="T3" fmla="*/ 0 h 3"/>
              <a:gd name="T4" fmla="*/ 0 w 22"/>
              <a:gd name="T5" fmla="*/ 3 h 3"/>
              <a:gd name="T6" fmla="*/ 22 w 22"/>
              <a:gd name="T7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" h="3">
                <a:moveTo>
                  <a:pt x="22" y="0"/>
                </a:moveTo>
                <a:lnTo>
                  <a:pt x="0" y="0"/>
                </a:lnTo>
                <a:lnTo>
                  <a:pt x="0" y="3"/>
                </a:lnTo>
                <a:lnTo>
                  <a:pt x="22" y="3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3" name="Rectangle 79"/>
          <p:cNvSpPr>
            <a:spLocks noChangeArrowheads="1"/>
          </p:cNvSpPr>
          <p:nvPr/>
        </p:nvSpPr>
        <p:spPr bwMode="auto">
          <a:xfrm>
            <a:off x="5253129" y="3127987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4" name="Rectangle 79"/>
          <p:cNvSpPr>
            <a:spLocks noChangeArrowheads="1"/>
          </p:cNvSpPr>
          <p:nvPr/>
        </p:nvSpPr>
        <p:spPr bwMode="auto">
          <a:xfrm>
            <a:off x="5253129" y="3212613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5" name="Rectangle 79"/>
          <p:cNvSpPr>
            <a:spLocks noChangeArrowheads="1"/>
          </p:cNvSpPr>
          <p:nvPr/>
        </p:nvSpPr>
        <p:spPr bwMode="auto">
          <a:xfrm>
            <a:off x="5253129" y="3297239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6" name="Rectangle 79"/>
          <p:cNvSpPr>
            <a:spLocks noChangeArrowheads="1"/>
          </p:cNvSpPr>
          <p:nvPr/>
        </p:nvSpPr>
        <p:spPr bwMode="auto">
          <a:xfrm>
            <a:off x="5253129" y="3381865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7" name="Rectangle 79"/>
          <p:cNvSpPr>
            <a:spLocks noChangeArrowheads="1"/>
          </p:cNvSpPr>
          <p:nvPr/>
        </p:nvSpPr>
        <p:spPr bwMode="auto">
          <a:xfrm>
            <a:off x="5253129" y="3466491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8" name="Rectangle 79"/>
          <p:cNvSpPr>
            <a:spLocks noChangeArrowheads="1"/>
          </p:cNvSpPr>
          <p:nvPr/>
        </p:nvSpPr>
        <p:spPr bwMode="auto">
          <a:xfrm>
            <a:off x="5253129" y="3551117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9" name="Rectangle 79"/>
          <p:cNvSpPr>
            <a:spLocks noChangeArrowheads="1"/>
          </p:cNvSpPr>
          <p:nvPr/>
        </p:nvSpPr>
        <p:spPr bwMode="auto">
          <a:xfrm>
            <a:off x="5253129" y="3635743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0" name="Rectangle 79"/>
          <p:cNvSpPr>
            <a:spLocks noChangeArrowheads="1"/>
          </p:cNvSpPr>
          <p:nvPr/>
        </p:nvSpPr>
        <p:spPr bwMode="auto">
          <a:xfrm>
            <a:off x="5253129" y="3720365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3" name="TextBox 397"/>
          <p:cNvSpPr txBox="1"/>
          <p:nvPr/>
        </p:nvSpPr>
        <p:spPr>
          <a:xfrm>
            <a:off x="5717123" y="2306927"/>
            <a:ext cx="10647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2"/>
                </a:solidFill>
                <a:cs typeface="+mn-ea"/>
                <a:sym typeface="+mn-lt"/>
              </a:rPr>
              <a:t>50%</a:t>
            </a:r>
            <a:endParaRPr lang="en-US" sz="3200" b="1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44" name="Freeform 71"/>
          <p:cNvSpPr/>
          <p:nvPr/>
        </p:nvSpPr>
        <p:spPr bwMode="auto">
          <a:xfrm>
            <a:off x="8104622" y="2022912"/>
            <a:ext cx="771232" cy="2812175"/>
          </a:xfrm>
          <a:custGeom>
            <a:avLst/>
            <a:gdLst>
              <a:gd name="T0" fmla="*/ 151 w 164"/>
              <a:gd name="T1" fmla="*/ 0 h 598"/>
              <a:gd name="T2" fmla="*/ 149 w 164"/>
              <a:gd name="T3" fmla="*/ 0 h 598"/>
              <a:gd name="T4" fmla="*/ 17 w 164"/>
              <a:gd name="T5" fmla="*/ 0 h 598"/>
              <a:gd name="T6" fmla="*/ 14 w 164"/>
              <a:gd name="T7" fmla="*/ 0 h 598"/>
              <a:gd name="T8" fmla="*/ 14 w 164"/>
              <a:gd name="T9" fmla="*/ 0 h 598"/>
              <a:gd name="T10" fmla="*/ 9 w 164"/>
              <a:gd name="T11" fmla="*/ 2 h 598"/>
              <a:gd name="T12" fmla="*/ 5 w 164"/>
              <a:gd name="T13" fmla="*/ 5 h 598"/>
              <a:gd name="T14" fmla="*/ 2 w 164"/>
              <a:gd name="T15" fmla="*/ 8 h 598"/>
              <a:gd name="T16" fmla="*/ 0 w 164"/>
              <a:gd name="T17" fmla="*/ 14 h 598"/>
              <a:gd name="T18" fmla="*/ 0 w 164"/>
              <a:gd name="T19" fmla="*/ 14 h 598"/>
              <a:gd name="T20" fmla="*/ 2 w 164"/>
              <a:gd name="T21" fmla="*/ 18 h 598"/>
              <a:gd name="T22" fmla="*/ 5 w 164"/>
              <a:gd name="T23" fmla="*/ 23 h 598"/>
              <a:gd name="T24" fmla="*/ 9 w 164"/>
              <a:gd name="T25" fmla="*/ 26 h 598"/>
              <a:gd name="T26" fmla="*/ 14 w 164"/>
              <a:gd name="T27" fmla="*/ 27 h 598"/>
              <a:gd name="T28" fmla="*/ 17 w 164"/>
              <a:gd name="T29" fmla="*/ 27 h 598"/>
              <a:gd name="T30" fmla="*/ 17 w 164"/>
              <a:gd name="T31" fmla="*/ 532 h 598"/>
              <a:gd name="T32" fmla="*/ 17 w 164"/>
              <a:gd name="T33" fmla="*/ 532 h 598"/>
              <a:gd name="T34" fmla="*/ 17 w 164"/>
              <a:gd name="T35" fmla="*/ 546 h 598"/>
              <a:gd name="T36" fmla="*/ 21 w 164"/>
              <a:gd name="T37" fmla="*/ 558 h 598"/>
              <a:gd name="T38" fmla="*/ 27 w 164"/>
              <a:gd name="T39" fmla="*/ 568 h 598"/>
              <a:gd name="T40" fmla="*/ 36 w 164"/>
              <a:gd name="T41" fmla="*/ 579 h 598"/>
              <a:gd name="T42" fmla="*/ 45 w 164"/>
              <a:gd name="T43" fmla="*/ 586 h 598"/>
              <a:gd name="T44" fmla="*/ 57 w 164"/>
              <a:gd name="T45" fmla="*/ 592 h 598"/>
              <a:gd name="T46" fmla="*/ 69 w 164"/>
              <a:gd name="T47" fmla="*/ 597 h 598"/>
              <a:gd name="T48" fmla="*/ 83 w 164"/>
              <a:gd name="T49" fmla="*/ 598 h 598"/>
              <a:gd name="T50" fmla="*/ 83 w 164"/>
              <a:gd name="T51" fmla="*/ 598 h 598"/>
              <a:gd name="T52" fmla="*/ 97 w 164"/>
              <a:gd name="T53" fmla="*/ 597 h 598"/>
              <a:gd name="T54" fmla="*/ 109 w 164"/>
              <a:gd name="T55" fmla="*/ 592 h 598"/>
              <a:gd name="T56" fmla="*/ 119 w 164"/>
              <a:gd name="T57" fmla="*/ 586 h 598"/>
              <a:gd name="T58" fmla="*/ 130 w 164"/>
              <a:gd name="T59" fmla="*/ 579 h 598"/>
              <a:gd name="T60" fmla="*/ 137 w 164"/>
              <a:gd name="T61" fmla="*/ 568 h 598"/>
              <a:gd name="T62" fmla="*/ 145 w 164"/>
              <a:gd name="T63" fmla="*/ 558 h 598"/>
              <a:gd name="T64" fmla="*/ 148 w 164"/>
              <a:gd name="T65" fmla="*/ 546 h 598"/>
              <a:gd name="T66" fmla="*/ 149 w 164"/>
              <a:gd name="T67" fmla="*/ 532 h 598"/>
              <a:gd name="T68" fmla="*/ 149 w 164"/>
              <a:gd name="T69" fmla="*/ 27 h 598"/>
              <a:gd name="T70" fmla="*/ 151 w 164"/>
              <a:gd name="T71" fmla="*/ 27 h 598"/>
              <a:gd name="T72" fmla="*/ 151 w 164"/>
              <a:gd name="T73" fmla="*/ 27 h 598"/>
              <a:gd name="T74" fmla="*/ 157 w 164"/>
              <a:gd name="T75" fmla="*/ 26 h 598"/>
              <a:gd name="T76" fmla="*/ 161 w 164"/>
              <a:gd name="T77" fmla="*/ 23 h 598"/>
              <a:gd name="T78" fmla="*/ 164 w 164"/>
              <a:gd name="T79" fmla="*/ 18 h 598"/>
              <a:gd name="T80" fmla="*/ 164 w 164"/>
              <a:gd name="T81" fmla="*/ 14 h 598"/>
              <a:gd name="T82" fmla="*/ 164 w 164"/>
              <a:gd name="T83" fmla="*/ 14 h 598"/>
              <a:gd name="T84" fmla="*/ 164 w 164"/>
              <a:gd name="T85" fmla="*/ 8 h 598"/>
              <a:gd name="T86" fmla="*/ 161 w 164"/>
              <a:gd name="T87" fmla="*/ 5 h 598"/>
              <a:gd name="T88" fmla="*/ 157 w 164"/>
              <a:gd name="T89" fmla="*/ 2 h 598"/>
              <a:gd name="T90" fmla="*/ 151 w 164"/>
              <a:gd name="T9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64" h="598">
                <a:moveTo>
                  <a:pt x="151" y="0"/>
                </a:moveTo>
                <a:lnTo>
                  <a:pt x="149" y="0"/>
                </a:lnTo>
                <a:lnTo>
                  <a:pt x="17" y="0"/>
                </a:lnTo>
                <a:lnTo>
                  <a:pt x="14" y="0"/>
                </a:lnTo>
                <a:lnTo>
                  <a:pt x="14" y="0"/>
                </a:lnTo>
                <a:lnTo>
                  <a:pt x="9" y="2"/>
                </a:lnTo>
                <a:lnTo>
                  <a:pt x="5" y="5"/>
                </a:lnTo>
                <a:lnTo>
                  <a:pt x="2" y="8"/>
                </a:lnTo>
                <a:lnTo>
                  <a:pt x="0" y="14"/>
                </a:lnTo>
                <a:lnTo>
                  <a:pt x="0" y="14"/>
                </a:lnTo>
                <a:lnTo>
                  <a:pt x="2" y="18"/>
                </a:lnTo>
                <a:lnTo>
                  <a:pt x="5" y="23"/>
                </a:lnTo>
                <a:lnTo>
                  <a:pt x="9" y="26"/>
                </a:lnTo>
                <a:lnTo>
                  <a:pt x="14" y="27"/>
                </a:lnTo>
                <a:lnTo>
                  <a:pt x="17" y="27"/>
                </a:lnTo>
                <a:lnTo>
                  <a:pt x="17" y="532"/>
                </a:lnTo>
                <a:lnTo>
                  <a:pt x="17" y="532"/>
                </a:lnTo>
                <a:lnTo>
                  <a:pt x="17" y="546"/>
                </a:lnTo>
                <a:lnTo>
                  <a:pt x="21" y="558"/>
                </a:lnTo>
                <a:lnTo>
                  <a:pt x="27" y="568"/>
                </a:lnTo>
                <a:lnTo>
                  <a:pt x="36" y="579"/>
                </a:lnTo>
                <a:lnTo>
                  <a:pt x="45" y="586"/>
                </a:lnTo>
                <a:lnTo>
                  <a:pt x="57" y="592"/>
                </a:lnTo>
                <a:lnTo>
                  <a:pt x="69" y="597"/>
                </a:lnTo>
                <a:lnTo>
                  <a:pt x="83" y="598"/>
                </a:lnTo>
                <a:lnTo>
                  <a:pt x="83" y="598"/>
                </a:lnTo>
                <a:lnTo>
                  <a:pt x="97" y="597"/>
                </a:lnTo>
                <a:lnTo>
                  <a:pt x="109" y="592"/>
                </a:lnTo>
                <a:lnTo>
                  <a:pt x="119" y="586"/>
                </a:lnTo>
                <a:lnTo>
                  <a:pt x="130" y="579"/>
                </a:lnTo>
                <a:lnTo>
                  <a:pt x="137" y="568"/>
                </a:lnTo>
                <a:lnTo>
                  <a:pt x="145" y="558"/>
                </a:lnTo>
                <a:lnTo>
                  <a:pt x="148" y="546"/>
                </a:lnTo>
                <a:lnTo>
                  <a:pt x="149" y="532"/>
                </a:lnTo>
                <a:lnTo>
                  <a:pt x="149" y="27"/>
                </a:lnTo>
                <a:lnTo>
                  <a:pt x="151" y="27"/>
                </a:lnTo>
                <a:lnTo>
                  <a:pt x="151" y="27"/>
                </a:lnTo>
                <a:lnTo>
                  <a:pt x="157" y="26"/>
                </a:lnTo>
                <a:lnTo>
                  <a:pt x="161" y="23"/>
                </a:lnTo>
                <a:lnTo>
                  <a:pt x="164" y="18"/>
                </a:lnTo>
                <a:lnTo>
                  <a:pt x="164" y="14"/>
                </a:lnTo>
                <a:lnTo>
                  <a:pt x="164" y="14"/>
                </a:lnTo>
                <a:lnTo>
                  <a:pt x="164" y="8"/>
                </a:lnTo>
                <a:lnTo>
                  <a:pt x="161" y="5"/>
                </a:lnTo>
                <a:lnTo>
                  <a:pt x="157" y="2"/>
                </a:lnTo>
                <a:lnTo>
                  <a:pt x="151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45" name="Freeform 75"/>
          <p:cNvSpPr/>
          <p:nvPr/>
        </p:nvSpPr>
        <p:spPr bwMode="auto">
          <a:xfrm>
            <a:off x="8104622" y="2022912"/>
            <a:ext cx="390320" cy="2812175"/>
          </a:xfrm>
          <a:custGeom>
            <a:avLst/>
            <a:gdLst>
              <a:gd name="T0" fmla="*/ 83 w 83"/>
              <a:gd name="T1" fmla="*/ 0 h 598"/>
              <a:gd name="T2" fmla="*/ 17 w 83"/>
              <a:gd name="T3" fmla="*/ 0 h 598"/>
              <a:gd name="T4" fmla="*/ 14 w 83"/>
              <a:gd name="T5" fmla="*/ 0 h 598"/>
              <a:gd name="T6" fmla="*/ 14 w 83"/>
              <a:gd name="T7" fmla="*/ 0 h 598"/>
              <a:gd name="T8" fmla="*/ 9 w 83"/>
              <a:gd name="T9" fmla="*/ 2 h 598"/>
              <a:gd name="T10" fmla="*/ 5 w 83"/>
              <a:gd name="T11" fmla="*/ 5 h 598"/>
              <a:gd name="T12" fmla="*/ 2 w 83"/>
              <a:gd name="T13" fmla="*/ 8 h 598"/>
              <a:gd name="T14" fmla="*/ 0 w 83"/>
              <a:gd name="T15" fmla="*/ 14 h 598"/>
              <a:gd name="T16" fmla="*/ 0 w 83"/>
              <a:gd name="T17" fmla="*/ 14 h 598"/>
              <a:gd name="T18" fmla="*/ 2 w 83"/>
              <a:gd name="T19" fmla="*/ 18 h 598"/>
              <a:gd name="T20" fmla="*/ 5 w 83"/>
              <a:gd name="T21" fmla="*/ 23 h 598"/>
              <a:gd name="T22" fmla="*/ 9 w 83"/>
              <a:gd name="T23" fmla="*/ 26 h 598"/>
              <a:gd name="T24" fmla="*/ 14 w 83"/>
              <a:gd name="T25" fmla="*/ 27 h 598"/>
              <a:gd name="T26" fmla="*/ 17 w 83"/>
              <a:gd name="T27" fmla="*/ 27 h 598"/>
              <a:gd name="T28" fmla="*/ 17 w 83"/>
              <a:gd name="T29" fmla="*/ 532 h 598"/>
              <a:gd name="T30" fmla="*/ 17 w 83"/>
              <a:gd name="T31" fmla="*/ 532 h 598"/>
              <a:gd name="T32" fmla="*/ 17 w 83"/>
              <a:gd name="T33" fmla="*/ 546 h 598"/>
              <a:gd name="T34" fmla="*/ 21 w 83"/>
              <a:gd name="T35" fmla="*/ 558 h 598"/>
              <a:gd name="T36" fmla="*/ 27 w 83"/>
              <a:gd name="T37" fmla="*/ 568 h 598"/>
              <a:gd name="T38" fmla="*/ 36 w 83"/>
              <a:gd name="T39" fmla="*/ 579 h 598"/>
              <a:gd name="T40" fmla="*/ 45 w 83"/>
              <a:gd name="T41" fmla="*/ 586 h 598"/>
              <a:gd name="T42" fmla="*/ 57 w 83"/>
              <a:gd name="T43" fmla="*/ 592 h 598"/>
              <a:gd name="T44" fmla="*/ 69 w 83"/>
              <a:gd name="T45" fmla="*/ 597 h 598"/>
              <a:gd name="T46" fmla="*/ 83 w 83"/>
              <a:gd name="T47" fmla="*/ 598 h 598"/>
              <a:gd name="T48" fmla="*/ 83 w 83"/>
              <a:gd name="T49" fmla="*/ 579 h 598"/>
              <a:gd name="T50" fmla="*/ 81 w 83"/>
              <a:gd name="T51" fmla="*/ 579 h 598"/>
              <a:gd name="T52" fmla="*/ 81 w 83"/>
              <a:gd name="T53" fmla="*/ 579 h 598"/>
              <a:gd name="T54" fmla="*/ 72 w 83"/>
              <a:gd name="T55" fmla="*/ 577 h 598"/>
              <a:gd name="T56" fmla="*/ 62 w 83"/>
              <a:gd name="T57" fmla="*/ 574 h 598"/>
              <a:gd name="T58" fmla="*/ 54 w 83"/>
              <a:gd name="T59" fmla="*/ 570 h 598"/>
              <a:gd name="T60" fmla="*/ 47 w 83"/>
              <a:gd name="T61" fmla="*/ 564 h 598"/>
              <a:gd name="T62" fmla="*/ 41 w 83"/>
              <a:gd name="T63" fmla="*/ 556 h 598"/>
              <a:gd name="T64" fmla="*/ 36 w 83"/>
              <a:gd name="T65" fmla="*/ 547 h 598"/>
              <a:gd name="T66" fmla="*/ 33 w 83"/>
              <a:gd name="T67" fmla="*/ 538 h 598"/>
              <a:gd name="T68" fmla="*/ 32 w 83"/>
              <a:gd name="T69" fmla="*/ 529 h 598"/>
              <a:gd name="T70" fmla="*/ 32 w 83"/>
              <a:gd name="T71" fmla="*/ 304 h 598"/>
              <a:gd name="T72" fmla="*/ 83 w 83"/>
              <a:gd name="T73" fmla="*/ 304 h 598"/>
              <a:gd name="T74" fmla="*/ 83 w 83"/>
              <a:gd name="T75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3" h="598">
                <a:moveTo>
                  <a:pt x="83" y="0"/>
                </a:moveTo>
                <a:lnTo>
                  <a:pt x="17" y="0"/>
                </a:lnTo>
                <a:lnTo>
                  <a:pt x="14" y="0"/>
                </a:lnTo>
                <a:lnTo>
                  <a:pt x="14" y="0"/>
                </a:lnTo>
                <a:lnTo>
                  <a:pt x="9" y="2"/>
                </a:lnTo>
                <a:lnTo>
                  <a:pt x="5" y="5"/>
                </a:lnTo>
                <a:lnTo>
                  <a:pt x="2" y="8"/>
                </a:lnTo>
                <a:lnTo>
                  <a:pt x="0" y="14"/>
                </a:lnTo>
                <a:lnTo>
                  <a:pt x="0" y="14"/>
                </a:lnTo>
                <a:lnTo>
                  <a:pt x="2" y="18"/>
                </a:lnTo>
                <a:lnTo>
                  <a:pt x="5" y="23"/>
                </a:lnTo>
                <a:lnTo>
                  <a:pt x="9" y="26"/>
                </a:lnTo>
                <a:lnTo>
                  <a:pt x="14" y="27"/>
                </a:lnTo>
                <a:lnTo>
                  <a:pt x="17" y="27"/>
                </a:lnTo>
                <a:lnTo>
                  <a:pt x="17" y="532"/>
                </a:lnTo>
                <a:lnTo>
                  <a:pt x="17" y="532"/>
                </a:lnTo>
                <a:lnTo>
                  <a:pt x="17" y="546"/>
                </a:lnTo>
                <a:lnTo>
                  <a:pt x="21" y="558"/>
                </a:lnTo>
                <a:lnTo>
                  <a:pt x="27" y="568"/>
                </a:lnTo>
                <a:lnTo>
                  <a:pt x="36" y="579"/>
                </a:lnTo>
                <a:lnTo>
                  <a:pt x="45" y="586"/>
                </a:lnTo>
                <a:lnTo>
                  <a:pt x="57" y="592"/>
                </a:lnTo>
                <a:lnTo>
                  <a:pt x="69" y="597"/>
                </a:lnTo>
                <a:lnTo>
                  <a:pt x="83" y="598"/>
                </a:lnTo>
                <a:lnTo>
                  <a:pt x="83" y="579"/>
                </a:lnTo>
                <a:lnTo>
                  <a:pt x="81" y="579"/>
                </a:lnTo>
                <a:lnTo>
                  <a:pt x="81" y="579"/>
                </a:lnTo>
                <a:lnTo>
                  <a:pt x="72" y="577"/>
                </a:lnTo>
                <a:lnTo>
                  <a:pt x="62" y="574"/>
                </a:lnTo>
                <a:lnTo>
                  <a:pt x="54" y="570"/>
                </a:lnTo>
                <a:lnTo>
                  <a:pt x="47" y="564"/>
                </a:lnTo>
                <a:lnTo>
                  <a:pt x="41" y="556"/>
                </a:lnTo>
                <a:lnTo>
                  <a:pt x="36" y="547"/>
                </a:lnTo>
                <a:lnTo>
                  <a:pt x="33" y="538"/>
                </a:lnTo>
                <a:lnTo>
                  <a:pt x="32" y="529"/>
                </a:lnTo>
                <a:lnTo>
                  <a:pt x="32" y="304"/>
                </a:lnTo>
                <a:lnTo>
                  <a:pt x="83" y="304"/>
                </a:lnTo>
                <a:lnTo>
                  <a:pt x="83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46" name="Freeform 73"/>
          <p:cNvSpPr/>
          <p:nvPr/>
        </p:nvSpPr>
        <p:spPr bwMode="auto">
          <a:xfrm>
            <a:off x="8255106" y="3649852"/>
            <a:ext cx="474968" cy="1095887"/>
          </a:xfrm>
          <a:custGeom>
            <a:avLst/>
            <a:gdLst>
              <a:gd name="T0" fmla="*/ 51 w 101"/>
              <a:gd name="T1" fmla="*/ 275 h 275"/>
              <a:gd name="T2" fmla="*/ 49 w 101"/>
              <a:gd name="T3" fmla="*/ 275 h 275"/>
              <a:gd name="T4" fmla="*/ 49 w 101"/>
              <a:gd name="T5" fmla="*/ 275 h 275"/>
              <a:gd name="T6" fmla="*/ 40 w 101"/>
              <a:gd name="T7" fmla="*/ 273 h 275"/>
              <a:gd name="T8" fmla="*/ 30 w 101"/>
              <a:gd name="T9" fmla="*/ 270 h 275"/>
              <a:gd name="T10" fmla="*/ 22 w 101"/>
              <a:gd name="T11" fmla="*/ 266 h 275"/>
              <a:gd name="T12" fmla="*/ 15 w 101"/>
              <a:gd name="T13" fmla="*/ 260 h 275"/>
              <a:gd name="T14" fmla="*/ 9 w 101"/>
              <a:gd name="T15" fmla="*/ 252 h 275"/>
              <a:gd name="T16" fmla="*/ 4 w 101"/>
              <a:gd name="T17" fmla="*/ 243 h 275"/>
              <a:gd name="T18" fmla="*/ 1 w 101"/>
              <a:gd name="T19" fmla="*/ 234 h 275"/>
              <a:gd name="T20" fmla="*/ 0 w 101"/>
              <a:gd name="T21" fmla="*/ 225 h 275"/>
              <a:gd name="T22" fmla="*/ 0 w 101"/>
              <a:gd name="T23" fmla="*/ 0 h 275"/>
              <a:gd name="T24" fmla="*/ 101 w 101"/>
              <a:gd name="T25" fmla="*/ 0 h 275"/>
              <a:gd name="T26" fmla="*/ 101 w 101"/>
              <a:gd name="T27" fmla="*/ 225 h 275"/>
              <a:gd name="T28" fmla="*/ 101 w 101"/>
              <a:gd name="T29" fmla="*/ 225 h 275"/>
              <a:gd name="T30" fmla="*/ 101 w 101"/>
              <a:gd name="T31" fmla="*/ 234 h 275"/>
              <a:gd name="T32" fmla="*/ 98 w 101"/>
              <a:gd name="T33" fmla="*/ 243 h 275"/>
              <a:gd name="T34" fmla="*/ 93 w 101"/>
              <a:gd name="T35" fmla="*/ 252 h 275"/>
              <a:gd name="T36" fmla="*/ 87 w 101"/>
              <a:gd name="T37" fmla="*/ 260 h 275"/>
              <a:gd name="T38" fmla="*/ 80 w 101"/>
              <a:gd name="T39" fmla="*/ 266 h 275"/>
              <a:gd name="T40" fmla="*/ 71 w 101"/>
              <a:gd name="T41" fmla="*/ 270 h 275"/>
              <a:gd name="T42" fmla="*/ 62 w 101"/>
              <a:gd name="T43" fmla="*/ 273 h 275"/>
              <a:gd name="T44" fmla="*/ 51 w 101"/>
              <a:gd name="T45" fmla="*/ 275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01" h="275">
                <a:moveTo>
                  <a:pt x="51" y="275"/>
                </a:moveTo>
                <a:lnTo>
                  <a:pt x="49" y="275"/>
                </a:lnTo>
                <a:lnTo>
                  <a:pt x="49" y="275"/>
                </a:lnTo>
                <a:lnTo>
                  <a:pt x="40" y="273"/>
                </a:lnTo>
                <a:lnTo>
                  <a:pt x="30" y="270"/>
                </a:lnTo>
                <a:lnTo>
                  <a:pt x="22" y="266"/>
                </a:lnTo>
                <a:lnTo>
                  <a:pt x="15" y="260"/>
                </a:lnTo>
                <a:lnTo>
                  <a:pt x="9" y="252"/>
                </a:lnTo>
                <a:lnTo>
                  <a:pt x="4" y="243"/>
                </a:lnTo>
                <a:lnTo>
                  <a:pt x="1" y="234"/>
                </a:lnTo>
                <a:lnTo>
                  <a:pt x="0" y="225"/>
                </a:lnTo>
                <a:lnTo>
                  <a:pt x="0" y="0"/>
                </a:lnTo>
                <a:lnTo>
                  <a:pt x="101" y="0"/>
                </a:lnTo>
                <a:lnTo>
                  <a:pt x="101" y="225"/>
                </a:lnTo>
                <a:lnTo>
                  <a:pt x="101" y="225"/>
                </a:lnTo>
                <a:lnTo>
                  <a:pt x="101" y="234"/>
                </a:lnTo>
                <a:lnTo>
                  <a:pt x="98" y="243"/>
                </a:lnTo>
                <a:lnTo>
                  <a:pt x="93" y="252"/>
                </a:lnTo>
                <a:lnTo>
                  <a:pt x="87" y="260"/>
                </a:lnTo>
                <a:lnTo>
                  <a:pt x="80" y="266"/>
                </a:lnTo>
                <a:lnTo>
                  <a:pt x="71" y="270"/>
                </a:lnTo>
                <a:lnTo>
                  <a:pt x="62" y="273"/>
                </a:lnTo>
                <a:lnTo>
                  <a:pt x="51" y="2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7" name="Rectangle 402"/>
          <p:cNvSpPr/>
          <p:nvPr/>
        </p:nvSpPr>
        <p:spPr>
          <a:xfrm>
            <a:off x="8255106" y="2483161"/>
            <a:ext cx="474968" cy="1417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8" name="Freeform 72"/>
          <p:cNvSpPr/>
          <p:nvPr/>
        </p:nvSpPr>
        <p:spPr bwMode="auto">
          <a:xfrm>
            <a:off x="8104622" y="2022912"/>
            <a:ext cx="771232" cy="2812175"/>
          </a:xfrm>
          <a:custGeom>
            <a:avLst/>
            <a:gdLst>
              <a:gd name="T0" fmla="*/ 151 w 164"/>
              <a:gd name="T1" fmla="*/ 0 h 598"/>
              <a:gd name="T2" fmla="*/ 149 w 164"/>
              <a:gd name="T3" fmla="*/ 0 h 598"/>
              <a:gd name="T4" fmla="*/ 17 w 164"/>
              <a:gd name="T5" fmla="*/ 0 h 598"/>
              <a:gd name="T6" fmla="*/ 14 w 164"/>
              <a:gd name="T7" fmla="*/ 0 h 598"/>
              <a:gd name="T8" fmla="*/ 14 w 164"/>
              <a:gd name="T9" fmla="*/ 0 h 598"/>
              <a:gd name="T10" fmla="*/ 9 w 164"/>
              <a:gd name="T11" fmla="*/ 2 h 598"/>
              <a:gd name="T12" fmla="*/ 5 w 164"/>
              <a:gd name="T13" fmla="*/ 5 h 598"/>
              <a:gd name="T14" fmla="*/ 2 w 164"/>
              <a:gd name="T15" fmla="*/ 8 h 598"/>
              <a:gd name="T16" fmla="*/ 0 w 164"/>
              <a:gd name="T17" fmla="*/ 14 h 598"/>
              <a:gd name="T18" fmla="*/ 0 w 164"/>
              <a:gd name="T19" fmla="*/ 14 h 598"/>
              <a:gd name="T20" fmla="*/ 2 w 164"/>
              <a:gd name="T21" fmla="*/ 18 h 598"/>
              <a:gd name="T22" fmla="*/ 5 w 164"/>
              <a:gd name="T23" fmla="*/ 23 h 598"/>
              <a:gd name="T24" fmla="*/ 9 w 164"/>
              <a:gd name="T25" fmla="*/ 26 h 598"/>
              <a:gd name="T26" fmla="*/ 14 w 164"/>
              <a:gd name="T27" fmla="*/ 27 h 598"/>
              <a:gd name="T28" fmla="*/ 17 w 164"/>
              <a:gd name="T29" fmla="*/ 27 h 598"/>
              <a:gd name="T30" fmla="*/ 17 w 164"/>
              <a:gd name="T31" fmla="*/ 532 h 598"/>
              <a:gd name="T32" fmla="*/ 17 w 164"/>
              <a:gd name="T33" fmla="*/ 532 h 598"/>
              <a:gd name="T34" fmla="*/ 17 w 164"/>
              <a:gd name="T35" fmla="*/ 546 h 598"/>
              <a:gd name="T36" fmla="*/ 21 w 164"/>
              <a:gd name="T37" fmla="*/ 558 h 598"/>
              <a:gd name="T38" fmla="*/ 27 w 164"/>
              <a:gd name="T39" fmla="*/ 568 h 598"/>
              <a:gd name="T40" fmla="*/ 36 w 164"/>
              <a:gd name="T41" fmla="*/ 579 h 598"/>
              <a:gd name="T42" fmla="*/ 45 w 164"/>
              <a:gd name="T43" fmla="*/ 586 h 598"/>
              <a:gd name="T44" fmla="*/ 57 w 164"/>
              <a:gd name="T45" fmla="*/ 592 h 598"/>
              <a:gd name="T46" fmla="*/ 69 w 164"/>
              <a:gd name="T47" fmla="*/ 597 h 598"/>
              <a:gd name="T48" fmla="*/ 83 w 164"/>
              <a:gd name="T49" fmla="*/ 598 h 598"/>
              <a:gd name="T50" fmla="*/ 83 w 164"/>
              <a:gd name="T51" fmla="*/ 598 h 598"/>
              <a:gd name="T52" fmla="*/ 97 w 164"/>
              <a:gd name="T53" fmla="*/ 597 h 598"/>
              <a:gd name="T54" fmla="*/ 109 w 164"/>
              <a:gd name="T55" fmla="*/ 592 h 598"/>
              <a:gd name="T56" fmla="*/ 119 w 164"/>
              <a:gd name="T57" fmla="*/ 586 h 598"/>
              <a:gd name="T58" fmla="*/ 130 w 164"/>
              <a:gd name="T59" fmla="*/ 579 h 598"/>
              <a:gd name="T60" fmla="*/ 137 w 164"/>
              <a:gd name="T61" fmla="*/ 568 h 598"/>
              <a:gd name="T62" fmla="*/ 145 w 164"/>
              <a:gd name="T63" fmla="*/ 558 h 598"/>
              <a:gd name="T64" fmla="*/ 148 w 164"/>
              <a:gd name="T65" fmla="*/ 546 h 598"/>
              <a:gd name="T66" fmla="*/ 149 w 164"/>
              <a:gd name="T67" fmla="*/ 532 h 598"/>
              <a:gd name="T68" fmla="*/ 149 w 164"/>
              <a:gd name="T69" fmla="*/ 27 h 598"/>
              <a:gd name="T70" fmla="*/ 151 w 164"/>
              <a:gd name="T71" fmla="*/ 27 h 598"/>
              <a:gd name="T72" fmla="*/ 151 w 164"/>
              <a:gd name="T73" fmla="*/ 27 h 598"/>
              <a:gd name="T74" fmla="*/ 157 w 164"/>
              <a:gd name="T75" fmla="*/ 26 h 598"/>
              <a:gd name="T76" fmla="*/ 161 w 164"/>
              <a:gd name="T77" fmla="*/ 23 h 598"/>
              <a:gd name="T78" fmla="*/ 164 w 164"/>
              <a:gd name="T79" fmla="*/ 18 h 598"/>
              <a:gd name="T80" fmla="*/ 164 w 164"/>
              <a:gd name="T81" fmla="*/ 14 h 598"/>
              <a:gd name="T82" fmla="*/ 164 w 164"/>
              <a:gd name="T83" fmla="*/ 14 h 598"/>
              <a:gd name="T84" fmla="*/ 164 w 164"/>
              <a:gd name="T85" fmla="*/ 8 h 598"/>
              <a:gd name="T86" fmla="*/ 161 w 164"/>
              <a:gd name="T87" fmla="*/ 5 h 598"/>
              <a:gd name="T88" fmla="*/ 157 w 164"/>
              <a:gd name="T89" fmla="*/ 2 h 598"/>
              <a:gd name="T90" fmla="*/ 151 w 164"/>
              <a:gd name="T91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64" h="598">
                <a:moveTo>
                  <a:pt x="151" y="0"/>
                </a:moveTo>
                <a:lnTo>
                  <a:pt x="149" y="0"/>
                </a:lnTo>
                <a:lnTo>
                  <a:pt x="17" y="0"/>
                </a:lnTo>
                <a:lnTo>
                  <a:pt x="14" y="0"/>
                </a:lnTo>
                <a:lnTo>
                  <a:pt x="14" y="0"/>
                </a:lnTo>
                <a:lnTo>
                  <a:pt x="9" y="2"/>
                </a:lnTo>
                <a:lnTo>
                  <a:pt x="5" y="5"/>
                </a:lnTo>
                <a:lnTo>
                  <a:pt x="2" y="8"/>
                </a:lnTo>
                <a:lnTo>
                  <a:pt x="0" y="14"/>
                </a:lnTo>
                <a:lnTo>
                  <a:pt x="0" y="14"/>
                </a:lnTo>
                <a:lnTo>
                  <a:pt x="2" y="18"/>
                </a:lnTo>
                <a:lnTo>
                  <a:pt x="5" y="23"/>
                </a:lnTo>
                <a:lnTo>
                  <a:pt x="9" y="26"/>
                </a:lnTo>
                <a:lnTo>
                  <a:pt x="14" y="27"/>
                </a:lnTo>
                <a:lnTo>
                  <a:pt x="17" y="27"/>
                </a:lnTo>
                <a:lnTo>
                  <a:pt x="17" y="532"/>
                </a:lnTo>
                <a:lnTo>
                  <a:pt x="17" y="532"/>
                </a:lnTo>
                <a:lnTo>
                  <a:pt x="17" y="546"/>
                </a:lnTo>
                <a:lnTo>
                  <a:pt x="21" y="558"/>
                </a:lnTo>
                <a:lnTo>
                  <a:pt x="27" y="568"/>
                </a:lnTo>
                <a:lnTo>
                  <a:pt x="36" y="579"/>
                </a:lnTo>
                <a:lnTo>
                  <a:pt x="45" y="586"/>
                </a:lnTo>
                <a:lnTo>
                  <a:pt x="57" y="592"/>
                </a:lnTo>
                <a:lnTo>
                  <a:pt x="69" y="597"/>
                </a:lnTo>
                <a:lnTo>
                  <a:pt x="83" y="598"/>
                </a:lnTo>
                <a:lnTo>
                  <a:pt x="83" y="598"/>
                </a:lnTo>
                <a:lnTo>
                  <a:pt x="97" y="597"/>
                </a:lnTo>
                <a:lnTo>
                  <a:pt x="109" y="592"/>
                </a:lnTo>
                <a:lnTo>
                  <a:pt x="119" y="586"/>
                </a:lnTo>
                <a:lnTo>
                  <a:pt x="130" y="579"/>
                </a:lnTo>
                <a:lnTo>
                  <a:pt x="137" y="568"/>
                </a:lnTo>
                <a:lnTo>
                  <a:pt x="145" y="558"/>
                </a:lnTo>
                <a:lnTo>
                  <a:pt x="148" y="546"/>
                </a:lnTo>
                <a:lnTo>
                  <a:pt x="149" y="532"/>
                </a:lnTo>
                <a:lnTo>
                  <a:pt x="149" y="27"/>
                </a:lnTo>
                <a:lnTo>
                  <a:pt x="151" y="27"/>
                </a:lnTo>
                <a:lnTo>
                  <a:pt x="151" y="27"/>
                </a:lnTo>
                <a:lnTo>
                  <a:pt x="157" y="26"/>
                </a:lnTo>
                <a:lnTo>
                  <a:pt x="161" y="23"/>
                </a:lnTo>
                <a:lnTo>
                  <a:pt x="164" y="18"/>
                </a:lnTo>
                <a:lnTo>
                  <a:pt x="164" y="14"/>
                </a:lnTo>
                <a:lnTo>
                  <a:pt x="164" y="14"/>
                </a:lnTo>
                <a:lnTo>
                  <a:pt x="164" y="8"/>
                </a:lnTo>
                <a:lnTo>
                  <a:pt x="161" y="5"/>
                </a:lnTo>
                <a:lnTo>
                  <a:pt x="157" y="2"/>
                </a:lnTo>
                <a:lnTo>
                  <a:pt x="15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49" name="Freeform 74"/>
          <p:cNvSpPr/>
          <p:nvPr/>
        </p:nvSpPr>
        <p:spPr bwMode="auto">
          <a:xfrm>
            <a:off x="8255106" y="3452513"/>
            <a:ext cx="474968" cy="1293226"/>
          </a:xfrm>
          <a:custGeom>
            <a:avLst/>
            <a:gdLst>
              <a:gd name="T0" fmla="*/ 51 w 101"/>
              <a:gd name="T1" fmla="*/ 275 h 275"/>
              <a:gd name="T2" fmla="*/ 49 w 101"/>
              <a:gd name="T3" fmla="*/ 275 h 275"/>
              <a:gd name="T4" fmla="*/ 49 w 101"/>
              <a:gd name="T5" fmla="*/ 275 h 275"/>
              <a:gd name="T6" fmla="*/ 40 w 101"/>
              <a:gd name="T7" fmla="*/ 273 h 275"/>
              <a:gd name="T8" fmla="*/ 30 w 101"/>
              <a:gd name="T9" fmla="*/ 270 h 275"/>
              <a:gd name="T10" fmla="*/ 22 w 101"/>
              <a:gd name="T11" fmla="*/ 266 h 275"/>
              <a:gd name="T12" fmla="*/ 15 w 101"/>
              <a:gd name="T13" fmla="*/ 260 h 275"/>
              <a:gd name="T14" fmla="*/ 9 w 101"/>
              <a:gd name="T15" fmla="*/ 252 h 275"/>
              <a:gd name="T16" fmla="*/ 4 w 101"/>
              <a:gd name="T17" fmla="*/ 243 h 275"/>
              <a:gd name="T18" fmla="*/ 1 w 101"/>
              <a:gd name="T19" fmla="*/ 234 h 275"/>
              <a:gd name="T20" fmla="*/ 0 w 101"/>
              <a:gd name="T21" fmla="*/ 225 h 275"/>
              <a:gd name="T22" fmla="*/ 0 w 101"/>
              <a:gd name="T23" fmla="*/ 0 h 275"/>
              <a:gd name="T24" fmla="*/ 101 w 101"/>
              <a:gd name="T25" fmla="*/ 0 h 275"/>
              <a:gd name="T26" fmla="*/ 101 w 101"/>
              <a:gd name="T27" fmla="*/ 225 h 275"/>
              <a:gd name="T28" fmla="*/ 101 w 101"/>
              <a:gd name="T29" fmla="*/ 225 h 275"/>
              <a:gd name="T30" fmla="*/ 101 w 101"/>
              <a:gd name="T31" fmla="*/ 234 h 275"/>
              <a:gd name="T32" fmla="*/ 98 w 101"/>
              <a:gd name="T33" fmla="*/ 243 h 275"/>
              <a:gd name="T34" fmla="*/ 93 w 101"/>
              <a:gd name="T35" fmla="*/ 252 h 275"/>
              <a:gd name="T36" fmla="*/ 87 w 101"/>
              <a:gd name="T37" fmla="*/ 260 h 275"/>
              <a:gd name="T38" fmla="*/ 80 w 101"/>
              <a:gd name="T39" fmla="*/ 266 h 275"/>
              <a:gd name="T40" fmla="*/ 71 w 101"/>
              <a:gd name="T41" fmla="*/ 270 h 275"/>
              <a:gd name="T42" fmla="*/ 62 w 101"/>
              <a:gd name="T43" fmla="*/ 273 h 275"/>
              <a:gd name="T44" fmla="*/ 51 w 101"/>
              <a:gd name="T45" fmla="*/ 275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01" h="275">
                <a:moveTo>
                  <a:pt x="51" y="275"/>
                </a:moveTo>
                <a:lnTo>
                  <a:pt x="49" y="275"/>
                </a:lnTo>
                <a:lnTo>
                  <a:pt x="49" y="275"/>
                </a:lnTo>
                <a:lnTo>
                  <a:pt x="40" y="273"/>
                </a:lnTo>
                <a:lnTo>
                  <a:pt x="30" y="270"/>
                </a:lnTo>
                <a:lnTo>
                  <a:pt x="22" y="266"/>
                </a:lnTo>
                <a:lnTo>
                  <a:pt x="15" y="260"/>
                </a:lnTo>
                <a:lnTo>
                  <a:pt x="9" y="252"/>
                </a:lnTo>
                <a:lnTo>
                  <a:pt x="4" y="243"/>
                </a:lnTo>
                <a:lnTo>
                  <a:pt x="1" y="234"/>
                </a:lnTo>
                <a:lnTo>
                  <a:pt x="0" y="225"/>
                </a:lnTo>
                <a:lnTo>
                  <a:pt x="0" y="0"/>
                </a:lnTo>
                <a:lnTo>
                  <a:pt x="101" y="0"/>
                </a:lnTo>
                <a:lnTo>
                  <a:pt x="101" y="225"/>
                </a:lnTo>
                <a:lnTo>
                  <a:pt x="101" y="225"/>
                </a:lnTo>
                <a:lnTo>
                  <a:pt x="101" y="234"/>
                </a:lnTo>
                <a:lnTo>
                  <a:pt x="98" y="243"/>
                </a:lnTo>
                <a:lnTo>
                  <a:pt x="93" y="252"/>
                </a:lnTo>
                <a:lnTo>
                  <a:pt x="87" y="260"/>
                </a:lnTo>
                <a:lnTo>
                  <a:pt x="80" y="266"/>
                </a:lnTo>
                <a:lnTo>
                  <a:pt x="71" y="270"/>
                </a:lnTo>
                <a:lnTo>
                  <a:pt x="62" y="273"/>
                </a:lnTo>
                <a:lnTo>
                  <a:pt x="51" y="27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0" name="Freeform 76"/>
          <p:cNvSpPr/>
          <p:nvPr/>
        </p:nvSpPr>
        <p:spPr bwMode="auto">
          <a:xfrm>
            <a:off x="8104622" y="2022912"/>
            <a:ext cx="390320" cy="2812175"/>
          </a:xfrm>
          <a:custGeom>
            <a:avLst/>
            <a:gdLst>
              <a:gd name="T0" fmla="*/ 83 w 83"/>
              <a:gd name="T1" fmla="*/ 0 h 598"/>
              <a:gd name="T2" fmla="*/ 17 w 83"/>
              <a:gd name="T3" fmla="*/ 0 h 598"/>
              <a:gd name="T4" fmla="*/ 14 w 83"/>
              <a:gd name="T5" fmla="*/ 0 h 598"/>
              <a:gd name="T6" fmla="*/ 14 w 83"/>
              <a:gd name="T7" fmla="*/ 0 h 598"/>
              <a:gd name="T8" fmla="*/ 9 w 83"/>
              <a:gd name="T9" fmla="*/ 2 h 598"/>
              <a:gd name="T10" fmla="*/ 5 w 83"/>
              <a:gd name="T11" fmla="*/ 5 h 598"/>
              <a:gd name="T12" fmla="*/ 2 w 83"/>
              <a:gd name="T13" fmla="*/ 8 h 598"/>
              <a:gd name="T14" fmla="*/ 0 w 83"/>
              <a:gd name="T15" fmla="*/ 14 h 598"/>
              <a:gd name="T16" fmla="*/ 0 w 83"/>
              <a:gd name="T17" fmla="*/ 14 h 598"/>
              <a:gd name="T18" fmla="*/ 2 w 83"/>
              <a:gd name="T19" fmla="*/ 18 h 598"/>
              <a:gd name="T20" fmla="*/ 5 w 83"/>
              <a:gd name="T21" fmla="*/ 23 h 598"/>
              <a:gd name="T22" fmla="*/ 9 w 83"/>
              <a:gd name="T23" fmla="*/ 26 h 598"/>
              <a:gd name="T24" fmla="*/ 14 w 83"/>
              <a:gd name="T25" fmla="*/ 27 h 598"/>
              <a:gd name="T26" fmla="*/ 17 w 83"/>
              <a:gd name="T27" fmla="*/ 27 h 598"/>
              <a:gd name="T28" fmla="*/ 17 w 83"/>
              <a:gd name="T29" fmla="*/ 532 h 598"/>
              <a:gd name="T30" fmla="*/ 17 w 83"/>
              <a:gd name="T31" fmla="*/ 532 h 598"/>
              <a:gd name="T32" fmla="*/ 17 w 83"/>
              <a:gd name="T33" fmla="*/ 546 h 598"/>
              <a:gd name="T34" fmla="*/ 21 w 83"/>
              <a:gd name="T35" fmla="*/ 558 h 598"/>
              <a:gd name="T36" fmla="*/ 27 w 83"/>
              <a:gd name="T37" fmla="*/ 568 h 598"/>
              <a:gd name="T38" fmla="*/ 36 w 83"/>
              <a:gd name="T39" fmla="*/ 579 h 598"/>
              <a:gd name="T40" fmla="*/ 45 w 83"/>
              <a:gd name="T41" fmla="*/ 586 h 598"/>
              <a:gd name="T42" fmla="*/ 57 w 83"/>
              <a:gd name="T43" fmla="*/ 592 h 598"/>
              <a:gd name="T44" fmla="*/ 69 w 83"/>
              <a:gd name="T45" fmla="*/ 597 h 598"/>
              <a:gd name="T46" fmla="*/ 83 w 83"/>
              <a:gd name="T47" fmla="*/ 598 h 598"/>
              <a:gd name="T48" fmla="*/ 83 w 83"/>
              <a:gd name="T49" fmla="*/ 579 h 598"/>
              <a:gd name="T50" fmla="*/ 81 w 83"/>
              <a:gd name="T51" fmla="*/ 579 h 598"/>
              <a:gd name="T52" fmla="*/ 81 w 83"/>
              <a:gd name="T53" fmla="*/ 579 h 598"/>
              <a:gd name="T54" fmla="*/ 72 w 83"/>
              <a:gd name="T55" fmla="*/ 577 h 598"/>
              <a:gd name="T56" fmla="*/ 62 w 83"/>
              <a:gd name="T57" fmla="*/ 574 h 598"/>
              <a:gd name="T58" fmla="*/ 54 w 83"/>
              <a:gd name="T59" fmla="*/ 570 h 598"/>
              <a:gd name="T60" fmla="*/ 47 w 83"/>
              <a:gd name="T61" fmla="*/ 564 h 598"/>
              <a:gd name="T62" fmla="*/ 41 w 83"/>
              <a:gd name="T63" fmla="*/ 556 h 598"/>
              <a:gd name="T64" fmla="*/ 36 w 83"/>
              <a:gd name="T65" fmla="*/ 547 h 598"/>
              <a:gd name="T66" fmla="*/ 33 w 83"/>
              <a:gd name="T67" fmla="*/ 538 h 598"/>
              <a:gd name="T68" fmla="*/ 32 w 83"/>
              <a:gd name="T69" fmla="*/ 529 h 598"/>
              <a:gd name="T70" fmla="*/ 32 w 83"/>
              <a:gd name="T71" fmla="*/ 304 h 598"/>
              <a:gd name="T72" fmla="*/ 83 w 83"/>
              <a:gd name="T73" fmla="*/ 304 h 598"/>
              <a:gd name="T74" fmla="*/ 83 w 83"/>
              <a:gd name="T75" fmla="*/ 0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3" h="598">
                <a:moveTo>
                  <a:pt x="83" y="0"/>
                </a:moveTo>
                <a:lnTo>
                  <a:pt x="17" y="0"/>
                </a:lnTo>
                <a:lnTo>
                  <a:pt x="14" y="0"/>
                </a:lnTo>
                <a:lnTo>
                  <a:pt x="14" y="0"/>
                </a:lnTo>
                <a:lnTo>
                  <a:pt x="9" y="2"/>
                </a:lnTo>
                <a:lnTo>
                  <a:pt x="5" y="5"/>
                </a:lnTo>
                <a:lnTo>
                  <a:pt x="2" y="8"/>
                </a:lnTo>
                <a:lnTo>
                  <a:pt x="0" y="14"/>
                </a:lnTo>
                <a:lnTo>
                  <a:pt x="0" y="14"/>
                </a:lnTo>
                <a:lnTo>
                  <a:pt x="2" y="18"/>
                </a:lnTo>
                <a:lnTo>
                  <a:pt x="5" y="23"/>
                </a:lnTo>
                <a:lnTo>
                  <a:pt x="9" y="26"/>
                </a:lnTo>
                <a:lnTo>
                  <a:pt x="14" y="27"/>
                </a:lnTo>
                <a:lnTo>
                  <a:pt x="17" y="27"/>
                </a:lnTo>
                <a:lnTo>
                  <a:pt x="17" y="532"/>
                </a:lnTo>
                <a:lnTo>
                  <a:pt x="17" y="532"/>
                </a:lnTo>
                <a:lnTo>
                  <a:pt x="17" y="546"/>
                </a:lnTo>
                <a:lnTo>
                  <a:pt x="21" y="558"/>
                </a:lnTo>
                <a:lnTo>
                  <a:pt x="27" y="568"/>
                </a:lnTo>
                <a:lnTo>
                  <a:pt x="36" y="579"/>
                </a:lnTo>
                <a:lnTo>
                  <a:pt x="45" y="586"/>
                </a:lnTo>
                <a:lnTo>
                  <a:pt x="57" y="592"/>
                </a:lnTo>
                <a:lnTo>
                  <a:pt x="69" y="597"/>
                </a:lnTo>
                <a:lnTo>
                  <a:pt x="83" y="598"/>
                </a:lnTo>
                <a:lnTo>
                  <a:pt x="83" y="579"/>
                </a:lnTo>
                <a:lnTo>
                  <a:pt x="81" y="579"/>
                </a:lnTo>
                <a:lnTo>
                  <a:pt x="81" y="579"/>
                </a:lnTo>
                <a:lnTo>
                  <a:pt x="72" y="577"/>
                </a:lnTo>
                <a:lnTo>
                  <a:pt x="62" y="574"/>
                </a:lnTo>
                <a:lnTo>
                  <a:pt x="54" y="570"/>
                </a:lnTo>
                <a:lnTo>
                  <a:pt x="47" y="564"/>
                </a:lnTo>
                <a:lnTo>
                  <a:pt x="41" y="556"/>
                </a:lnTo>
                <a:lnTo>
                  <a:pt x="36" y="547"/>
                </a:lnTo>
                <a:lnTo>
                  <a:pt x="33" y="538"/>
                </a:lnTo>
                <a:lnTo>
                  <a:pt x="32" y="529"/>
                </a:lnTo>
                <a:lnTo>
                  <a:pt x="32" y="304"/>
                </a:lnTo>
                <a:lnTo>
                  <a:pt x="83" y="304"/>
                </a:lnTo>
                <a:lnTo>
                  <a:pt x="8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51" name="Freeform 78"/>
          <p:cNvSpPr/>
          <p:nvPr/>
        </p:nvSpPr>
        <p:spPr bwMode="auto">
          <a:xfrm>
            <a:off x="8255106" y="3452513"/>
            <a:ext cx="239836" cy="1293226"/>
          </a:xfrm>
          <a:custGeom>
            <a:avLst/>
            <a:gdLst>
              <a:gd name="T0" fmla="*/ 51 w 51"/>
              <a:gd name="T1" fmla="*/ 0 h 275"/>
              <a:gd name="T2" fmla="*/ 0 w 51"/>
              <a:gd name="T3" fmla="*/ 0 h 275"/>
              <a:gd name="T4" fmla="*/ 0 w 51"/>
              <a:gd name="T5" fmla="*/ 225 h 275"/>
              <a:gd name="T6" fmla="*/ 0 w 51"/>
              <a:gd name="T7" fmla="*/ 225 h 275"/>
              <a:gd name="T8" fmla="*/ 1 w 51"/>
              <a:gd name="T9" fmla="*/ 234 h 275"/>
              <a:gd name="T10" fmla="*/ 4 w 51"/>
              <a:gd name="T11" fmla="*/ 243 h 275"/>
              <a:gd name="T12" fmla="*/ 9 w 51"/>
              <a:gd name="T13" fmla="*/ 252 h 275"/>
              <a:gd name="T14" fmla="*/ 15 w 51"/>
              <a:gd name="T15" fmla="*/ 260 h 275"/>
              <a:gd name="T16" fmla="*/ 22 w 51"/>
              <a:gd name="T17" fmla="*/ 266 h 275"/>
              <a:gd name="T18" fmla="*/ 30 w 51"/>
              <a:gd name="T19" fmla="*/ 270 h 275"/>
              <a:gd name="T20" fmla="*/ 40 w 51"/>
              <a:gd name="T21" fmla="*/ 273 h 275"/>
              <a:gd name="T22" fmla="*/ 49 w 51"/>
              <a:gd name="T23" fmla="*/ 275 h 275"/>
              <a:gd name="T24" fmla="*/ 51 w 51"/>
              <a:gd name="T25" fmla="*/ 275 h 275"/>
              <a:gd name="T26" fmla="*/ 51 w 51"/>
              <a:gd name="T27" fmla="*/ 0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1" h="275">
                <a:moveTo>
                  <a:pt x="51" y="0"/>
                </a:moveTo>
                <a:lnTo>
                  <a:pt x="0" y="0"/>
                </a:lnTo>
                <a:lnTo>
                  <a:pt x="0" y="225"/>
                </a:lnTo>
                <a:lnTo>
                  <a:pt x="0" y="225"/>
                </a:lnTo>
                <a:lnTo>
                  <a:pt x="1" y="234"/>
                </a:lnTo>
                <a:lnTo>
                  <a:pt x="4" y="243"/>
                </a:lnTo>
                <a:lnTo>
                  <a:pt x="9" y="252"/>
                </a:lnTo>
                <a:lnTo>
                  <a:pt x="15" y="260"/>
                </a:lnTo>
                <a:lnTo>
                  <a:pt x="22" y="266"/>
                </a:lnTo>
                <a:lnTo>
                  <a:pt x="30" y="270"/>
                </a:lnTo>
                <a:lnTo>
                  <a:pt x="40" y="273"/>
                </a:lnTo>
                <a:lnTo>
                  <a:pt x="49" y="275"/>
                </a:lnTo>
                <a:lnTo>
                  <a:pt x="51" y="275"/>
                </a:lnTo>
                <a:lnTo>
                  <a:pt x="5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2" name="Rectangle 79"/>
          <p:cNvSpPr>
            <a:spLocks noChangeArrowheads="1"/>
          </p:cNvSpPr>
          <p:nvPr/>
        </p:nvSpPr>
        <p:spPr bwMode="auto">
          <a:xfrm>
            <a:off x="8588995" y="2958735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3" name="Freeform 80"/>
          <p:cNvSpPr/>
          <p:nvPr/>
        </p:nvSpPr>
        <p:spPr bwMode="auto">
          <a:xfrm>
            <a:off x="8588995" y="3043361"/>
            <a:ext cx="103458" cy="14109"/>
          </a:xfrm>
          <a:custGeom>
            <a:avLst/>
            <a:gdLst>
              <a:gd name="T0" fmla="*/ 22 w 22"/>
              <a:gd name="T1" fmla="*/ 0 h 3"/>
              <a:gd name="T2" fmla="*/ 0 w 22"/>
              <a:gd name="T3" fmla="*/ 0 h 3"/>
              <a:gd name="T4" fmla="*/ 0 w 22"/>
              <a:gd name="T5" fmla="*/ 3 h 3"/>
              <a:gd name="T6" fmla="*/ 22 w 22"/>
              <a:gd name="T7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" h="3">
                <a:moveTo>
                  <a:pt x="22" y="0"/>
                </a:moveTo>
                <a:lnTo>
                  <a:pt x="0" y="0"/>
                </a:lnTo>
                <a:lnTo>
                  <a:pt x="0" y="3"/>
                </a:lnTo>
                <a:lnTo>
                  <a:pt x="22" y="3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4" name="Rectangle 79"/>
          <p:cNvSpPr>
            <a:spLocks noChangeArrowheads="1"/>
          </p:cNvSpPr>
          <p:nvPr/>
        </p:nvSpPr>
        <p:spPr bwMode="auto">
          <a:xfrm>
            <a:off x="8588995" y="3127987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5" name="Rectangle 79"/>
          <p:cNvSpPr>
            <a:spLocks noChangeArrowheads="1"/>
          </p:cNvSpPr>
          <p:nvPr/>
        </p:nvSpPr>
        <p:spPr bwMode="auto">
          <a:xfrm>
            <a:off x="8588995" y="3212613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6" name="Rectangle 79"/>
          <p:cNvSpPr>
            <a:spLocks noChangeArrowheads="1"/>
          </p:cNvSpPr>
          <p:nvPr/>
        </p:nvSpPr>
        <p:spPr bwMode="auto">
          <a:xfrm>
            <a:off x="8588995" y="3297239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7" name="Rectangle 79"/>
          <p:cNvSpPr>
            <a:spLocks noChangeArrowheads="1"/>
          </p:cNvSpPr>
          <p:nvPr/>
        </p:nvSpPr>
        <p:spPr bwMode="auto">
          <a:xfrm>
            <a:off x="8588995" y="3381865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8" name="Rectangle 79"/>
          <p:cNvSpPr>
            <a:spLocks noChangeArrowheads="1"/>
          </p:cNvSpPr>
          <p:nvPr/>
        </p:nvSpPr>
        <p:spPr bwMode="auto">
          <a:xfrm>
            <a:off x="8588995" y="3466491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9" name="Rectangle 79"/>
          <p:cNvSpPr>
            <a:spLocks noChangeArrowheads="1"/>
          </p:cNvSpPr>
          <p:nvPr/>
        </p:nvSpPr>
        <p:spPr bwMode="auto">
          <a:xfrm>
            <a:off x="8588995" y="3551117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0" name="Rectangle 79"/>
          <p:cNvSpPr>
            <a:spLocks noChangeArrowheads="1"/>
          </p:cNvSpPr>
          <p:nvPr/>
        </p:nvSpPr>
        <p:spPr bwMode="auto">
          <a:xfrm>
            <a:off x="8588995" y="3635743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1" name="Rectangle 79"/>
          <p:cNvSpPr>
            <a:spLocks noChangeArrowheads="1"/>
          </p:cNvSpPr>
          <p:nvPr/>
        </p:nvSpPr>
        <p:spPr bwMode="auto">
          <a:xfrm>
            <a:off x="8588995" y="3720365"/>
            <a:ext cx="103458" cy="14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4" name="TextBox 419"/>
          <p:cNvSpPr txBox="1"/>
          <p:nvPr/>
        </p:nvSpPr>
        <p:spPr>
          <a:xfrm>
            <a:off x="9052989" y="2306927"/>
            <a:ext cx="10647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cs typeface="+mn-ea"/>
                <a:sym typeface="+mn-lt"/>
              </a:rPr>
              <a:t>90%</a:t>
            </a:r>
            <a:endParaRPr lang="en-US" sz="32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5" name="Rectangle 29"/>
          <p:cNvSpPr/>
          <p:nvPr/>
        </p:nvSpPr>
        <p:spPr>
          <a:xfrm>
            <a:off x="2389382" y="3395974"/>
            <a:ext cx="1747903" cy="834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6" name="Rectangle 30"/>
          <p:cNvSpPr/>
          <p:nvPr/>
        </p:nvSpPr>
        <p:spPr>
          <a:xfrm>
            <a:off x="2389382" y="3074731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7" name="Rectangle 29"/>
          <p:cNvSpPr/>
          <p:nvPr/>
        </p:nvSpPr>
        <p:spPr>
          <a:xfrm>
            <a:off x="5778062" y="3395974"/>
            <a:ext cx="1747903" cy="834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8" name="Rectangle 30"/>
          <p:cNvSpPr/>
          <p:nvPr/>
        </p:nvSpPr>
        <p:spPr>
          <a:xfrm>
            <a:off x="5778062" y="3074731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9" name="Rectangle 29"/>
          <p:cNvSpPr/>
          <p:nvPr/>
        </p:nvSpPr>
        <p:spPr>
          <a:xfrm>
            <a:off x="9052989" y="3395974"/>
            <a:ext cx="1747903" cy="834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请在此处添加具体内容，文字尽量言简意赅，简单说明即可，不必过于繁琐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0" name="Rectangle 30"/>
          <p:cNvSpPr/>
          <p:nvPr/>
        </p:nvSpPr>
        <p:spPr>
          <a:xfrm>
            <a:off x="9052989" y="3074731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2058341" y="5083567"/>
            <a:ext cx="8078304" cy="552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单击此处添加文字阐述添加简短问题说明文字，单击此处添加文字阐述添加简短问题说明文字。单击此处添加文字阐述添加简短问题说明文字，单击此处添加文字阐述添加简短问题说明文字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 rot="0">
            <a:off x="358140" y="175260"/>
            <a:ext cx="4895216" cy="708025"/>
            <a:chOff x="476650" y="340321"/>
            <a:chExt cx="4895367" cy="707569"/>
          </a:xfrm>
        </p:grpSpPr>
        <p:sp>
          <p:nvSpPr>
            <p:cNvPr id="41" name="椭圆 40"/>
            <p:cNvSpPr/>
            <p:nvPr/>
          </p:nvSpPr>
          <p:spPr>
            <a:xfrm>
              <a:off x="476650" y="530698"/>
              <a:ext cx="369332" cy="369332"/>
            </a:xfrm>
            <a:prstGeom prst="ellipse">
              <a:avLst/>
            </a:prstGeom>
            <a:solidFill>
              <a:srgbClr val="D1A2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2" name="矩形 8"/>
            <p:cNvSpPr/>
            <p:nvPr/>
          </p:nvSpPr>
          <p:spPr>
            <a:xfrm>
              <a:off x="977589" y="340321"/>
              <a:ext cx="2357418" cy="36933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dist"/>
              <a:r>
                <a:rPr lang="zh-CN" altLang="en-US" spc="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输入您的标题</a:t>
              </a:r>
              <a:endParaRPr kumimoji="1" lang="zh-CN" altLang="en-US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1" name="文本框 10"/>
            <p:cNvSpPr txBox="1"/>
            <p:nvPr/>
          </p:nvSpPr>
          <p:spPr>
            <a:xfrm>
              <a:off x="977802" y="709336"/>
              <a:ext cx="43942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PLEASE ADD YOUR TITTLE HERE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797768" y="4131829"/>
            <a:ext cx="14404680" cy="4338735"/>
            <a:chOff x="-797768" y="4131829"/>
            <a:chExt cx="14404680" cy="4338735"/>
          </a:xfrm>
        </p:grpSpPr>
        <p:sp>
          <p:nvSpPr>
            <p:cNvPr id="3" name="任意多边形 30"/>
            <p:cNvSpPr/>
            <p:nvPr/>
          </p:nvSpPr>
          <p:spPr bwMode="auto">
            <a:xfrm>
              <a:off x="865282" y="5363493"/>
              <a:ext cx="12741630" cy="2286835"/>
            </a:xfrm>
            <a:custGeom>
              <a:avLst/>
              <a:gdLst>
                <a:gd name="connsiteX0" fmla="*/ 12182304 w 13162576"/>
                <a:gd name="connsiteY0" fmla="*/ 1037 h 1603483"/>
                <a:gd name="connsiteX1" fmla="*/ 12931231 w 13162576"/>
                <a:gd name="connsiteY1" fmla="*/ 23978 h 1603483"/>
                <a:gd name="connsiteX2" fmla="*/ 13162576 w 13162576"/>
                <a:gd name="connsiteY2" fmla="*/ 47769 h 1603483"/>
                <a:gd name="connsiteX3" fmla="*/ 13162576 w 13162576"/>
                <a:gd name="connsiteY3" fmla="*/ 1169467 h 1603483"/>
                <a:gd name="connsiteX4" fmla="*/ 13028226 w 13162576"/>
                <a:gd name="connsiteY4" fmla="*/ 1142464 h 1603483"/>
                <a:gd name="connsiteX5" fmla="*/ 7459290 w 13162576"/>
                <a:gd name="connsiteY5" fmla="*/ 1308889 h 1603483"/>
                <a:gd name="connsiteX6" fmla="*/ 0 w 13162576"/>
                <a:gd name="connsiteY6" fmla="*/ 649080 h 1603483"/>
                <a:gd name="connsiteX7" fmla="*/ 6954542 w 13162576"/>
                <a:gd name="connsiteY7" fmla="*/ 870980 h 1603483"/>
                <a:gd name="connsiteX8" fmla="*/ 12182304 w 13162576"/>
                <a:gd name="connsiteY8" fmla="*/ 1037 h 1603483"/>
                <a:gd name="connsiteX0-1" fmla="*/ 12182304 w 13162576"/>
                <a:gd name="connsiteY0-2" fmla="*/ 101477 h 1703923"/>
                <a:gd name="connsiteX1-3" fmla="*/ 13162576 w 13162576"/>
                <a:gd name="connsiteY1-4" fmla="*/ 148209 h 1703923"/>
                <a:gd name="connsiteX2-5" fmla="*/ 13162576 w 13162576"/>
                <a:gd name="connsiteY2-6" fmla="*/ 1269907 h 1703923"/>
                <a:gd name="connsiteX3-7" fmla="*/ 13028226 w 13162576"/>
                <a:gd name="connsiteY3-8" fmla="*/ 1242904 h 1703923"/>
                <a:gd name="connsiteX4-9" fmla="*/ 7459290 w 13162576"/>
                <a:gd name="connsiteY4-10" fmla="*/ 1409329 h 1703923"/>
                <a:gd name="connsiteX5-11" fmla="*/ 0 w 13162576"/>
                <a:gd name="connsiteY5-12" fmla="*/ 749520 h 1703923"/>
                <a:gd name="connsiteX6-13" fmla="*/ 6954542 w 13162576"/>
                <a:gd name="connsiteY6-14" fmla="*/ 971420 h 1703923"/>
                <a:gd name="connsiteX7-15" fmla="*/ 12182304 w 13162576"/>
                <a:gd name="connsiteY7-16" fmla="*/ 101477 h 1703923"/>
                <a:gd name="connsiteX0-17" fmla="*/ 12182304 w 13575135"/>
                <a:gd name="connsiteY0-18" fmla="*/ 1867896 h 3470342"/>
                <a:gd name="connsiteX1-19" fmla="*/ 13575135 w 13575135"/>
                <a:gd name="connsiteY1-20" fmla="*/ 13913 h 3470342"/>
                <a:gd name="connsiteX2-21" fmla="*/ 13162576 w 13575135"/>
                <a:gd name="connsiteY2-22" fmla="*/ 3036326 h 3470342"/>
                <a:gd name="connsiteX3-23" fmla="*/ 13028226 w 13575135"/>
                <a:gd name="connsiteY3-24" fmla="*/ 3009323 h 3470342"/>
                <a:gd name="connsiteX4-25" fmla="*/ 7459290 w 13575135"/>
                <a:gd name="connsiteY4-26" fmla="*/ 3175748 h 3470342"/>
                <a:gd name="connsiteX5-27" fmla="*/ 0 w 13575135"/>
                <a:gd name="connsiteY5-28" fmla="*/ 2515939 h 3470342"/>
                <a:gd name="connsiteX6-29" fmla="*/ 6954542 w 13575135"/>
                <a:gd name="connsiteY6-30" fmla="*/ 2737839 h 3470342"/>
                <a:gd name="connsiteX7-31" fmla="*/ 12182304 w 13575135"/>
                <a:gd name="connsiteY7-32" fmla="*/ 1867896 h 3470342"/>
                <a:gd name="connsiteX0-33" fmla="*/ 12182304 w 13575135"/>
                <a:gd name="connsiteY0-34" fmla="*/ 1867896 h 3470342"/>
                <a:gd name="connsiteX1-35" fmla="*/ 13575135 w 13575135"/>
                <a:gd name="connsiteY1-36" fmla="*/ 13913 h 3470342"/>
                <a:gd name="connsiteX2-37" fmla="*/ 13162576 w 13575135"/>
                <a:gd name="connsiteY2-38" fmla="*/ 3036326 h 3470342"/>
                <a:gd name="connsiteX3-39" fmla="*/ 13028226 w 13575135"/>
                <a:gd name="connsiteY3-40" fmla="*/ 3009323 h 3470342"/>
                <a:gd name="connsiteX4-41" fmla="*/ 7459290 w 13575135"/>
                <a:gd name="connsiteY4-42" fmla="*/ 3175748 h 3470342"/>
                <a:gd name="connsiteX5-43" fmla="*/ 0 w 13575135"/>
                <a:gd name="connsiteY5-44" fmla="*/ 2515939 h 3470342"/>
                <a:gd name="connsiteX6-45" fmla="*/ 6954542 w 13575135"/>
                <a:gd name="connsiteY6-46" fmla="*/ 2737839 h 3470342"/>
                <a:gd name="connsiteX7-47" fmla="*/ 12182304 w 13575135"/>
                <a:gd name="connsiteY7-48" fmla="*/ 1867896 h 3470342"/>
                <a:gd name="connsiteX0-49" fmla="*/ 6954542 w 13575135"/>
                <a:gd name="connsiteY0-50" fmla="*/ 2724703 h 3457206"/>
                <a:gd name="connsiteX1-51" fmla="*/ 13575135 w 13575135"/>
                <a:gd name="connsiteY1-52" fmla="*/ 777 h 3457206"/>
                <a:gd name="connsiteX2-53" fmla="*/ 13162576 w 13575135"/>
                <a:gd name="connsiteY2-54" fmla="*/ 3023190 h 3457206"/>
                <a:gd name="connsiteX3-55" fmla="*/ 13028226 w 13575135"/>
                <a:gd name="connsiteY3-56" fmla="*/ 2996187 h 3457206"/>
                <a:gd name="connsiteX4-57" fmla="*/ 7459290 w 13575135"/>
                <a:gd name="connsiteY4-58" fmla="*/ 3162612 h 3457206"/>
                <a:gd name="connsiteX5-59" fmla="*/ 0 w 13575135"/>
                <a:gd name="connsiteY5-60" fmla="*/ 2502803 h 3457206"/>
                <a:gd name="connsiteX6-61" fmla="*/ 6954542 w 13575135"/>
                <a:gd name="connsiteY6-62" fmla="*/ 2724703 h 3457206"/>
                <a:gd name="connsiteX0-63" fmla="*/ 6954542 w 13575135"/>
                <a:gd name="connsiteY0-64" fmla="*/ 2774282 h 3506785"/>
                <a:gd name="connsiteX1-65" fmla="*/ 11404291 w 13575135"/>
                <a:gd name="connsiteY1-66" fmla="*/ 1544254 h 3506785"/>
                <a:gd name="connsiteX2-67" fmla="*/ 13575135 w 13575135"/>
                <a:gd name="connsiteY2-68" fmla="*/ 50356 h 3506785"/>
                <a:gd name="connsiteX3-69" fmla="*/ 13162576 w 13575135"/>
                <a:gd name="connsiteY3-70" fmla="*/ 3072769 h 3506785"/>
                <a:gd name="connsiteX4-71" fmla="*/ 13028226 w 13575135"/>
                <a:gd name="connsiteY4-72" fmla="*/ 3045766 h 3506785"/>
                <a:gd name="connsiteX5-73" fmla="*/ 7459290 w 13575135"/>
                <a:gd name="connsiteY5-74" fmla="*/ 3212191 h 3506785"/>
                <a:gd name="connsiteX6-75" fmla="*/ 0 w 13575135"/>
                <a:gd name="connsiteY6-76" fmla="*/ 2552382 h 3506785"/>
                <a:gd name="connsiteX7-77" fmla="*/ 6954542 w 13575135"/>
                <a:gd name="connsiteY7-78" fmla="*/ 2774282 h 3506785"/>
                <a:gd name="connsiteX0-79" fmla="*/ 6954542 w 14002427"/>
                <a:gd name="connsiteY0-80" fmla="*/ 1570979 h 2303482"/>
                <a:gd name="connsiteX1-81" fmla="*/ 11404291 w 14002427"/>
                <a:gd name="connsiteY1-82" fmla="*/ 340951 h 2303482"/>
                <a:gd name="connsiteX2-83" fmla="*/ 14002427 w 14002427"/>
                <a:gd name="connsiteY2-84" fmla="*/ 246805 h 2303482"/>
                <a:gd name="connsiteX3-85" fmla="*/ 13162576 w 14002427"/>
                <a:gd name="connsiteY3-86" fmla="*/ 1869466 h 2303482"/>
                <a:gd name="connsiteX4-87" fmla="*/ 13028226 w 14002427"/>
                <a:gd name="connsiteY4-88" fmla="*/ 1842463 h 2303482"/>
                <a:gd name="connsiteX5-89" fmla="*/ 7459290 w 14002427"/>
                <a:gd name="connsiteY5-90" fmla="*/ 2008888 h 2303482"/>
                <a:gd name="connsiteX6-91" fmla="*/ 0 w 14002427"/>
                <a:gd name="connsiteY6-92" fmla="*/ 1349079 h 2303482"/>
                <a:gd name="connsiteX7-93" fmla="*/ 6954542 w 14002427"/>
                <a:gd name="connsiteY7-94" fmla="*/ 1570979 h 2303482"/>
                <a:gd name="connsiteX0-95" fmla="*/ 6925074 w 14002427"/>
                <a:gd name="connsiteY0-96" fmla="*/ 1408903 h 2303482"/>
                <a:gd name="connsiteX1-97" fmla="*/ 11404291 w 14002427"/>
                <a:gd name="connsiteY1-98" fmla="*/ 340951 h 2303482"/>
                <a:gd name="connsiteX2-99" fmla="*/ 14002427 w 14002427"/>
                <a:gd name="connsiteY2-100" fmla="*/ 246805 h 2303482"/>
                <a:gd name="connsiteX3-101" fmla="*/ 13162576 w 14002427"/>
                <a:gd name="connsiteY3-102" fmla="*/ 1869466 h 2303482"/>
                <a:gd name="connsiteX4-103" fmla="*/ 13028226 w 14002427"/>
                <a:gd name="connsiteY4-104" fmla="*/ 1842463 h 2303482"/>
                <a:gd name="connsiteX5-105" fmla="*/ 7459290 w 14002427"/>
                <a:gd name="connsiteY5-106" fmla="*/ 2008888 h 2303482"/>
                <a:gd name="connsiteX6-107" fmla="*/ 0 w 14002427"/>
                <a:gd name="connsiteY6-108" fmla="*/ 1349079 h 2303482"/>
                <a:gd name="connsiteX7-109" fmla="*/ 6925074 w 14002427"/>
                <a:gd name="connsiteY7-110" fmla="*/ 1408903 h 2303482"/>
                <a:gd name="connsiteX0-111" fmla="*/ 6925074 w 14002427"/>
                <a:gd name="connsiteY0-112" fmla="*/ 1371108 h 2265687"/>
                <a:gd name="connsiteX1-113" fmla="*/ 10682314 w 14002427"/>
                <a:gd name="connsiteY1-114" fmla="*/ 391562 h 2265687"/>
                <a:gd name="connsiteX2-115" fmla="*/ 14002427 w 14002427"/>
                <a:gd name="connsiteY2-116" fmla="*/ 209010 h 2265687"/>
                <a:gd name="connsiteX3-117" fmla="*/ 13162576 w 14002427"/>
                <a:gd name="connsiteY3-118" fmla="*/ 1831671 h 2265687"/>
                <a:gd name="connsiteX4-119" fmla="*/ 13028226 w 14002427"/>
                <a:gd name="connsiteY4-120" fmla="*/ 1804668 h 2265687"/>
                <a:gd name="connsiteX5-121" fmla="*/ 7459290 w 14002427"/>
                <a:gd name="connsiteY5-122" fmla="*/ 1971093 h 2265687"/>
                <a:gd name="connsiteX6-123" fmla="*/ 0 w 14002427"/>
                <a:gd name="connsiteY6-124" fmla="*/ 1311284 h 2265687"/>
                <a:gd name="connsiteX7-125" fmla="*/ 6925074 w 14002427"/>
                <a:gd name="connsiteY7-126" fmla="*/ 1371108 h 2265687"/>
                <a:gd name="connsiteX0-127" fmla="*/ 6925074 w 14002427"/>
                <a:gd name="connsiteY0-128" fmla="*/ 1389992 h 2284571"/>
                <a:gd name="connsiteX1-129" fmla="*/ 10682314 w 14002427"/>
                <a:gd name="connsiteY1-130" fmla="*/ 410446 h 2284571"/>
                <a:gd name="connsiteX2-131" fmla="*/ 14002427 w 14002427"/>
                <a:gd name="connsiteY2-132" fmla="*/ 227894 h 2284571"/>
                <a:gd name="connsiteX3-133" fmla="*/ 13162576 w 14002427"/>
                <a:gd name="connsiteY3-134" fmla="*/ 1850555 h 2284571"/>
                <a:gd name="connsiteX4-135" fmla="*/ 13028226 w 14002427"/>
                <a:gd name="connsiteY4-136" fmla="*/ 1823552 h 2284571"/>
                <a:gd name="connsiteX5-137" fmla="*/ 7459290 w 14002427"/>
                <a:gd name="connsiteY5-138" fmla="*/ 1989977 h 2284571"/>
                <a:gd name="connsiteX6-139" fmla="*/ 0 w 14002427"/>
                <a:gd name="connsiteY6-140" fmla="*/ 1330168 h 2284571"/>
                <a:gd name="connsiteX7-141" fmla="*/ 6925074 w 14002427"/>
                <a:gd name="connsiteY7-142" fmla="*/ 1389992 h 2284571"/>
                <a:gd name="connsiteX0-143" fmla="*/ 6925074 w 14002427"/>
                <a:gd name="connsiteY0-144" fmla="*/ 1389992 h 2284571"/>
                <a:gd name="connsiteX1-145" fmla="*/ 10682314 w 14002427"/>
                <a:gd name="connsiteY1-146" fmla="*/ 410446 h 2284571"/>
                <a:gd name="connsiteX2-147" fmla="*/ 14002427 w 14002427"/>
                <a:gd name="connsiteY2-148" fmla="*/ 227894 h 2284571"/>
                <a:gd name="connsiteX3-149" fmla="*/ 13162576 w 14002427"/>
                <a:gd name="connsiteY3-150" fmla="*/ 1850555 h 2284571"/>
                <a:gd name="connsiteX4-151" fmla="*/ 13028226 w 14002427"/>
                <a:gd name="connsiteY4-152" fmla="*/ 1823552 h 2284571"/>
                <a:gd name="connsiteX5-153" fmla="*/ 7459290 w 14002427"/>
                <a:gd name="connsiteY5-154" fmla="*/ 1989977 h 2284571"/>
                <a:gd name="connsiteX6-155" fmla="*/ 0 w 14002427"/>
                <a:gd name="connsiteY6-156" fmla="*/ 1330168 h 2284571"/>
                <a:gd name="connsiteX7-157" fmla="*/ 6925074 w 14002427"/>
                <a:gd name="connsiteY7-158" fmla="*/ 1389992 h 2284571"/>
                <a:gd name="connsiteX0-159" fmla="*/ 63878 w 14066305"/>
                <a:gd name="connsiteY0-160" fmla="*/ 1330168 h 2319126"/>
                <a:gd name="connsiteX1-161" fmla="*/ 10746192 w 14066305"/>
                <a:gd name="connsiteY1-162" fmla="*/ 410446 h 2319126"/>
                <a:gd name="connsiteX2-163" fmla="*/ 14066305 w 14066305"/>
                <a:gd name="connsiteY2-164" fmla="*/ 227894 h 2319126"/>
                <a:gd name="connsiteX3-165" fmla="*/ 13226454 w 14066305"/>
                <a:gd name="connsiteY3-166" fmla="*/ 1850555 h 2319126"/>
                <a:gd name="connsiteX4-167" fmla="*/ 13092104 w 14066305"/>
                <a:gd name="connsiteY4-168" fmla="*/ 1823552 h 2319126"/>
                <a:gd name="connsiteX5-169" fmla="*/ 7523168 w 14066305"/>
                <a:gd name="connsiteY5-170" fmla="*/ 1989977 h 2319126"/>
                <a:gd name="connsiteX6-171" fmla="*/ 63878 w 14066305"/>
                <a:gd name="connsiteY6-172" fmla="*/ 1330168 h 2319126"/>
                <a:gd name="connsiteX0-173" fmla="*/ 63878 w 14066305"/>
                <a:gd name="connsiteY0-174" fmla="*/ 1330168 h 2319126"/>
                <a:gd name="connsiteX1-175" fmla="*/ 4616754 w 14066305"/>
                <a:gd name="connsiteY1-176" fmla="*/ 1942804 h 2319126"/>
                <a:gd name="connsiteX2-177" fmla="*/ 10746192 w 14066305"/>
                <a:gd name="connsiteY2-178" fmla="*/ 410446 h 2319126"/>
                <a:gd name="connsiteX3-179" fmla="*/ 14066305 w 14066305"/>
                <a:gd name="connsiteY3-180" fmla="*/ 227894 h 2319126"/>
                <a:gd name="connsiteX4-181" fmla="*/ 13226454 w 14066305"/>
                <a:gd name="connsiteY4-182" fmla="*/ 1850555 h 2319126"/>
                <a:gd name="connsiteX5-183" fmla="*/ 13092104 w 14066305"/>
                <a:gd name="connsiteY5-184" fmla="*/ 1823552 h 2319126"/>
                <a:gd name="connsiteX6-185" fmla="*/ 7523168 w 14066305"/>
                <a:gd name="connsiteY6-186" fmla="*/ 1989977 h 2319126"/>
                <a:gd name="connsiteX7-187" fmla="*/ 63878 w 14066305"/>
                <a:gd name="connsiteY7-188" fmla="*/ 1330168 h 2319126"/>
                <a:gd name="connsiteX0-189" fmla="*/ 63878 w 14066305"/>
                <a:gd name="connsiteY0-190" fmla="*/ 1102274 h 2091232"/>
                <a:gd name="connsiteX1-191" fmla="*/ 4616754 w 14066305"/>
                <a:gd name="connsiteY1-192" fmla="*/ 1714910 h 2091232"/>
                <a:gd name="connsiteX2-193" fmla="*/ 14066305 w 14066305"/>
                <a:gd name="connsiteY2-194" fmla="*/ 0 h 2091232"/>
                <a:gd name="connsiteX3-195" fmla="*/ 13226454 w 14066305"/>
                <a:gd name="connsiteY3-196" fmla="*/ 1622661 h 2091232"/>
                <a:gd name="connsiteX4-197" fmla="*/ 13092104 w 14066305"/>
                <a:gd name="connsiteY4-198" fmla="*/ 1595658 h 2091232"/>
                <a:gd name="connsiteX5-199" fmla="*/ 7523168 w 14066305"/>
                <a:gd name="connsiteY5-200" fmla="*/ 1762083 h 2091232"/>
                <a:gd name="connsiteX6-201" fmla="*/ 63878 w 14066305"/>
                <a:gd name="connsiteY6-202" fmla="*/ 1102274 h 2091232"/>
                <a:gd name="connsiteX0-203" fmla="*/ 63878 w 14066305"/>
                <a:gd name="connsiteY0-204" fmla="*/ 1174292 h 2163250"/>
                <a:gd name="connsiteX1-205" fmla="*/ 4616754 w 14066305"/>
                <a:gd name="connsiteY1-206" fmla="*/ 1786928 h 2163250"/>
                <a:gd name="connsiteX2-207" fmla="*/ 10348368 w 14066305"/>
                <a:gd name="connsiteY2-208" fmla="*/ 313506 h 2163250"/>
                <a:gd name="connsiteX3-209" fmla="*/ 14066305 w 14066305"/>
                <a:gd name="connsiteY3-210" fmla="*/ 72018 h 2163250"/>
                <a:gd name="connsiteX4-211" fmla="*/ 13226454 w 14066305"/>
                <a:gd name="connsiteY4-212" fmla="*/ 1694679 h 2163250"/>
                <a:gd name="connsiteX5-213" fmla="*/ 13092104 w 14066305"/>
                <a:gd name="connsiteY5-214" fmla="*/ 1667676 h 2163250"/>
                <a:gd name="connsiteX6-215" fmla="*/ 7523168 w 14066305"/>
                <a:gd name="connsiteY6-216" fmla="*/ 1834101 h 2163250"/>
                <a:gd name="connsiteX7-217" fmla="*/ 63878 w 14066305"/>
                <a:gd name="connsiteY7-218" fmla="*/ 1174292 h 2163250"/>
                <a:gd name="connsiteX0-219" fmla="*/ 63878 w 14066305"/>
                <a:gd name="connsiteY0-220" fmla="*/ 1369743 h 2358701"/>
                <a:gd name="connsiteX1-221" fmla="*/ 4616754 w 14066305"/>
                <a:gd name="connsiteY1-222" fmla="*/ 1982379 h 2358701"/>
                <a:gd name="connsiteX2-223" fmla="*/ 10451508 w 14066305"/>
                <a:gd name="connsiteY2-224" fmla="*/ 125867 h 2358701"/>
                <a:gd name="connsiteX3-225" fmla="*/ 14066305 w 14066305"/>
                <a:gd name="connsiteY3-226" fmla="*/ 267469 h 2358701"/>
                <a:gd name="connsiteX4-227" fmla="*/ 13226454 w 14066305"/>
                <a:gd name="connsiteY4-228" fmla="*/ 1890130 h 2358701"/>
                <a:gd name="connsiteX5-229" fmla="*/ 13092104 w 14066305"/>
                <a:gd name="connsiteY5-230" fmla="*/ 1863127 h 2358701"/>
                <a:gd name="connsiteX6-231" fmla="*/ 7523168 w 14066305"/>
                <a:gd name="connsiteY6-232" fmla="*/ 2029552 h 2358701"/>
                <a:gd name="connsiteX7-233" fmla="*/ 63878 w 14066305"/>
                <a:gd name="connsiteY7-234" fmla="*/ 1369743 h 2358701"/>
                <a:gd name="connsiteX0-235" fmla="*/ 63878 w 14257850"/>
                <a:gd name="connsiteY0-236" fmla="*/ 1503845 h 2492803"/>
                <a:gd name="connsiteX1-237" fmla="*/ 4616754 w 14257850"/>
                <a:gd name="connsiteY1-238" fmla="*/ 2116481 h 2492803"/>
                <a:gd name="connsiteX2-239" fmla="*/ 10451508 w 14257850"/>
                <a:gd name="connsiteY2-240" fmla="*/ 259969 h 2492803"/>
                <a:gd name="connsiteX3-241" fmla="*/ 14257850 w 14257850"/>
                <a:gd name="connsiteY3-242" fmla="*/ 92153 h 2492803"/>
                <a:gd name="connsiteX4-243" fmla="*/ 13226454 w 14257850"/>
                <a:gd name="connsiteY4-244" fmla="*/ 2024232 h 2492803"/>
                <a:gd name="connsiteX5-245" fmla="*/ 13092104 w 14257850"/>
                <a:gd name="connsiteY5-246" fmla="*/ 1997229 h 2492803"/>
                <a:gd name="connsiteX6-247" fmla="*/ 7523168 w 14257850"/>
                <a:gd name="connsiteY6-248" fmla="*/ 2163654 h 2492803"/>
                <a:gd name="connsiteX7-249" fmla="*/ 63878 w 14257850"/>
                <a:gd name="connsiteY7-250" fmla="*/ 1503845 h 2492803"/>
                <a:gd name="connsiteX0-251" fmla="*/ 51512 w 14512849"/>
                <a:gd name="connsiteY0-252" fmla="*/ 1257047 h 2183521"/>
                <a:gd name="connsiteX1-253" fmla="*/ 4871753 w 14512849"/>
                <a:gd name="connsiteY1-254" fmla="*/ 2116481 h 2183521"/>
                <a:gd name="connsiteX2-255" fmla="*/ 10706507 w 14512849"/>
                <a:gd name="connsiteY2-256" fmla="*/ 259969 h 2183521"/>
                <a:gd name="connsiteX3-257" fmla="*/ 14512849 w 14512849"/>
                <a:gd name="connsiteY3-258" fmla="*/ 92153 h 2183521"/>
                <a:gd name="connsiteX4-259" fmla="*/ 13481453 w 14512849"/>
                <a:gd name="connsiteY4-260" fmla="*/ 2024232 h 2183521"/>
                <a:gd name="connsiteX5-261" fmla="*/ 13347103 w 14512849"/>
                <a:gd name="connsiteY5-262" fmla="*/ 1997229 h 2183521"/>
                <a:gd name="connsiteX6-263" fmla="*/ 7778167 w 14512849"/>
                <a:gd name="connsiteY6-264" fmla="*/ 2163654 h 2183521"/>
                <a:gd name="connsiteX7-265" fmla="*/ 51512 w 14512849"/>
                <a:gd name="connsiteY7-266" fmla="*/ 1257047 h 2183521"/>
                <a:gd name="connsiteX0-267" fmla="*/ 51512 w 14512849"/>
                <a:gd name="connsiteY0-268" fmla="*/ 1257047 h 2484063"/>
                <a:gd name="connsiteX1-269" fmla="*/ 4871753 w 14512849"/>
                <a:gd name="connsiteY1-270" fmla="*/ 2116481 h 2484063"/>
                <a:gd name="connsiteX2-271" fmla="*/ 10706507 w 14512849"/>
                <a:gd name="connsiteY2-272" fmla="*/ 259969 h 2484063"/>
                <a:gd name="connsiteX3-273" fmla="*/ 14512849 w 14512849"/>
                <a:gd name="connsiteY3-274" fmla="*/ 92153 h 2484063"/>
                <a:gd name="connsiteX4-275" fmla="*/ 13481453 w 14512849"/>
                <a:gd name="connsiteY4-276" fmla="*/ 2024232 h 2484063"/>
                <a:gd name="connsiteX5-277" fmla="*/ 13347103 w 14512849"/>
                <a:gd name="connsiteY5-278" fmla="*/ 1997229 h 2484063"/>
                <a:gd name="connsiteX6-279" fmla="*/ 7778167 w 14512849"/>
                <a:gd name="connsiteY6-280" fmla="*/ 2163654 h 2484063"/>
                <a:gd name="connsiteX7-281" fmla="*/ 3876885 w 14512849"/>
                <a:gd name="connsiteY7-282" fmla="*/ 2447388 h 2484063"/>
                <a:gd name="connsiteX8-283" fmla="*/ 51512 w 14512849"/>
                <a:gd name="connsiteY8-284" fmla="*/ 1257047 h 2484063"/>
                <a:gd name="connsiteX0-285" fmla="*/ 51512 w 14512849"/>
                <a:gd name="connsiteY0-286" fmla="*/ 1257047 h 2660069"/>
                <a:gd name="connsiteX1-287" fmla="*/ 4871753 w 14512849"/>
                <a:gd name="connsiteY1-288" fmla="*/ 2116481 h 2660069"/>
                <a:gd name="connsiteX2-289" fmla="*/ 10706507 w 14512849"/>
                <a:gd name="connsiteY2-290" fmla="*/ 259969 h 2660069"/>
                <a:gd name="connsiteX3-291" fmla="*/ 14512849 w 14512849"/>
                <a:gd name="connsiteY3-292" fmla="*/ 92153 h 2660069"/>
                <a:gd name="connsiteX4-293" fmla="*/ 13481453 w 14512849"/>
                <a:gd name="connsiteY4-294" fmla="*/ 2024232 h 2660069"/>
                <a:gd name="connsiteX5-295" fmla="*/ 13347103 w 14512849"/>
                <a:gd name="connsiteY5-296" fmla="*/ 1997229 h 2660069"/>
                <a:gd name="connsiteX6-297" fmla="*/ 7778167 w 14512849"/>
                <a:gd name="connsiteY6-298" fmla="*/ 2163654 h 2660069"/>
                <a:gd name="connsiteX7-299" fmla="*/ 3856318 w 14512849"/>
                <a:gd name="connsiteY7-300" fmla="*/ 2632486 h 2660069"/>
                <a:gd name="connsiteX8-301" fmla="*/ 51512 w 14512849"/>
                <a:gd name="connsiteY8-302" fmla="*/ 1257047 h 2660069"/>
                <a:gd name="connsiteX0-303" fmla="*/ 51512 w 14512849"/>
                <a:gd name="connsiteY0-304" fmla="*/ 1257047 h 2647844"/>
                <a:gd name="connsiteX1-305" fmla="*/ 4871753 w 14512849"/>
                <a:gd name="connsiteY1-306" fmla="*/ 2116481 h 2647844"/>
                <a:gd name="connsiteX2-307" fmla="*/ 10706507 w 14512849"/>
                <a:gd name="connsiteY2-308" fmla="*/ 259969 h 2647844"/>
                <a:gd name="connsiteX3-309" fmla="*/ 14512849 w 14512849"/>
                <a:gd name="connsiteY3-310" fmla="*/ 92153 h 2647844"/>
                <a:gd name="connsiteX4-311" fmla="*/ 13481453 w 14512849"/>
                <a:gd name="connsiteY4-312" fmla="*/ 2024232 h 2647844"/>
                <a:gd name="connsiteX5-313" fmla="*/ 13347103 w 14512849"/>
                <a:gd name="connsiteY5-314" fmla="*/ 1997229 h 2647844"/>
                <a:gd name="connsiteX6-315" fmla="*/ 3856318 w 14512849"/>
                <a:gd name="connsiteY6-316" fmla="*/ 2632486 h 2647844"/>
                <a:gd name="connsiteX7-317" fmla="*/ 51512 w 14512849"/>
                <a:gd name="connsiteY7-318" fmla="*/ 1257047 h 2647844"/>
                <a:gd name="connsiteX0-319" fmla="*/ 51512 w 14512849"/>
                <a:gd name="connsiteY0-320" fmla="*/ 1257047 h 2658218"/>
                <a:gd name="connsiteX1-321" fmla="*/ 4871753 w 14512849"/>
                <a:gd name="connsiteY1-322" fmla="*/ 2116481 h 2658218"/>
                <a:gd name="connsiteX2-323" fmla="*/ 10706507 w 14512849"/>
                <a:gd name="connsiteY2-324" fmla="*/ 259969 h 2658218"/>
                <a:gd name="connsiteX3-325" fmla="*/ 14512849 w 14512849"/>
                <a:gd name="connsiteY3-326" fmla="*/ 92153 h 2658218"/>
                <a:gd name="connsiteX4-327" fmla="*/ 13481453 w 14512849"/>
                <a:gd name="connsiteY4-328" fmla="*/ 2024232 h 2658218"/>
                <a:gd name="connsiteX5-329" fmla="*/ 13347103 w 14512849"/>
                <a:gd name="connsiteY5-330" fmla="*/ 1997229 h 2658218"/>
                <a:gd name="connsiteX6-331" fmla="*/ 10314207 w 14512849"/>
                <a:gd name="connsiteY6-332" fmla="*/ 1748125 h 2658218"/>
                <a:gd name="connsiteX7-333" fmla="*/ 3856318 w 14512849"/>
                <a:gd name="connsiteY7-334" fmla="*/ 2632486 h 2658218"/>
                <a:gd name="connsiteX8-335" fmla="*/ 51512 w 14512849"/>
                <a:gd name="connsiteY8-336" fmla="*/ 1257047 h 2658218"/>
                <a:gd name="connsiteX0-337" fmla="*/ 51512 w 14512849"/>
                <a:gd name="connsiteY0-338" fmla="*/ 1257047 h 2661295"/>
                <a:gd name="connsiteX1-339" fmla="*/ 4871753 w 14512849"/>
                <a:gd name="connsiteY1-340" fmla="*/ 2116481 h 2661295"/>
                <a:gd name="connsiteX2-341" fmla="*/ 10706507 w 14512849"/>
                <a:gd name="connsiteY2-342" fmla="*/ 259969 h 2661295"/>
                <a:gd name="connsiteX3-343" fmla="*/ 14512849 w 14512849"/>
                <a:gd name="connsiteY3-344" fmla="*/ 92153 h 2661295"/>
                <a:gd name="connsiteX4-345" fmla="*/ 13481453 w 14512849"/>
                <a:gd name="connsiteY4-346" fmla="*/ 2024232 h 2661295"/>
                <a:gd name="connsiteX5-347" fmla="*/ 13347103 w 14512849"/>
                <a:gd name="connsiteY5-348" fmla="*/ 1997229 h 2661295"/>
                <a:gd name="connsiteX6-349" fmla="*/ 10314207 w 14512849"/>
                <a:gd name="connsiteY6-350" fmla="*/ 1748125 h 2661295"/>
                <a:gd name="connsiteX7-351" fmla="*/ 3856318 w 14512849"/>
                <a:gd name="connsiteY7-352" fmla="*/ 2632486 h 2661295"/>
                <a:gd name="connsiteX8-353" fmla="*/ 51512 w 14512849"/>
                <a:gd name="connsiteY8-354" fmla="*/ 1257047 h 2661295"/>
                <a:gd name="connsiteX0-355" fmla="*/ 51512 w 14512849"/>
                <a:gd name="connsiteY0-356" fmla="*/ 1257047 h 2502422"/>
                <a:gd name="connsiteX1-357" fmla="*/ 4871753 w 14512849"/>
                <a:gd name="connsiteY1-358" fmla="*/ 2116481 h 2502422"/>
                <a:gd name="connsiteX2-359" fmla="*/ 10706507 w 14512849"/>
                <a:gd name="connsiteY2-360" fmla="*/ 259969 h 2502422"/>
                <a:gd name="connsiteX3-361" fmla="*/ 14512849 w 14512849"/>
                <a:gd name="connsiteY3-362" fmla="*/ 92153 h 2502422"/>
                <a:gd name="connsiteX4-363" fmla="*/ 13481453 w 14512849"/>
                <a:gd name="connsiteY4-364" fmla="*/ 2024232 h 2502422"/>
                <a:gd name="connsiteX5-365" fmla="*/ 13347103 w 14512849"/>
                <a:gd name="connsiteY5-366" fmla="*/ 1997229 h 2502422"/>
                <a:gd name="connsiteX6-367" fmla="*/ 10314207 w 14512849"/>
                <a:gd name="connsiteY6-368" fmla="*/ 1748125 h 2502422"/>
                <a:gd name="connsiteX7-369" fmla="*/ 3568387 w 14512849"/>
                <a:gd name="connsiteY7-370" fmla="*/ 2467954 h 2502422"/>
                <a:gd name="connsiteX8-371" fmla="*/ 51512 w 14512849"/>
                <a:gd name="connsiteY8-372" fmla="*/ 1257047 h 2502422"/>
                <a:gd name="connsiteX0-373" fmla="*/ 51512 w 14512849"/>
                <a:gd name="connsiteY0-374" fmla="*/ 1257047 h 2570123"/>
                <a:gd name="connsiteX1-375" fmla="*/ 4871753 w 14512849"/>
                <a:gd name="connsiteY1-376" fmla="*/ 2116481 h 2570123"/>
                <a:gd name="connsiteX2-377" fmla="*/ 10706507 w 14512849"/>
                <a:gd name="connsiteY2-378" fmla="*/ 259969 h 2570123"/>
                <a:gd name="connsiteX3-379" fmla="*/ 14512849 w 14512849"/>
                <a:gd name="connsiteY3-380" fmla="*/ 92153 h 2570123"/>
                <a:gd name="connsiteX4-381" fmla="*/ 13481453 w 14512849"/>
                <a:gd name="connsiteY4-382" fmla="*/ 2024232 h 2570123"/>
                <a:gd name="connsiteX5-383" fmla="*/ 13347103 w 14512849"/>
                <a:gd name="connsiteY5-384" fmla="*/ 1997229 h 2570123"/>
                <a:gd name="connsiteX6-385" fmla="*/ 10314207 w 14512849"/>
                <a:gd name="connsiteY6-386" fmla="*/ 1748125 h 2570123"/>
                <a:gd name="connsiteX7-387" fmla="*/ 3568387 w 14512849"/>
                <a:gd name="connsiteY7-388" fmla="*/ 2467954 h 2570123"/>
                <a:gd name="connsiteX8-389" fmla="*/ 51512 w 14512849"/>
                <a:gd name="connsiteY8-390" fmla="*/ 1257047 h 2570123"/>
                <a:gd name="connsiteX0-391" fmla="*/ 51512 w 14512849"/>
                <a:gd name="connsiteY0-392" fmla="*/ 1257047 h 2570123"/>
                <a:gd name="connsiteX1-393" fmla="*/ 4871753 w 14512849"/>
                <a:gd name="connsiteY1-394" fmla="*/ 2116481 h 2570123"/>
                <a:gd name="connsiteX2-395" fmla="*/ 10706507 w 14512849"/>
                <a:gd name="connsiteY2-396" fmla="*/ 259969 h 2570123"/>
                <a:gd name="connsiteX3-397" fmla="*/ 14512849 w 14512849"/>
                <a:gd name="connsiteY3-398" fmla="*/ 92153 h 2570123"/>
                <a:gd name="connsiteX4-399" fmla="*/ 13481453 w 14512849"/>
                <a:gd name="connsiteY4-400" fmla="*/ 2024232 h 2570123"/>
                <a:gd name="connsiteX5-401" fmla="*/ 10314207 w 14512849"/>
                <a:gd name="connsiteY5-402" fmla="*/ 1748125 h 2570123"/>
                <a:gd name="connsiteX6-403" fmla="*/ 3568387 w 14512849"/>
                <a:gd name="connsiteY6-404" fmla="*/ 2467954 h 2570123"/>
                <a:gd name="connsiteX7-405" fmla="*/ 51512 w 14512849"/>
                <a:gd name="connsiteY7-406" fmla="*/ 1257047 h 2570123"/>
                <a:gd name="connsiteX0-407" fmla="*/ 51512 w 14512849"/>
                <a:gd name="connsiteY0-408" fmla="*/ 1257047 h 2570123"/>
                <a:gd name="connsiteX1-409" fmla="*/ 4871753 w 14512849"/>
                <a:gd name="connsiteY1-410" fmla="*/ 2116481 h 2570123"/>
                <a:gd name="connsiteX2-411" fmla="*/ 10706507 w 14512849"/>
                <a:gd name="connsiteY2-412" fmla="*/ 259969 h 2570123"/>
                <a:gd name="connsiteX3-413" fmla="*/ 14512849 w 14512849"/>
                <a:gd name="connsiteY3-414" fmla="*/ 92153 h 2570123"/>
                <a:gd name="connsiteX4-415" fmla="*/ 13975050 w 14512849"/>
                <a:gd name="connsiteY4-416" fmla="*/ 1839133 h 2570123"/>
                <a:gd name="connsiteX5-417" fmla="*/ 10314207 w 14512849"/>
                <a:gd name="connsiteY5-418" fmla="*/ 1748125 h 2570123"/>
                <a:gd name="connsiteX6-419" fmla="*/ 3568387 w 14512849"/>
                <a:gd name="connsiteY6-420" fmla="*/ 2467954 h 2570123"/>
                <a:gd name="connsiteX7-421" fmla="*/ 51512 w 14512849"/>
                <a:gd name="connsiteY7-422" fmla="*/ 1257047 h 2570123"/>
                <a:gd name="connsiteX0-423" fmla="*/ 51512 w 14512849"/>
                <a:gd name="connsiteY0-424" fmla="*/ 1257047 h 2570123"/>
                <a:gd name="connsiteX1-425" fmla="*/ 4871753 w 14512849"/>
                <a:gd name="connsiteY1-426" fmla="*/ 2116481 h 2570123"/>
                <a:gd name="connsiteX2-427" fmla="*/ 10706507 w 14512849"/>
                <a:gd name="connsiteY2-428" fmla="*/ 259969 h 2570123"/>
                <a:gd name="connsiteX3-429" fmla="*/ 14512849 w 14512849"/>
                <a:gd name="connsiteY3-430" fmla="*/ 92153 h 2570123"/>
                <a:gd name="connsiteX4-431" fmla="*/ 13975050 w 14512849"/>
                <a:gd name="connsiteY4-432" fmla="*/ 1839133 h 2570123"/>
                <a:gd name="connsiteX5-433" fmla="*/ 10314207 w 14512849"/>
                <a:gd name="connsiteY5-434" fmla="*/ 1748125 h 2570123"/>
                <a:gd name="connsiteX6-435" fmla="*/ 3568387 w 14512849"/>
                <a:gd name="connsiteY6-436" fmla="*/ 2467954 h 2570123"/>
                <a:gd name="connsiteX7-437" fmla="*/ 51512 w 14512849"/>
                <a:gd name="connsiteY7-438" fmla="*/ 1257047 h 2570123"/>
                <a:gd name="connsiteX0-439" fmla="*/ 51512 w 14512849"/>
                <a:gd name="connsiteY0-440" fmla="*/ 1257047 h 2485061"/>
                <a:gd name="connsiteX1-441" fmla="*/ 4871753 w 14512849"/>
                <a:gd name="connsiteY1-442" fmla="*/ 2116481 h 2485061"/>
                <a:gd name="connsiteX2-443" fmla="*/ 10706507 w 14512849"/>
                <a:gd name="connsiteY2-444" fmla="*/ 259969 h 2485061"/>
                <a:gd name="connsiteX3-445" fmla="*/ 14512849 w 14512849"/>
                <a:gd name="connsiteY3-446" fmla="*/ 92153 h 2485061"/>
                <a:gd name="connsiteX4-447" fmla="*/ 13975050 w 14512849"/>
                <a:gd name="connsiteY4-448" fmla="*/ 1839133 h 2485061"/>
                <a:gd name="connsiteX5-449" fmla="*/ 3568387 w 14512849"/>
                <a:gd name="connsiteY5-450" fmla="*/ 2467954 h 2485061"/>
                <a:gd name="connsiteX6-451" fmla="*/ 51512 w 14512849"/>
                <a:gd name="connsiteY6-452" fmla="*/ 1257047 h 2485061"/>
                <a:gd name="connsiteX0-453" fmla="*/ 51512 w 14512849"/>
                <a:gd name="connsiteY0-454" fmla="*/ 1257047 h 2486704"/>
                <a:gd name="connsiteX1-455" fmla="*/ 4871753 w 14512849"/>
                <a:gd name="connsiteY1-456" fmla="*/ 2116481 h 2486704"/>
                <a:gd name="connsiteX2-457" fmla="*/ 10706507 w 14512849"/>
                <a:gd name="connsiteY2-458" fmla="*/ 259969 h 2486704"/>
                <a:gd name="connsiteX3-459" fmla="*/ 14512849 w 14512849"/>
                <a:gd name="connsiteY3-460" fmla="*/ 92153 h 2486704"/>
                <a:gd name="connsiteX4-461" fmla="*/ 13975050 w 14512849"/>
                <a:gd name="connsiteY4-462" fmla="*/ 1839133 h 2486704"/>
                <a:gd name="connsiteX5-463" fmla="*/ 11321966 w 14512849"/>
                <a:gd name="connsiteY5-464" fmla="*/ 1563026 h 2486704"/>
                <a:gd name="connsiteX6-465" fmla="*/ 3568387 w 14512849"/>
                <a:gd name="connsiteY6-466" fmla="*/ 2467954 h 2486704"/>
                <a:gd name="connsiteX7-467" fmla="*/ 51512 w 14512849"/>
                <a:gd name="connsiteY7-468" fmla="*/ 1257047 h 2486704"/>
                <a:gd name="connsiteX0-469" fmla="*/ 51512 w 14512849"/>
                <a:gd name="connsiteY0-470" fmla="*/ 1257047 h 2486704"/>
                <a:gd name="connsiteX1-471" fmla="*/ 4871753 w 14512849"/>
                <a:gd name="connsiteY1-472" fmla="*/ 2116481 h 2486704"/>
                <a:gd name="connsiteX2-473" fmla="*/ 10706507 w 14512849"/>
                <a:gd name="connsiteY2-474" fmla="*/ 259969 h 2486704"/>
                <a:gd name="connsiteX3-475" fmla="*/ 14512849 w 14512849"/>
                <a:gd name="connsiteY3-476" fmla="*/ 92153 h 2486704"/>
                <a:gd name="connsiteX4-477" fmla="*/ 11321966 w 14512849"/>
                <a:gd name="connsiteY4-478" fmla="*/ 1563026 h 2486704"/>
                <a:gd name="connsiteX5-479" fmla="*/ 3568387 w 14512849"/>
                <a:gd name="connsiteY5-480" fmla="*/ 2467954 h 2486704"/>
                <a:gd name="connsiteX6-481" fmla="*/ 51512 w 14512849"/>
                <a:gd name="connsiteY6-482" fmla="*/ 1257047 h 2486704"/>
                <a:gd name="connsiteX0-483" fmla="*/ 51512 w 14512849"/>
                <a:gd name="connsiteY0-484" fmla="*/ 1257047 h 2487839"/>
                <a:gd name="connsiteX1-485" fmla="*/ 4871753 w 14512849"/>
                <a:gd name="connsiteY1-486" fmla="*/ 2116481 h 2487839"/>
                <a:gd name="connsiteX2-487" fmla="*/ 10706507 w 14512849"/>
                <a:gd name="connsiteY2-488" fmla="*/ 259969 h 2487839"/>
                <a:gd name="connsiteX3-489" fmla="*/ 14512849 w 14512849"/>
                <a:gd name="connsiteY3-490" fmla="*/ 92153 h 2487839"/>
                <a:gd name="connsiteX4-491" fmla="*/ 14221846 w 14512849"/>
                <a:gd name="connsiteY4-492" fmla="*/ 1624725 h 2487839"/>
                <a:gd name="connsiteX5-493" fmla="*/ 3568387 w 14512849"/>
                <a:gd name="connsiteY5-494" fmla="*/ 2467954 h 2487839"/>
                <a:gd name="connsiteX6-495" fmla="*/ 51512 w 14512849"/>
                <a:gd name="connsiteY6-496" fmla="*/ 1257047 h 2487839"/>
                <a:gd name="connsiteX0-497" fmla="*/ 51512 w 14512849"/>
                <a:gd name="connsiteY0-498" fmla="*/ 1257047 h 2478786"/>
                <a:gd name="connsiteX1-499" fmla="*/ 4871753 w 14512849"/>
                <a:gd name="connsiteY1-500" fmla="*/ 2116481 h 2478786"/>
                <a:gd name="connsiteX2-501" fmla="*/ 10706507 w 14512849"/>
                <a:gd name="connsiteY2-502" fmla="*/ 259969 h 2478786"/>
                <a:gd name="connsiteX3-503" fmla="*/ 14512849 w 14512849"/>
                <a:gd name="connsiteY3-504" fmla="*/ 92153 h 2478786"/>
                <a:gd name="connsiteX4-505" fmla="*/ 14221846 w 14512849"/>
                <a:gd name="connsiteY4-506" fmla="*/ 1624725 h 2478786"/>
                <a:gd name="connsiteX5-507" fmla="*/ 3568387 w 14512849"/>
                <a:gd name="connsiteY5-508" fmla="*/ 2467954 h 2478786"/>
                <a:gd name="connsiteX6-509" fmla="*/ 51512 w 14512849"/>
                <a:gd name="connsiteY6-510" fmla="*/ 1257047 h 2478786"/>
                <a:gd name="connsiteX0-511" fmla="*/ 51512 w 14512849"/>
                <a:gd name="connsiteY0-512" fmla="*/ 1257047 h 2601510"/>
                <a:gd name="connsiteX1-513" fmla="*/ 4871753 w 14512849"/>
                <a:gd name="connsiteY1-514" fmla="*/ 2116481 h 2601510"/>
                <a:gd name="connsiteX2-515" fmla="*/ 10706507 w 14512849"/>
                <a:gd name="connsiteY2-516" fmla="*/ 259969 h 2601510"/>
                <a:gd name="connsiteX3-517" fmla="*/ 14512849 w 14512849"/>
                <a:gd name="connsiteY3-518" fmla="*/ 92153 h 2601510"/>
                <a:gd name="connsiteX4-519" fmla="*/ 14221846 w 14512849"/>
                <a:gd name="connsiteY4-520" fmla="*/ 1624725 h 2601510"/>
                <a:gd name="connsiteX5-521" fmla="*/ 4123683 w 14512849"/>
                <a:gd name="connsiteY5-522" fmla="*/ 2591353 h 2601510"/>
                <a:gd name="connsiteX6-523" fmla="*/ 51512 w 14512849"/>
                <a:gd name="connsiteY6-524" fmla="*/ 1257047 h 2601510"/>
                <a:gd name="connsiteX0-525" fmla="*/ 51512 w 14512849"/>
                <a:gd name="connsiteY0-526" fmla="*/ 1257047 h 2595516"/>
                <a:gd name="connsiteX1-527" fmla="*/ 4871753 w 14512849"/>
                <a:gd name="connsiteY1-528" fmla="*/ 2116481 h 2595516"/>
                <a:gd name="connsiteX2-529" fmla="*/ 10706507 w 14512849"/>
                <a:gd name="connsiteY2-530" fmla="*/ 259969 h 2595516"/>
                <a:gd name="connsiteX3-531" fmla="*/ 14512849 w 14512849"/>
                <a:gd name="connsiteY3-532" fmla="*/ 92153 h 2595516"/>
                <a:gd name="connsiteX4-533" fmla="*/ 14221846 w 14512849"/>
                <a:gd name="connsiteY4-534" fmla="*/ 1624725 h 2595516"/>
                <a:gd name="connsiteX5-535" fmla="*/ 4123683 w 14512849"/>
                <a:gd name="connsiteY5-536" fmla="*/ 2591353 h 2595516"/>
                <a:gd name="connsiteX6-537" fmla="*/ 51512 w 14512849"/>
                <a:gd name="connsiteY6-538" fmla="*/ 1257047 h 2595516"/>
                <a:gd name="connsiteX0-539" fmla="*/ 51512 w 14512849"/>
                <a:gd name="connsiteY0-540" fmla="*/ 1257047 h 2592047"/>
                <a:gd name="connsiteX1-541" fmla="*/ 4871753 w 14512849"/>
                <a:gd name="connsiteY1-542" fmla="*/ 2116481 h 2592047"/>
                <a:gd name="connsiteX2-543" fmla="*/ 10706507 w 14512849"/>
                <a:gd name="connsiteY2-544" fmla="*/ 259969 h 2592047"/>
                <a:gd name="connsiteX3-545" fmla="*/ 14512849 w 14512849"/>
                <a:gd name="connsiteY3-546" fmla="*/ 92153 h 2592047"/>
                <a:gd name="connsiteX4-547" fmla="*/ 14221846 w 14512849"/>
                <a:gd name="connsiteY4-548" fmla="*/ 1624725 h 2592047"/>
                <a:gd name="connsiteX5-549" fmla="*/ 4123683 w 14512849"/>
                <a:gd name="connsiteY5-550" fmla="*/ 2591353 h 2592047"/>
                <a:gd name="connsiteX6-551" fmla="*/ 51512 w 14512849"/>
                <a:gd name="connsiteY6-552" fmla="*/ 1257047 h 2592047"/>
                <a:gd name="connsiteX0-553" fmla="*/ 75995 w 13426739"/>
                <a:gd name="connsiteY0-554" fmla="*/ 1462713 h 2592047"/>
                <a:gd name="connsiteX1-555" fmla="*/ 3785643 w 13426739"/>
                <a:gd name="connsiteY1-556" fmla="*/ 2116481 h 2592047"/>
                <a:gd name="connsiteX2-557" fmla="*/ 9620397 w 13426739"/>
                <a:gd name="connsiteY2-558" fmla="*/ 259969 h 2592047"/>
                <a:gd name="connsiteX3-559" fmla="*/ 13426739 w 13426739"/>
                <a:gd name="connsiteY3-560" fmla="*/ 92153 h 2592047"/>
                <a:gd name="connsiteX4-561" fmla="*/ 13135736 w 13426739"/>
                <a:gd name="connsiteY4-562" fmla="*/ 1624725 h 2592047"/>
                <a:gd name="connsiteX5-563" fmla="*/ 3037573 w 13426739"/>
                <a:gd name="connsiteY5-564" fmla="*/ 2591353 h 2592047"/>
                <a:gd name="connsiteX6-565" fmla="*/ 75995 w 13426739"/>
                <a:gd name="connsiteY6-566" fmla="*/ 1462713 h 2592047"/>
                <a:gd name="connsiteX0-567" fmla="*/ 70476 w 13421220"/>
                <a:gd name="connsiteY0-568" fmla="*/ 1462713 h 2592047"/>
                <a:gd name="connsiteX1-569" fmla="*/ 3965223 w 13421220"/>
                <a:gd name="connsiteY1-570" fmla="*/ 1972516 h 2592047"/>
                <a:gd name="connsiteX2-571" fmla="*/ 9614878 w 13421220"/>
                <a:gd name="connsiteY2-572" fmla="*/ 259969 h 2592047"/>
                <a:gd name="connsiteX3-573" fmla="*/ 13421220 w 13421220"/>
                <a:gd name="connsiteY3-574" fmla="*/ 92153 h 2592047"/>
                <a:gd name="connsiteX4-575" fmla="*/ 13130217 w 13421220"/>
                <a:gd name="connsiteY4-576" fmla="*/ 1624725 h 2592047"/>
                <a:gd name="connsiteX5-577" fmla="*/ 3032054 w 13421220"/>
                <a:gd name="connsiteY5-578" fmla="*/ 2591353 h 2592047"/>
                <a:gd name="connsiteX6-579" fmla="*/ 70476 w 13421220"/>
                <a:gd name="connsiteY6-580" fmla="*/ 1462713 h 2592047"/>
                <a:gd name="connsiteX0-581" fmla="*/ 70476 w 13421220"/>
                <a:gd name="connsiteY0-582" fmla="*/ 1462713 h 2468699"/>
                <a:gd name="connsiteX1-583" fmla="*/ 3965223 w 13421220"/>
                <a:gd name="connsiteY1-584" fmla="*/ 1972516 h 2468699"/>
                <a:gd name="connsiteX2-585" fmla="*/ 9614878 w 13421220"/>
                <a:gd name="connsiteY2-586" fmla="*/ 259969 h 2468699"/>
                <a:gd name="connsiteX3-587" fmla="*/ 13421220 w 13421220"/>
                <a:gd name="connsiteY3-588" fmla="*/ 92153 h 2468699"/>
                <a:gd name="connsiteX4-589" fmla="*/ 13130217 w 13421220"/>
                <a:gd name="connsiteY4-590" fmla="*/ 1624725 h 2468699"/>
                <a:gd name="connsiteX5-591" fmla="*/ 3299419 w 13421220"/>
                <a:gd name="connsiteY5-592" fmla="*/ 2467954 h 2468699"/>
                <a:gd name="connsiteX6-593" fmla="*/ 70476 w 13421220"/>
                <a:gd name="connsiteY6-594" fmla="*/ 1462713 h 2468699"/>
                <a:gd name="connsiteX0-595" fmla="*/ 79432 w 13142245"/>
                <a:gd name="connsiteY0-596" fmla="*/ 1421580 h 2468699"/>
                <a:gd name="connsiteX1-597" fmla="*/ 3686248 w 13142245"/>
                <a:gd name="connsiteY1-598" fmla="*/ 1972516 h 2468699"/>
                <a:gd name="connsiteX2-599" fmla="*/ 9335903 w 13142245"/>
                <a:gd name="connsiteY2-600" fmla="*/ 259969 h 2468699"/>
                <a:gd name="connsiteX3-601" fmla="*/ 13142245 w 13142245"/>
                <a:gd name="connsiteY3-602" fmla="*/ 92153 h 2468699"/>
                <a:gd name="connsiteX4-603" fmla="*/ 12851242 w 13142245"/>
                <a:gd name="connsiteY4-604" fmla="*/ 1624725 h 2468699"/>
                <a:gd name="connsiteX5-605" fmla="*/ 3020444 w 13142245"/>
                <a:gd name="connsiteY5-606" fmla="*/ 2467954 h 2468699"/>
                <a:gd name="connsiteX6-607" fmla="*/ 79432 w 13142245"/>
                <a:gd name="connsiteY6-608" fmla="*/ 1421580 h 2468699"/>
                <a:gd name="connsiteX0-609" fmla="*/ 79432 w 13142245"/>
                <a:gd name="connsiteY0-610" fmla="*/ 1359880 h 2468699"/>
                <a:gd name="connsiteX1-611" fmla="*/ 3686248 w 13142245"/>
                <a:gd name="connsiteY1-612" fmla="*/ 1972516 h 2468699"/>
                <a:gd name="connsiteX2-613" fmla="*/ 9335903 w 13142245"/>
                <a:gd name="connsiteY2-614" fmla="*/ 259969 h 2468699"/>
                <a:gd name="connsiteX3-615" fmla="*/ 13142245 w 13142245"/>
                <a:gd name="connsiteY3-616" fmla="*/ 92153 h 2468699"/>
                <a:gd name="connsiteX4-617" fmla="*/ 12851242 w 13142245"/>
                <a:gd name="connsiteY4-618" fmla="*/ 1624725 h 2468699"/>
                <a:gd name="connsiteX5-619" fmla="*/ 3020444 w 13142245"/>
                <a:gd name="connsiteY5-620" fmla="*/ 2467954 h 2468699"/>
                <a:gd name="connsiteX6-621" fmla="*/ 79432 w 13142245"/>
                <a:gd name="connsiteY6-622" fmla="*/ 1359880 h 2468699"/>
                <a:gd name="connsiteX0-623" fmla="*/ 89908 w 12885356"/>
                <a:gd name="connsiteY0-624" fmla="*/ 1730077 h 2468699"/>
                <a:gd name="connsiteX1-625" fmla="*/ 3429359 w 12885356"/>
                <a:gd name="connsiteY1-626" fmla="*/ 1972516 h 2468699"/>
                <a:gd name="connsiteX2-627" fmla="*/ 9079014 w 12885356"/>
                <a:gd name="connsiteY2-628" fmla="*/ 259969 h 2468699"/>
                <a:gd name="connsiteX3-629" fmla="*/ 12885356 w 12885356"/>
                <a:gd name="connsiteY3-630" fmla="*/ 92153 h 2468699"/>
                <a:gd name="connsiteX4-631" fmla="*/ 12594353 w 12885356"/>
                <a:gd name="connsiteY4-632" fmla="*/ 1624725 h 2468699"/>
                <a:gd name="connsiteX5-633" fmla="*/ 2763555 w 12885356"/>
                <a:gd name="connsiteY5-634" fmla="*/ 2467954 h 2468699"/>
                <a:gd name="connsiteX6-635" fmla="*/ 89908 w 12885356"/>
                <a:gd name="connsiteY6-636" fmla="*/ 1730077 h 2468699"/>
                <a:gd name="connsiteX0-637" fmla="*/ 89908 w 12885356"/>
                <a:gd name="connsiteY0-638" fmla="*/ 1730077 h 2468883"/>
                <a:gd name="connsiteX1-639" fmla="*/ 3429359 w 12885356"/>
                <a:gd name="connsiteY1-640" fmla="*/ 1972516 h 2468883"/>
                <a:gd name="connsiteX2-641" fmla="*/ 9079014 w 12885356"/>
                <a:gd name="connsiteY2-642" fmla="*/ 259969 h 2468883"/>
                <a:gd name="connsiteX3-643" fmla="*/ 12885356 w 12885356"/>
                <a:gd name="connsiteY3-644" fmla="*/ 92153 h 2468883"/>
                <a:gd name="connsiteX4-645" fmla="*/ 12717752 w 12885356"/>
                <a:gd name="connsiteY4-646" fmla="*/ 1953789 h 2468883"/>
                <a:gd name="connsiteX5-647" fmla="*/ 2763555 w 12885356"/>
                <a:gd name="connsiteY5-648" fmla="*/ 2467954 h 2468883"/>
                <a:gd name="connsiteX6-649" fmla="*/ 89908 w 12885356"/>
                <a:gd name="connsiteY6-650" fmla="*/ 1730077 h 2468883"/>
                <a:gd name="connsiteX0-651" fmla="*/ 102773 w 12640032"/>
                <a:gd name="connsiteY0-652" fmla="*/ 2079390 h 2468883"/>
                <a:gd name="connsiteX1-653" fmla="*/ 3184035 w 12640032"/>
                <a:gd name="connsiteY1-654" fmla="*/ 1972516 h 2468883"/>
                <a:gd name="connsiteX2-655" fmla="*/ 8833690 w 12640032"/>
                <a:gd name="connsiteY2-656" fmla="*/ 259969 h 2468883"/>
                <a:gd name="connsiteX3-657" fmla="*/ 12640032 w 12640032"/>
                <a:gd name="connsiteY3-658" fmla="*/ 92153 h 2468883"/>
                <a:gd name="connsiteX4-659" fmla="*/ 12472428 w 12640032"/>
                <a:gd name="connsiteY4-660" fmla="*/ 1953789 h 2468883"/>
                <a:gd name="connsiteX5-661" fmla="*/ 2518231 w 12640032"/>
                <a:gd name="connsiteY5-662" fmla="*/ 2467954 h 2468883"/>
                <a:gd name="connsiteX6-663" fmla="*/ 102773 w 12640032"/>
                <a:gd name="connsiteY6-664" fmla="*/ 2079390 h 24688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2640032" h="2468883">
                  <a:moveTo>
                    <a:pt x="102773" y="2079390"/>
                  </a:moveTo>
                  <a:cubicBezTo>
                    <a:pt x="-376718" y="1884894"/>
                    <a:pt x="850297" y="2156228"/>
                    <a:pt x="3184035" y="1972516"/>
                  </a:cubicBezTo>
                  <a:cubicBezTo>
                    <a:pt x="4903028" y="1900267"/>
                    <a:pt x="7258765" y="545787"/>
                    <a:pt x="8833690" y="259969"/>
                  </a:cubicBezTo>
                  <a:cubicBezTo>
                    <a:pt x="10408615" y="-25849"/>
                    <a:pt x="12165263" y="-66827"/>
                    <a:pt x="12640032" y="92153"/>
                  </a:cubicBezTo>
                  <a:lnTo>
                    <a:pt x="12472428" y="1953789"/>
                  </a:lnTo>
                  <a:cubicBezTo>
                    <a:pt x="10141554" y="1194799"/>
                    <a:pt x="7084000" y="2508667"/>
                    <a:pt x="2518231" y="2467954"/>
                  </a:cubicBezTo>
                  <a:cubicBezTo>
                    <a:pt x="1230455" y="2316853"/>
                    <a:pt x="-45900" y="2035136"/>
                    <a:pt x="102773" y="20793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任意多边形: 形状 11"/>
            <p:cNvSpPr/>
            <p:nvPr/>
          </p:nvSpPr>
          <p:spPr bwMode="auto">
            <a:xfrm flipV="1">
              <a:off x="-794671" y="4131829"/>
              <a:ext cx="13264303" cy="4338735"/>
            </a:xfrm>
            <a:custGeom>
              <a:avLst/>
              <a:gdLst>
                <a:gd name="connsiteX0" fmla="*/ 8707732 w 13264303"/>
                <a:gd name="connsiteY0" fmla="*/ 1480367 h 4338735"/>
                <a:gd name="connsiteX1" fmla="*/ 9001744 w 13264303"/>
                <a:gd name="connsiteY1" fmla="*/ 1466643 h 4338735"/>
                <a:gd name="connsiteX2" fmla="*/ 10402594 w 13264303"/>
                <a:gd name="connsiteY2" fmla="*/ 1477581 h 4338735"/>
                <a:gd name="connsiteX3" fmla="*/ 10451980 w 13264303"/>
                <a:gd name="connsiteY3" fmla="*/ 1480367 h 4338735"/>
                <a:gd name="connsiteX4" fmla="*/ 189737 w 13264303"/>
                <a:gd name="connsiteY4" fmla="*/ 4338609 h 4338735"/>
                <a:gd name="connsiteX5" fmla="*/ 2247728 w 13264303"/>
                <a:gd name="connsiteY5" fmla="*/ 3885536 h 4338735"/>
                <a:gd name="connsiteX6" fmla="*/ 9001744 w 13264303"/>
                <a:gd name="connsiteY6" fmla="*/ 1911144 h 4338735"/>
                <a:gd name="connsiteX7" fmla="*/ 13264303 w 13264303"/>
                <a:gd name="connsiteY7" fmla="*/ 2455597 h 4338735"/>
                <a:gd name="connsiteX8" fmla="*/ 13264303 w 13264303"/>
                <a:gd name="connsiteY8" fmla="*/ 2122050 h 4338735"/>
                <a:gd name="connsiteX9" fmla="*/ 13264303 w 13264303"/>
                <a:gd name="connsiteY9" fmla="*/ 2011096 h 4338735"/>
                <a:gd name="connsiteX10" fmla="*/ 13264303 w 13264303"/>
                <a:gd name="connsiteY10" fmla="*/ 1982848 h 4338735"/>
                <a:gd name="connsiteX11" fmla="*/ 13264303 w 13264303"/>
                <a:gd name="connsiteY11" fmla="*/ 1946668 h 4338735"/>
                <a:gd name="connsiteX12" fmla="*/ 13264303 w 13264303"/>
                <a:gd name="connsiteY12" fmla="*/ 1928141 h 4338735"/>
                <a:gd name="connsiteX13" fmla="*/ 13264303 w 13264303"/>
                <a:gd name="connsiteY13" fmla="*/ 1852068 h 4338735"/>
                <a:gd name="connsiteX14" fmla="*/ 13264303 w 13264303"/>
                <a:gd name="connsiteY14" fmla="*/ 1773949 h 4338735"/>
                <a:gd name="connsiteX15" fmla="*/ 13264303 w 13264303"/>
                <a:gd name="connsiteY15" fmla="*/ 1759722 h 4338735"/>
                <a:gd name="connsiteX16" fmla="*/ 13264303 w 13264303"/>
                <a:gd name="connsiteY16" fmla="*/ 1695108 h 4338735"/>
                <a:gd name="connsiteX17" fmla="*/ 13264303 w 13264303"/>
                <a:gd name="connsiteY17" fmla="*/ 1683751 h 4338735"/>
                <a:gd name="connsiteX18" fmla="*/ 13264303 w 13264303"/>
                <a:gd name="connsiteY18" fmla="*/ 1677550 h 4338735"/>
                <a:gd name="connsiteX19" fmla="*/ 13264303 w 13264303"/>
                <a:gd name="connsiteY19" fmla="*/ 1663432 h 4338735"/>
                <a:gd name="connsiteX20" fmla="*/ 13264303 w 13264303"/>
                <a:gd name="connsiteY20" fmla="*/ 1636510 h 4338735"/>
                <a:gd name="connsiteX21" fmla="*/ 13264303 w 13264303"/>
                <a:gd name="connsiteY21" fmla="*/ 1624754 h 4338735"/>
                <a:gd name="connsiteX22" fmla="*/ 13264303 w 13264303"/>
                <a:gd name="connsiteY22" fmla="*/ 1600796 h 4338735"/>
                <a:gd name="connsiteX23" fmla="*/ 13264303 w 13264303"/>
                <a:gd name="connsiteY23" fmla="*/ 1565496 h 4338735"/>
                <a:gd name="connsiteX24" fmla="*/ 13264303 w 13264303"/>
                <a:gd name="connsiteY24" fmla="*/ 1557391 h 4338735"/>
                <a:gd name="connsiteX25" fmla="*/ 13264303 w 13264303"/>
                <a:gd name="connsiteY25" fmla="*/ 1519940 h 4338735"/>
                <a:gd name="connsiteX26" fmla="*/ 13264303 w 13264303"/>
                <a:gd name="connsiteY26" fmla="*/ 1507393 h 4338735"/>
                <a:gd name="connsiteX27" fmla="*/ 13264303 w 13264303"/>
                <a:gd name="connsiteY27" fmla="*/ 1502167 h 4338735"/>
                <a:gd name="connsiteX28" fmla="*/ 13264303 w 13264303"/>
                <a:gd name="connsiteY28" fmla="*/ 1490695 h 4338735"/>
                <a:gd name="connsiteX29" fmla="*/ 13264303 w 13264303"/>
                <a:gd name="connsiteY29" fmla="*/ 1480367 h 4338735"/>
                <a:gd name="connsiteX30" fmla="*/ 13264303 w 13264303"/>
                <a:gd name="connsiteY30" fmla="*/ 1432377 h 4338735"/>
                <a:gd name="connsiteX31" fmla="*/ 13264303 w 13264303"/>
                <a:gd name="connsiteY31" fmla="*/ 1350205 h 4338735"/>
                <a:gd name="connsiteX32" fmla="*/ 13264303 w 13264303"/>
                <a:gd name="connsiteY32" fmla="*/ 1329448 h 4338735"/>
                <a:gd name="connsiteX33" fmla="*/ 13264303 w 13264303"/>
                <a:gd name="connsiteY33" fmla="*/ 1302575 h 4338735"/>
                <a:gd name="connsiteX34" fmla="*/ 13264303 w 13264303"/>
                <a:gd name="connsiteY34" fmla="*/ 1274327 h 4338735"/>
                <a:gd name="connsiteX35" fmla="*/ 13264303 w 13264303"/>
                <a:gd name="connsiteY35" fmla="*/ 1250607 h 4338735"/>
                <a:gd name="connsiteX36" fmla="*/ 13264303 w 13264303"/>
                <a:gd name="connsiteY36" fmla="*/ 1219620 h 4338735"/>
                <a:gd name="connsiteX37" fmla="*/ 13264303 w 13264303"/>
                <a:gd name="connsiteY37" fmla="*/ 1180253 h 4338735"/>
                <a:gd name="connsiteX38" fmla="*/ 13264303 w 13264303"/>
                <a:gd name="connsiteY38" fmla="*/ 1174822 h 4338735"/>
                <a:gd name="connsiteX39" fmla="*/ 13264303 w 13264303"/>
                <a:gd name="connsiteY39" fmla="*/ 1143548 h 4338735"/>
                <a:gd name="connsiteX40" fmla="*/ 13264303 w 13264303"/>
                <a:gd name="connsiteY40" fmla="*/ 1120995 h 4338735"/>
                <a:gd name="connsiteX41" fmla="*/ 13264303 w 13264303"/>
                <a:gd name="connsiteY41" fmla="*/ 1075439 h 4338735"/>
                <a:gd name="connsiteX42" fmla="*/ 13264303 w 13264303"/>
                <a:gd name="connsiteY42" fmla="*/ 1051201 h 4338735"/>
                <a:gd name="connsiteX43" fmla="*/ 13264303 w 13264303"/>
                <a:gd name="connsiteY43" fmla="*/ 1046194 h 4338735"/>
                <a:gd name="connsiteX44" fmla="*/ 13264303 w 13264303"/>
                <a:gd name="connsiteY44" fmla="*/ 1035866 h 4338735"/>
                <a:gd name="connsiteX45" fmla="*/ 13264303 w 13264303"/>
                <a:gd name="connsiteY45" fmla="*/ 1002103 h 4338735"/>
                <a:gd name="connsiteX46" fmla="*/ 13264303 w 13264303"/>
                <a:gd name="connsiteY46" fmla="*/ 975230 h 4338735"/>
                <a:gd name="connsiteX47" fmla="*/ 13264303 w 13264303"/>
                <a:gd name="connsiteY47" fmla="*/ 969029 h 4338735"/>
                <a:gd name="connsiteX48" fmla="*/ 13264303 w 13264303"/>
                <a:gd name="connsiteY48" fmla="*/ 954911 h 4338735"/>
                <a:gd name="connsiteX49" fmla="*/ 13264303 w 13264303"/>
                <a:gd name="connsiteY49" fmla="*/ 892275 h 4338735"/>
                <a:gd name="connsiteX50" fmla="*/ 13264303 w 13264303"/>
                <a:gd name="connsiteY50" fmla="*/ 886861 h 4338735"/>
                <a:gd name="connsiteX51" fmla="*/ 13264303 w 13264303"/>
                <a:gd name="connsiteY51" fmla="*/ 848870 h 4338735"/>
                <a:gd name="connsiteX52" fmla="*/ 13264303 w 13264303"/>
                <a:gd name="connsiteY52" fmla="*/ 836951 h 4338735"/>
                <a:gd name="connsiteX53" fmla="*/ 13264303 w 13264303"/>
                <a:gd name="connsiteY53" fmla="*/ 798872 h 4338735"/>
                <a:gd name="connsiteX54" fmla="*/ 13264303 w 13264303"/>
                <a:gd name="connsiteY54" fmla="*/ 793650 h 4338735"/>
                <a:gd name="connsiteX55" fmla="*/ 13264303 w 13264303"/>
                <a:gd name="connsiteY55" fmla="*/ 793646 h 4338735"/>
                <a:gd name="connsiteX56" fmla="*/ 13264303 w 13264303"/>
                <a:gd name="connsiteY56" fmla="*/ 758056 h 4338735"/>
                <a:gd name="connsiteX57" fmla="*/ 13264303 w 13264303"/>
                <a:gd name="connsiteY57" fmla="*/ 731270 h 4338735"/>
                <a:gd name="connsiteX58" fmla="*/ 13264303 w 13264303"/>
                <a:gd name="connsiteY58" fmla="*/ 723856 h 4338735"/>
                <a:gd name="connsiteX59" fmla="*/ 13264303 w 13264303"/>
                <a:gd name="connsiteY59" fmla="*/ 714392 h 4338735"/>
                <a:gd name="connsiteX60" fmla="*/ 13264303 w 13264303"/>
                <a:gd name="connsiteY60" fmla="*/ 708521 h 4338735"/>
                <a:gd name="connsiteX61" fmla="*/ 13264303 w 13264303"/>
                <a:gd name="connsiteY61" fmla="*/ 641684 h 4338735"/>
                <a:gd name="connsiteX62" fmla="*/ 13264303 w 13264303"/>
                <a:gd name="connsiteY62" fmla="*/ 620927 h 4338735"/>
                <a:gd name="connsiteX63" fmla="*/ 13264303 w 13264303"/>
                <a:gd name="connsiteY63" fmla="*/ 542086 h 4338735"/>
                <a:gd name="connsiteX64" fmla="*/ 13264303 w 13264303"/>
                <a:gd name="connsiteY64" fmla="*/ 471732 h 4338735"/>
                <a:gd name="connsiteX65" fmla="*/ 13264303 w 13264303"/>
                <a:gd name="connsiteY65" fmla="*/ 466301 h 4338735"/>
                <a:gd name="connsiteX66" fmla="*/ 13264303 w 13264303"/>
                <a:gd name="connsiteY66" fmla="*/ 412474 h 4338735"/>
                <a:gd name="connsiteX67" fmla="*/ 13264303 w 13264303"/>
                <a:gd name="connsiteY67" fmla="*/ 366918 h 4338735"/>
                <a:gd name="connsiteX68" fmla="*/ 13264303 w 13264303"/>
                <a:gd name="connsiteY68" fmla="*/ 337673 h 4338735"/>
                <a:gd name="connsiteX69" fmla="*/ 13264303 w 13264303"/>
                <a:gd name="connsiteY69" fmla="*/ 327345 h 4338735"/>
                <a:gd name="connsiteX70" fmla="*/ 13264303 w 13264303"/>
                <a:gd name="connsiteY70" fmla="*/ 293582 h 4338735"/>
                <a:gd name="connsiteX71" fmla="*/ 13264303 w 13264303"/>
                <a:gd name="connsiteY71" fmla="*/ 0 h 4338735"/>
                <a:gd name="connsiteX72" fmla="*/ 0 w 13264303"/>
                <a:gd name="connsiteY72" fmla="*/ 0 h 4338735"/>
                <a:gd name="connsiteX73" fmla="*/ 0 w 13264303"/>
                <a:gd name="connsiteY73" fmla="*/ 259007 h 4338735"/>
                <a:gd name="connsiteX74" fmla="*/ 0 w 13264303"/>
                <a:gd name="connsiteY74" fmla="*/ 327345 h 4338735"/>
                <a:gd name="connsiteX75" fmla="*/ 0 w 13264303"/>
                <a:gd name="connsiteY75" fmla="*/ 501832 h 4338735"/>
                <a:gd name="connsiteX76" fmla="*/ 0 w 13264303"/>
                <a:gd name="connsiteY76" fmla="*/ 586352 h 4338735"/>
                <a:gd name="connsiteX77" fmla="*/ 0 w 13264303"/>
                <a:gd name="connsiteY77" fmla="*/ 708521 h 4338735"/>
                <a:gd name="connsiteX78" fmla="*/ 0 w 13264303"/>
                <a:gd name="connsiteY78" fmla="*/ 728995 h 4338735"/>
                <a:gd name="connsiteX79" fmla="*/ 0 w 13264303"/>
                <a:gd name="connsiteY79" fmla="*/ 829177 h 4338735"/>
                <a:gd name="connsiteX80" fmla="*/ 0 w 13264303"/>
                <a:gd name="connsiteY80" fmla="*/ 941021 h 4338735"/>
                <a:gd name="connsiteX81" fmla="*/ 0 w 13264303"/>
                <a:gd name="connsiteY81" fmla="*/ 967528 h 4338735"/>
                <a:gd name="connsiteX82" fmla="*/ 0 w 13264303"/>
                <a:gd name="connsiteY82" fmla="*/ 1035866 h 4338735"/>
                <a:gd name="connsiteX83" fmla="*/ 0 w 13264303"/>
                <a:gd name="connsiteY83" fmla="*/ 1056340 h 4338735"/>
                <a:gd name="connsiteX84" fmla="*/ 0 w 13264303"/>
                <a:gd name="connsiteY84" fmla="*/ 1138430 h 4338735"/>
                <a:gd name="connsiteX85" fmla="*/ 0 w 13264303"/>
                <a:gd name="connsiteY85" fmla="*/ 1210353 h 4338735"/>
                <a:gd name="connsiteX86" fmla="*/ 0 w 13264303"/>
                <a:gd name="connsiteY86" fmla="*/ 1268366 h 4338735"/>
                <a:gd name="connsiteX87" fmla="*/ 0 w 13264303"/>
                <a:gd name="connsiteY87" fmla="*/ 1294873 h 4338735"/>
                <a:gd name="connsiteX88" fmla="*/ 0 w 13264303"/>
                <a:gd name="connsiteY88" fmla="*/ 1321745 h 4338735"/>
                <a:gd name="connsiteX89" fmla="*/ 0 w 13264303"/>
                <a:gd name="connsiteY89" fmla="*/ 1437516 h 4338735"/>
                <a:gd name="connsiteX90" fmla="*/ 0 w 13264303"/>
                <a:gd name="connsiteY90" fmla="*/ 1465775 h 4338735"/>
                <a:gd name="connsiteX91" fmla="*/ 0 w 13264303"/>
                <a:gd name="connsiteY91" fmla="*/ 1480367 h 4338735"/>
                <a:gd name="connsiteX92" fmla="*/ 0 w 13264303"/>
                <a:gd name="connsiteY92" fmla="*/ 1491487 h 4338735"/>
                <a:gd name="connsiteX93" fmla="*/ 0 w 13264303"/>
                <a:gd name="connsiteY93" fmla="*/ 1537698 h 4338735"/>
                <a:gd name="connsiteX94" fmla="*/ 0 w 13264303"/>
                <a:gd name="connsiteY94" fmla="*/ 1648179 h 4338735"/>
                <a:gd name="connsiteX95" fmla="*/ 0 w 13264303"/>
                <a:gd name="connsiteY95" fmla="*/ 1649090 h 4338735"/>
                <a:gd name="connsiteX96" fmla="*/ 0 w 13264303"/>
                <a:gd name="connsiteY96" fmla="*/ 1649542 h 4338735"/>
                <a:gd name="connsiteX97" fmla="*/ 0 w 13264303"/>
                <a:gd name="connsiteY97" fmla="*/ 1739374 h 4338735"/>
                <a:gd name="connsiteX98" fmla="*/ 0 w 13264303"/>
                <a:gd name="connsiteY98" fmla="*/ 1764861 h 4338735"/>
                <a:gd name="connsiteX99" fmla="*/ 0 w 13264303"/>
                <a:gd name="connsiteY99" fmla="*/ 1792342 h 4338735"/>
                <a:gd name="connsiteX100" fmla="*/ 0 w 13264303"/>
                <a:gd name="connsiteY100" fmla="*/ 1818832 h 4338735"/>
                <a:gd name="connsiteX101" fmla="*/ 0 w 13264303"/>
                <a:gd name="connsiteY101" fmla="*/ 1846951 h 4338735"/>
                <a:gd name="connsiteX102" fmla="*/ 0 w 13264303"/>
                <a:gd name="connsiteY102" fmla="*/ 1924499 h 4338735"/>
                <a:gd name="connsiteX103" fmla="*/ 0 w 13264303"/>
                <a:gd name="connsiteY103" fmla="*/ 1975523 h 4338735"/>
                <a:gd name="connsiteX104" fmla="*/ 0 w 13264303"/>
                <a:gd name="connsiteY104" fmla="*/ 1976887 h 4338735"/>
                <a:gd name="connsiteX105" fmla="*/ 0 w 13264303"/>
                <a:gd name="connsiteY105" fmla="*/ 1982199 h 4338735"/>
                <a:gd name="connsiteX106" fmla="*/ 0 w 13264303"/>
                <a:gd name="connsiteY106" fmla="*/ 2030266 h 4338735"/>
                <a:gd name="connsiteX107" fmla="*/ 0 w 13264303"/>
                <a:gd name="connsiteY107" fmla="*/ 2045172 h 4338735"/>
                <a:gd name="connsiteX108" fmla="*/ 0 w 13264303"/>
                <a:gd name="connsiteY108" fmla="*/ 2119687 h 4338735"/>
                <a:gd name="connsiteX109" fmla="*/ 0 w 13264303"/>
                <a:gd name="connsiteY109" fmla="*/ 2154882 h 4338735"/>
                <a:gd name="connsiteX110" fmla="*/ 0 w 13264303"/>
                <a:gd name="connsiteY110" fmla="*/ 2174296 h 4338735"/>
                <a:gd name="connsiteX111" fmla="*/ 0 w 13264303"/>
                <a:gd name="connsiteY111" fmla="*/ 2200008 h 4338735"/>
                <a:gd name="connsiteX112" fmla="*/ 0 w 13264303"/>
                <a:gd name="connsiteY112" fmla="*/ 2209362 h 4338735"/>
                <a:gd name="connsiteX113" fmla="*/ 0 w 13264303"/>
                <a:gd name="connsiteY113" fmla="*/ 2251844 h 4338735"/>
                <a:gd name="connsiteX114" fmla="*/ 0 w 13264303"/>
                <a:gd name="connsiteY114" fmla="*/ 2254152 h 4338735"/>
                <a:gd name="connsiteX115" fmla="*/ 0 w 13264303"/>
                <a:gd name="connsiteY115" fmla="*/ 2343504 h 4338735"/>
                <a:gd name="connsiteX116" fmla="*/ 0 w 13264303"/>
                <a:gd name="connsiteY116" fmla="*/ 2356700 h 4338735"/>
                <a:gd name="connsiteX117" fmla="*/ 0 w 13264303"/>
                <a:gd name="connsiteY117" fmla="*/ 2357611 h 4338735"/>
                <a:gd name="connsiteX118" fmla="*/ 0 w 13264303"/>
                <a:gd name="connsiteY118" fmla="*/ 2372517 h 4338735"/>
                <a:gd name="connsiteX119" fmla="*/ 0 w 13264303"/>
                <a:gd name="connsiteY119" fmla="*/ 2421388 h 4338735"/>
                <a:gd name="connsiteX120" fmla="*/ 0 w 13264303"/>
                <a:gd name="connsiteY120" fmla="*/ 2423459 h 4338735"/>
                <a:gd name="connsiteX121" fmla="*/ 0 w 13264303"/>
                <a:gd name="connsiteY121" fmla="*/ 2482227 h 4338735"/>
                <a:gd name="connsiteX122" fmla="*/ 0 w 13264303"/>
                <a:gd name="connsiteY122" fmla="*/ 2494540 h 4338735"/>
                <a:gd name="connsiteX123" fmla="*/ 0 w 13264303"/>
                <a:gd name="connsiteY123" fmla="*/ 2500863 h 4338735"/>
                <a:gd name="connsiteX124" fmla="*/ 0 w 13264303"/>
                <a:gd name="connsiteY124" fmla="*/ 2527353 h 4338735"/>
                <a:gd name="connsiteX125" fmla="*/ 0 w 13264303"/>
                <a:gd name="connsiteY125" fmla="*/ 2557269 h 4338735"/>
                <a:gd name="connsiteX126" fmla="*/ 0 w 13264303"/>
                <a:gd name="connsiteY126" fmla="*/ 2581497 h 4338735"/>
                <a:gd name="connsiteX127" fmla="*/ 0 w 13264303"/>
                <a:gd name="connsiteY127" fmla="*/ 2612168 h 4338735"/>
                <a:gd name="connsiteX128" fmla="*/ 0 w 13264303"/>
                <a:gd name="connsiteY128" fmla="*/ 2618797 h 4338735"/>
                <a:gd name="connsiteX129" fmla="*/ 0 w 13264303"/>
                <a:gd name="connsiteY129" fmla="*/ 2633020 h 4338735"/>
                <a:gd name="connsiteX130" fmla="*/ 0 w 13264303"/>
                <a:gd name="connsiteY130" fmla="*/ 2670849 h 4338735"/>
                <a:gd name="connsiteX131" fmla="*/ 0 w 13264303"/>
                <a:gd name="connsiteY131" fmla="*/ 2684044 h 4338735"/>
                <a:gd name="connsiteX132" fmla="*/ 0 w 13264303"/>
                <a:gd name="connsiteY132" fmla="*/ 2700563 h 4338735"/>
                <a:gd name="connsiteX133" fmla="*/ 0 w 13264303"/>
                <a:gd name="connsiteY133" fmla="*/ 2750804 h 4338735"/>
                <a:gd name="connsiteX134" fmla="*/ 0 w 13264303"/>
                <a:gd name="connsiteY134" fmla="*/ 2753693 h 4338735"/>
                <a:gd name="connsiteX135" fmla="*/ 0 w 13264303"/>
                <a:gd name="connsiteY135" fmla="*/ 2763901 h 4338735"/>
                <a:gd name="connsiteX136" fmla="*/ 0 w 13264303"/>
                <a:gd name="connsiteY136" fmla="*/ 2802112 h 4338735"/>
                <a:gd name="connsiteX137" fmla="*/ 0 w 13264303"/>
                <a:gd name="connsiteY137" fmla="*/ 2806358 h 4338735"/>
                <a:gd name="connsiteX138" fmla="*/ 0 w 13264303"/>
                <a:gd name="connsiteY138" fmla="*/ 2821885 h 4338735"/>
                <a:gd name="connsiteX139" fmla="*/ 0 w 13264303"/>
                <a:gd name="connsiteY139" fmla="*/ 2828208 h 4338735"/>
                <a:gd name="connsiteX140" fmla="*/ 0 w 13264303"/>
                <a:gd name="connsiteY140" fmla="*/ 2832111 h 4338735"/>
                <a:gd name="connsiteX141" fmla="*/ 0 w 13264303"/>
                <a:gd name="connsiteY141" fmla="*/ 2850903 h 4338735"/>
                <a:gd name="connsiteX142" fmla="*/ 0 w 13264303"/>
                <a:gd name="connsiteY142" fmla="*/ 2863403 h 4338735"/>
                <a:gd name="connsiteX143" fmla="*/ 0 w 13264303"/>
                <a:gd name="connsiteY143" fmla="*/ 2884614 h 4338735"/>
                <a:gd name="connsiteX144" fmla="*/ 0 w 13264303"/>
                <a:gd name="connsiteY144" fmla="*/ 2960365 h 4338735"/>
                <a:gd name="connsiteX145" fmla="*/ 0 w 13264303"/>
                <a:gd name="connsiteY145" fmla="*/ 2962673 h 4338735"/>
                <a:gd name="connsiteX146" fmla="*/ 0 w 13264303"/>
                <a:gd name="connsiteY146" fmla="*/ 2971854 h 4338735"/>
                <a:gd name="connsiteX147" fmla="*/ 0 w 13264303"/>
                <a:gd name="connsiteY147" fmla="*/ 2981536 h 4338735"/>
                <a:gd name="connsiteX148" fmla="*/ 0 w 13264303"/>
                <a:gd name="connsiteY148" fmla="*/ 3052025 h 4338735"/>
                <a:gd name="connsiteX149" fmla="*/ 0 w 13264303"/>
                <a:gd name="connsiteY149" fmla="*/ 3054371 h 4338735"/>
                <a:gd name="connsiteX150" fmla="*/ 0 w 13264303"/>
                <a:gd name="connsiteY150" fmla="*/ 3081038 h 4338735"/>
                <a:gd name="connsiteX151" fmla="*/ 0 w 13264303"/>
                <a:gd name="connsiteY151" fmla="*/ 3106560 h 4338735"/>
                <a:gd name="connsiteX152" fmla="*/ 0 w 13264303"/>
                <a:gd name="connsiteY152" fmla="*/ 3128546 h 4338735"/>
                <a:gd name="connsiteX153" fmla="*/ 0 w 13264303"/>
                <a:gd name="connsiteY153" fmla="*/ 3131980 h 4338735"/>
                <a:gd name="connsiteX154" fmla="*/ 0 w 13264303"/>
                <a:gd name="connsiteY154" fmla="*/ 3141544 h 4338735"/>
                <a:gd name="connsiteX155" fmla="*/ 0 w 13264303"/>
                <a:gd name="connsiteY155" fmla="*/ 3178248 h 4338735"/>
                <a:gd name="connsiteX156" fmla="*/ 0 w 13264303"/>
                <a:gd name="connsiteY156" fmla="*/ 3190748 h 4338735"/>
                <a:gd name="connsiteX157" fmla="*/ 0 w 13264303"/>
                <a:gd name="connsiteY157" fmla="*/ 3203061 h 4338735"/>
                <a:gd name="connsiteX158" fmla="*/ 0 w 13264303"/>
                <a:gd name="connsiteY158" fmla="*/ 3265790 h 4338735"/>
                <a:gd name="connsiteX159" fmla="*/ 0 w 13264303"/>
                <a:gd name="connsiteY159" fmla="*/ 3272709 h 4338735"/>
                <a:gd name="connsiteX160" fmla="*/ 0 w 13264303"/>
                <a:gd name="connsiteY160" fmla="*/ 3290018 h 4338735"/>
                <a:gd name="connsiteX161" fmla="*/ 0 w 13264303"/>
                <a:gd name="connsiteY161" fmla="*/ 3320689 h 4338735"/>
                <a:gd name="connsiteX162" fmla="*/ 0 w 13264303"/>
                <a:gd name="connsiteY162" fmla="*/ 3379370 h 4338735"/>
                <a:gd name="connsiteX163" fmla="*/ 0 w 13264303"/>
                <a:gd name="connsiteY163" fmla="*/ 3404866 h 4338735"/>
                <a:gd name="connsiteX164" fmla="*/ 0 w 13264303"/>
                <a:gd name="connsiteY164" fmla="*/ 3409084 h 4338735"/>
                <a:gd name="connsiteX165" fmla="*/ 0 w 13264303"/>
                <a:gd name="connsiteY165" fmla="*/ 3459325 h 4338735"/>
                <a:gd name="connsiteX166" fmla="*/ 0 w 13264303"/>
                <a:gd name="connsiteY166" fmla="*/ 3472422 h 4338735"/>
                <a:gd name="connsiteX167" fmla="*/ 0 w 13264303"/>
                <a:gd name="connsiteY167" fmla="*/ 3514879 h 4338735"/>
                <a:gd name="connsiteX168" fmla="*/ 0 w 13264303"/>
                <a:gd name="connsiteY168" fmla="*/ 3525539 h 4338735"/>
                <a:gd name="connsiteX169" fmla="*/ 0 w 13264303"/>
                <a:gd name="connsiteY169" fmla="*/ 3530406 h 4338735"/>
                <a:gd name="connsiteX170" fmla="*/ 0 w 13264303"/>
                <a:gd name="connsiteY170" fmla="*/ 3540632 h 4338735"/>
                <a:gd name="connsiteX171" fmla="*/ 0 w 13264303"/>
                <a:gd name="connsiteY171" fmla="*/ 3559424 h 4338735"/>
                <a:gd name="connsiteX172" fmla="*/ 0 w 13264303"/>
                <a:gd name="connsiteY172" fmla="*/ 3593135 h 4338735"/>
                <a:gd name="connsiteX173" fmla="*/ 0 w 13264303"/>
                <a:gd name="connsiteY173" fmla="*/ 3635249 h 4338735"/>
                <a:gd name="connsiteX174" fmla="*/ 0 w 13264303"/>
                <a:gd name="connsiteY174" fmla="*/ 3690057 h 4338735"/>
                <a:gd name="connsiteX175" fmla="*/ 0 w 13264303"/>
                <a:gd name="connsiteY175" fmla="*/ 3734519 h 4338735"/>
                <a:gd name="connsiteX176" fmla="*/ 0 w 13264303"/>
                <a:gd name="connsiteY176" fmla="*/ 3762892 h 4338735"/>
                <a:gd name="connsiteX177" fmla="*/ 0 w 13264303"/>
                <a:gd name="connsiteY177" fmla="*/ 3815081 h 4338735"/>
                <a:gd name="connsiteX178" fmla="*/ 0 w 13264303"/>
                <a:gd name="connsiteY178" fmla="*/ 3823871 h 4338735"/>
                <a:gd name="connsiteX179" fmla="*/ 0 w 13264303"/>
                <a:gd name="connsiteY179" fmla="*/ 3850065 h 4338735"/>
                <a:gd name="connsiteX180" fmla="*/ 0 w 13264303"/>
                <a:gd name="connsiteY180" fmla="*/ 3886769 h 4338735"/>
                <a:gd name="connsiteX181" fmla="*/ 0 w 13264303"/>
                <a:gd name="connsiteY181" fmla="*/ 3903826 h 4338735"/>
                <a:gd name="connsiteX182" fmla="*/ 0 w 13264303"/>
                <a:gd name="connsiteY182" fmla="*/ 4331270 h 4338735"/>
                <a:gd name="connsiteX183" fmla="*/ 189737 w 13264303"/>
                <a:gd name="connsiteY183" fmla="*/ 4338609 h 4338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</a:cxnLst>
              <a:rect l="l" t="t" r="r" b="b"/>
              <a:pathLst>
                <a:path w="13264303" h="4338735">
                  <a:moveTo>
                    <a:pt x="8707732" y="1480367"/>
                  </a:moveTo>
                  <a:lnTo>
                    <a:pt x="9001744" y="1466643"/>
                  </a:lnTo>
                  <a:cubicBezTo>
                    <a:pt x="9530840" y="1454303"/>
                    <a:pt x="9994815" y="1459632"/>
                    <a:pt x="10402594" y="1477581"/>
                  </a:cubicBezTo>
                  <a:lnTo>
                    <a:pt x="10451980" y="1480367"/>
                  </a:lnTo>
                  <a:close/>
                  <a:moveTo>
                    <a:pt x="189737" y="4338609"/>
                  </a:moveTo>
                  <a:cubicBezTo>
                    <a:pt x="552792" y="4341553"/>
                    <a:pt x="1386551" y="4296120"/>
                    <a:pt x="2247728" y="3885536"/>
                  </a:cubicBezTo>
                  <a:cubicBezTo>
                    <a:pt x="3655943" y="3215439"/>
                    <a:pt x="5968666" y="1979948"/>
                    <a:pt x="9001744" y="1911144"/>
                  </a:cubicBezTo>
                  <a:cubicBezTo>
                    <a:pt x="11823591" y="1845331"/>
                    <a:pt x="12793093" y="2282090"/>
                    <a:pt x="13264303" y="2455597"/>
                  </a:cubicBezTo>
                  <a:cubicBezTo>
                    <a:pt x="13264303" y="2434283"/>
                    <a:pt x="13264303" y="2291812"/>
                    <a:pt x="13264303" y="2122050"/>
                  </a:cubicBezTo>
                  <a:lnTo>
                    <a:pt x="13264303" y="2011096"/>
                  </a:lnTo>
                  <a:cubicBezTo>
                    <a:pt x="13264303" y="2006656"/>
                    <a:pt x="13264303" y="1996957"/>
                    <a:pt x="13264303" y="1982848"/>
                  </a:cubicBezTo>
                  <a:lnTo>
                    <a:pt x="13264303" y="1946668"/>
                  </a:lnTo>
                  <a:lnTo>
                    <a:pt x="13264303" y="1928141"/>
                  </a:lnTo>
                  <a:cubicBezTo>
                    <a:pt x="13264303" y="1906062"/>
                    <a:pt x="13264303" y="1880421"/>
                    <a:pt x="13264303" y="1852068"/>
                  </a:cubicBezTo>
                  <a:lnTo>
                    <a:pt x="13264303" y="1773949"/>
                  </a:lnTo>
                  <a:lnTo>
                    <a:pt x="13264303" y="1759722"/>
                  </a:lnTo>
                  <a:lnTo>
                    <a:pt x="13264303" y="1695108"/>
                  </a:lnTo>
                  <a:lnTo>
                    <a:pt x="13264303" y="1683751"/>
                  </a:lnTo>
                  <a:lnTo>
                    <a:pt x="13264303" y="1677550"/>
                  </a:lnTo>
                  <a:lnTo>
                    <a:pt x="13264303" y="1663432"/>
                  </a:lnTo>
                  <a:cubicBezTo>
                    <a:pt x="13264303" y="1656046"/>
                    <a:pt x="13264303" y="1647011"/>
                    <a:pt x="13264303" y="1636510"/>
                  </a:cubicBezTo>
                  <a:lnTo>
                    <a:pt x="13264303" y="1624754"/>
                  </a:lnTo>
                  <a:lnTo>
                    <a:pt x="13264303" y="1600796"/>
                  </a:lnTo>
                  <a:lnTo>
                    <a:pt x="13264303" y="1565496"/>
                  </a:lnTo>
                  <a:lnTo>
                    <a:pt x="13264303" y="1557391"/>
                  </a:lnTo>
                  <a:lnTo>
                    <a:pt x="13264303" y="1519940"/>
                  </a:lnTo>
                  <a:lnTo>
                    <a:pt x="13264303" y="1507393"/>
                  </a:lnTo>
                  <a:lnTo>
                    <a:pt x="13264303" y="1502167"/>
                  </a:lnTo>
                  <a:lnTo>
                    <a:pt x="13264303" y="1490695"/>
                  </a:lnTo>
                  <a:lnTo>
                    <a:pt x="13264303" y="1480367"/>
                  </a:lnTo>
                  <a:lnTo>
                    <a:pt x="13264303" y="1432377"/>
                  </a:lnTo>
                  <a:cubicBezTo>
                    <a:pt x="13264303" y="1406034"/>
                    <a:pt x="13264303" y="1378498"/>
                    <a:pt x="13264303" y="1350205"/>
                  </a:cubicBezTo>
                  <a:lnTo>
                    <a:pt x="13264303" y="1329448"/>
                  </a:lnTo>
                  <a:lnTo>
                    <a:pt x="13264303" y="1302575"/>
                  </a:lnTo>
                  <a:cubicBezTo>
                    <a:pt x="13264303" y="1298135"/>
                    <a:pt x="13264303" y="1288436"/>
                    <a:pt x="13264303" y="1274327"/>
                  </a:cubicBezTo>
                  <a:lnTo>
                    <a:pt x="13264303" y="1250607"/>
                  </a:lnTo>
                  <a:lnTo>
                    <a:pt x="13264303" y="1219620"/>
                  </a:lnTo>
                  <a:lnTo>
                    <a:pt x="13264303" y="1180253"/>
                  </a:lnTo>
                  <a:lnTo>
                    <a:pt x="13264303" y="1174822"/>
                  </a:lnTo>
                  <a:lnTo>
                    <a:pt x="13264303" y="1143548"/>
                  </a:lnTo>
                  <a:lnTo>
                    <a:pt x="13264303" y="1120995"/>
                  </a:lnTo>
                  <a:lnTo>
                    <a:pt x="13264303" y="1075439"/>
                  </a:lnTo>
                  <a:lnTo>
                    <a:pt x="13264303" y="1051201"/>
                  </a:lnTo>
                  <a:lnTo>
                    <a:pt x="13264303" y="1046194"/>
                  </a:lnTo>
                  <a:lnTo>
                    <a:pt x="13264303" y="1035866"/>
                  </a:lnTo>
                  <a:lnTo>
                    <a:pt x="13264303" y="1002103"/>
                  </a:lnTo>
                  <a:lnTo>
                    <a:pt x="13264303" y="975230"/>
                  </a:lnTo>
                  <a:lnTo>
                    <a:pt x="13264303" y="969029"/>
                  </a:lnTo>
                  <a:lnTo>
                    <a:pt x="13264303" y="954911"/>
                  </a:lnTo>
                  <a:cubicBezTo>
                    <a:pt x="13264303" y="940138"/>
                    <a:pt x="13264303" y="918771"/>
                    <a:pt x="13264303" y="892275"/>
                  </a:cubicBezTo>
                  <a:lnTo>
                    <a:pt x="13264303" y="886861"/>
                  </a:lnTo>
                  <a:lnTo>
                    <a:pt x="13264303" y="848870"/>
                  </a:lnTo>
                  <a:lnTo>
                    <a:pt x="13264303" y="836951"/>
                  </a:lnTo>
                  <a:lnTo>
                    <a:pt x="13264303" y="798872"/>
                  </a:lnTo>
                  <a:lnTo>
                    <a:pt x="13264303" y="793650"/>
                  </a:lnTo>
                  <a:lnTo>
                    <a:pt x="13264303" y="793646"/>
                  </a:lnTo>
                  <a:lnTo>
                    <a:pt x="13264303" y="758056"/>
                  </a:lnTo>
                  <a:lnTo>
                    <a:pt x="13264303" y="731270"/>
                  </a:lnTo>
                  <a:lnTo>
                    <a:pt x="13264303" y="723856"/>
                  </a:lnTo>
                  <a:lnTo>
                    <a:pt x="13264303" y="714392"/>
                  </a:lnTo>
                  <a:lnTo>
                    <a:pt x="13264303" y="708521"/>
                  </a:lnTo>
                  <a:lnTo>
                    <a:pt x="13264303" y="641684"/>
                  </a:lnTo>
                  <a:lnTo>
                    <a:pt x="13264303" y="620927"/>
                  </a:lnTo>
                  <a:lnTo>
                    <a:pt x="13264303" y="542086"/>
                  </a:lnTo>
                  <a:lnTo>
                    <a:pt x="13264303" y="471732"/>
                  </a:lnTo>
                  <a:lnTo>
                    <a:pt x="13264303" y="466301"/>
                  </a:lnTo>
                  <a:lnTo>
                    <a:pt x="13264303" y="412474"/>
                  </a:lnTo>
                  <a:lnTo>
                    <a:pt x="13264303" y="366918"/>
                  </a:lnTo>
                  <a:lnTo>
                    <a:pt x="13264303" y="337673"/>
                  </a:lnTo>
                  <a:lnTo>
                    <a:pt x="13264303" y="327345"/>
                  </a:lnTo>
                  <a:lnTo>
                    <a:pt x="13264303" y="293582"/>
                  </a:lnTo>
                  <a:cubicBezTo>
                    <a:pt x="13264303" y="129149"/>
                    <a:pt x="13264303" y="0"/>
                    <a:pt x="13264303" y="0"/>
                  </a:cubicBezTo>
                  <a:lnTo>
                    <a:pt x="0" y="0"/>
                  </a:lnTo>
                  <a:cubicBezTo>
                    <a:pt x="0" y="89091"/>
                    <a:pt x="0" y="175398"/>
                    <a:pt x="0" y="259007"/>
                  </a:cubicBezTo>
                  <a:lnTo>
                    <a:pt x="0" y="327345"/>
                  </a:lnTo>
                  <a:lnTo>
                    <a:pt x="0" y="501832"/>
                  </a:lnTo>
                  <a:lnTo>
                    <a:pt x="0" y="586352"/>
                  </a:lnTo>
                  <a:lnTo>
                    <a:pt x="0" y="708521"/>
                  </a:lnTo>
                  <a:lnTo>
                    <a:pt x="0" y="728995"/>
                  </a:lnTo>
                  <a:lnTo>
                    <a:pt x="0" y="829177"/>
                  </a:lnTo>
                  <a:lnTo>
                    <a:pt x="0" y="941021"/>
                  </a:lnTo>
                  <a:lnTo>
                    <a:pt x="0" y="967528"/>
                  </a:lnTo>
                  <a:lnTo>
                    <a:pt x="0" y="1035866"/>
                  </a:lnTo>
                  <a:lnTo>
                    <a:pt x="0" y="1056340"/>
                  </a:lnTo>
                  <a:lnTo>
                    <a:pt x="0" y="1138430"/>
                  </a:lnTo>
                  <a:lnTo>
                    <a:pt x="0" y="1210353"/>
                  </a:lnTo>
                  <a:lnTo>
                    <a:pt x="0" y="1268366"/>
                  </a:lnTo>
                  <a:lnTo>
                    <a:pt x="0" y="1294873"/>
                  </a:lnTo>
                  <a:lnTo>
                    <a:pt x="0" y="1321745"/>
                  </a:lnTo>
                  <a:lnTo>
                    <a:pt x="0" y="1437516"/>
                  </a:lnTo>
                  <a:lnTo>
                    <a:pt x="0" y="1465775"/>
                  </a:lnTo>
                  <a:lnTo>
                    <a:pt x="0" y="1480367"/>
                  </a:lnTo>
                  <a:lnTo>
                    <a:pt x="0" y="1491487"/>
                  </a:lnTo>
                  <a:lnTo>
                    <a:pt x="0" y="1537698"/>
                  </a:lnTo>
                  <a:lnTo>
                    <a:pt x="0" y="1648179"/>
                  </a:lnTo>
                  <a:lnTo>
                    <a:pt x="0" y="1649090"/>
                  </a:lnTo>
                  <a:lnTo>
                    <a:pt x="0" y="1649542"/>
                  </a:lnTo>
                  <a:lnTo>
                    <a:pt x="0" y="1739374"/>
                  </a:lnTo>
                  <a:lnTo>
                    <a:pt x="0" y="1764861"/>
                  </a:lnTo>
                  <a:lnTo>
                    <a:pt x="0" y="1792342"/>
                  </a:lnTo>
                  <a:lnTo>
                    <a:pt x="0" y="1818832"/>
                  </a:lnTo>
                  <a:lnTo>
                    <a:pt x="0" y="1846951"/>
                  </a:lnTo>
                  <a:lnTo>
                    <a:pt x="0" y="1924499"/>
                  </a:lnTo>
                  <a:lnTo>
                    <a:pt x="0" y="1975523"/>
                  </a:lnTo>
                  <a:lnTo>
                    <a:pt x="0" y="1976887"/>
                  </a:lnTo>
                  <a:lnTo>
                    <a:pt x="0" y="1982199"/>
                  </a:lnTo>
                  <a:lnTo>
                    <a:pt x="0" y="2030266"/>
                  </a:lnTo>
                  <a:lnTo>
                    <a:pt x="0" y="2045172"/>
                  </a:lnTo>
                  <a:lnTo>
                    <a:pt x="0" y="2119687"/>
                  </a:lnTo>
                  <a:lnTo>
                    <a:pt x="0" y="2154882"/>
                  </a:lnTo>
                  <a:lnTo>
                    <a:pt x="0" y="2174296"/>
                  </a:lnTo>
                  <a:lnTo>
                    <a:pt x="0" y="2200008"/>
                  </a:lnTo>
                  <a:lnTo>
                    <a:pt x="0" y="2209362"/>
                  </a:lnTo>
                  <a:lnTo>
                    <a:pt x="0" y="2251844"/>
                  </a:lnTo>
                  <a:lnTo>
                    <a:pt x="0" y="2254152"/>
                  </a:lnTo>
                  <a:cubicBezTo>
                    <a:pt x="0" y="2285560"/>
                    <a:pt x="0" y="2315315"/>
                    <a:pt x="0" y="2343504"/>
                  </a:cubicBezTo>
                  <a:lnTo>
                    <a:pt x="0" y="2356700"/>
                  </a:lnTo>
                  <a:lnTo>
                    <a:pt x="0" y="2357611"/>
                  </a:lnTo>
                  <a:lnTo>
                    <a:pt x="0" y="2372517"/>
                  </a:lnTo>
                  <a:lnTo>
                    <a:pt x="0" y="2421388"/>
                  </a:lnTo>
                  <a:lnTo>
                    <a:pt x="0" y="2423459"/>
                  </a:lnTo>
                  <a:lnTo>
                    <a:pt x="0" y="2482227"/>
                  </a:lnTo>
                  <a:lnTo>
                    <a:pt x="0" y="2494540"/>
                  </a:lnTo>
                  <a:lnTo>
                    <a:pt x="0" y="2500863"/>
                  </a:lnTo>
                  <a:lnTo>
                    <a:pt x="0" y="2527353"/>
                  </a:lnTo>
                  <a:lnTo>
                    <a:pt x="0" y="2557269"/>
                  </a:lnTo>
                  <a:lnTo>
                    <a:pt x="0" y="2581497"/>
                  </a:lnTo>
                  <a:lnTo>
                    <a:pt x="0" y="2612168"/>
                  </a:lnTo>
                  <a:lnTo>
                    <a:pt x="0" y="2618797"/>
                  </a:lnTo>
                  <a:lnTo>
                    <a:pt x="0" y="2633020"/>
                  </a:lnTo>
                  <a:lnTo>
                    <a:pt x="0" y="2670849"/>
                  </a:lnTo>
                  <a:lnTo>
                    <a:pt x="0" y="2684044"/>
                  </a:lnTo>
                  <a:lnTo>
                    <a:pt x="0" y="2700563"/>
                  </a:lnTo>
                  <a:lnTo>
                    <a:pt x="0" y="2750804"/>
                  </a:lnTo>
                  <a:lnTo>
                    <a:pt x="0" y="2753693"/>
                  </a:lnTo>
                  <a:lnTo>
                    <a:pt x="0" y="2763901"/>
                  </a:lnTo>
                  <a:lnTo>
                    <a:pt x="0" y="2802112"/>
                  </a:lnTo>
                  <a:lnTo>
                    <a:pt x="0" y="2806358"/>
                  </a:lnTo>
                  <a:lnTo>
                    <a:pt x="0" y="2821885"/>
                  </a:lnTo>
                  <a:lnTo>
                    <a:pt x="0" y="2828208"/>
                  </a:lnTo>
                  <a:lnTo>
                    <a:pt x="0" y="2832111"/>
                  </a:lnTo>
                  <a:cubicBezTo>
                    <a:pt x="0" y="2850903"/>
                    <a:pt x="0" y="2850903"/>
                    <a:pt x="0" y="2850903"/>
                  </a:cubicBezTo>
                  <a:lnTo>
                    <a:pt x="0" y="2863403"/>
                  </a:lnTo>
                  <a:lnTo>
                    <a:pt x="0" y="2884614"/>
                  </a:lnTo>
                  <a:lnTo>
                    <a:pt x="0" y="2960365"/>
                  </a:lnTo>
                  <a:lnTo>
                    <a:pt x="0" y="2962673"/>
                  </a:lnTo>
                  <a:lnTo>
                    <a:pt x="0" y="2971854"/>
                  </a:lnTo>
                  <a:lnTo>
                    <a:pt x="0" y="2981536"/>
                  </a:lnTo>
                  <a:lnTo>
                    <a:pt x="0" y="3052025"/>
                  </a:lnTo>
                  <a:lnTo>
                    <a:pt x="0" y="3054371"/>
                  </a:lnTo>
                  <a:lnTo>
                    <a:pt x="0" y="3081038"/>
                  </a:lnTo>
                  <a:lnTo>
                    <a:pt x="0" y="3106560"/>
                  </a:lnTo>
                  <a:lnTo>
                    <a:pt x="0" y="3128546"/>
                  </a:lnTo>
                  <a:lnTo>
                    <a:pt x="0" y="3131980"/>
                  </a:lnTo>
                  <a:lnTo>
                    <a:pt x="0" y="3141544"/>
                  </a:lnTo>
                  <a:cubicBezTo>
                    <a:pt x="0" y="3178248"/>
                    <a:pt x="0" y="3178248"/>
                    <a:pt x="0" y="3178248"/>
                  </a:cubicBezTo>
                  <a:lnTo>
                    <a:pt x="0" y="3190748"/>
                  </a:lnTo>
                  <a:lnTo>
                    <a:pt x="0" y="3203061"/>
                  </a:lnTo>
                  <a:cubicBezTo>
                    <a:pt x="0" y="3225334"/>
                    <a:pt x="0" y="3246215"/>
                    <a:pt x="0" y="3265790"/>
                  </a:cubicBezTo>
                  <a:lnTo>
                    <a:pt x="0" y="3272709"/>
                  </a:lnTo>
                  <a:lnTo>
                    <a:pt x="0" y="3290018"/>
                  </a:lnTo>
                  <a:lnTo>
                    <a:pt x="0" y="3320689"/>
                  </a:lnTo>
                  <a:lnTo>
                    <a:pt x="0" y="3379370"/>
                  </a:lnTo>
                  <a:lnTo>
                    <a:pt x="0" y="3404866"/>
                  </a:lnTo>
                  <a:lnTo>
                    <a:pt x="0" y="3409084"/>
                  </a:lnTo>
                  <a:lnTo>
                    <a:pt x="0" y="3459325"/>
                  </a:lnTo>
                  <a:lnTo>
                    <a:pt x="0" y="3472422"/>
                  </a:lnTo>
                  <a:cubicBezTo>
                    <a:pt x="0" y="3489822"/>
                    <a:pt x="0" y="3503743"/>
                    <a:pt x="0" y="3514879"/>
                  </a:cubicBezTo>
                  <a:lnTo>
                    <a:pt x="0" y="3525539"/>
                  </a:lnTo>
                  <a:lnTo>
                    <a:pt x="0" y="3530406"/>
                  </a:lnTo>
                  <a:lnTo>
                    <a:pt x="0" y="3540632"/>
                  </a:lnTo>
                  <a:cubicBezTo>
                    <a:pt x="0" y="3559424"/>
                    <a:pt x="0" y="3559424"/>
                    <a:pt x="0" y="3559424"/>
                  </a:cubicBezTo>
                  <a:lnTo>
                    <a:pt x="0" y="3593135"/>
                  </a:lnTo>
                  <a:lnTo>
                    <a:pt x="0" y="3635249"/>
                  </a:lnTo>
                  <a:lnTo>
                    <a:pt x="0" y="3690057"/>
                  </a:lnTo>
                  <a:lnTo>
                    <a:pt x="0" y="3734519"/>
                  </a:lnTo>
                  <a:lnTo>
                    <a:pt x="0" y="3762892"/>
                  </a:lnTo>
                  <a:cubicBezTo>
                    <a:pt x="0" y="3783538"/>
                    <a:pt x="0" y="3800744"/>
                    <a:pt x="0" y="3815081"/>
                  </a:cubicBezTo>
                  <a:lnTo>
                    <a:pt x="0" y="3823871"/>
                  </a:lnTo>
                  <a:lnTo>
                    <a:pt x="0" y="3850065"/>
                  </a:lnTo>
                  <a:cubicBezTo>
                    <a:pt x="0" y="3886769"/>
                    <a:pt x="0" y="3886769"/>
                    <a:pt x="0" y="3886769"/>
                  </a:cubicBezTo>
                  <a:lnTo>
                    <a:pt x="0" y="3903826"/>
                  </a:lnTo>
                  <a:cubicBezTo>
                    <a:pt x="0" y="4331270"/>
                    <a:pt x="0" y="4331270"/>
                    <a:pt x="0" y="4331270"/>
                  </a:cubicBezTo>
                  <a:cubicBezTo>
                    <a:pt x="0" y="4331270"/>
                    <a:pt x="68719" y="4337627"/>
                    <a:pt x="189737" y="433860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任意多边形: 形状 12"/>
            <p:cNvSpPr/>
            <p:nvPr/>
          </p:nvSpPr>
          <p:spPr bwMode="auto">
            <a:xfrm flipV="1">
              <a:off x="-797768" y="4888316"/>
              <a:ext cx="13265365" cy="3562505"/>
            </a:xfrm>
            <a:custGeom>
              <a:avLst/>
              <a:gdLst>
                <a:gd name="connsiteX0" fmla="*/ 5336837 w 13265365"/>
                <a:gd name="connsiteY0" fmla="*/ 3562505 h 3562505"/>
                <a:gd name="connsiteX1" fmla="*/ 6977781 w 13265365"/>
                <a:gd name="connsiteY1" fmla="*/ 3361161 h 3562505"/>
                <a:gd name="connsiteX2" fmla="*/ 10118865 w 13265365"/>
                <a:gd name="connsiteY2" fmla="*/ 2153095 h 3562505"/>
                <a:gd name="connsiteX3" fmla="*/ 10931214 w 13265365"/>
                <a:gd name="connsiteY3" fmla="*/ 2068896 h 3562505"/>
                <a:gd name="connsiteX4" fmla="*/ 13265365 w 13265365"/>
                <a:gd name="connsiteY4" fmla="*/ 2632660 h 3562505"/>
                <a:gd name="connsiteX5" fmla="*/ 13265365 w 13265365"/>
                <a:gd name="connsiteY5" fmla="*/ 2238737 h 3562505"/>
                <a:gd name="connsiteX6" fmla="*/ 13265365 w 13265365"/>
                <a:gd name="connsiteY6" fmla="*/ 2166328 h 3562505"/>
                <a:gd name="connsiteX7" fmla="*/ 13265365 w 13265365"/>
                <a:gd name="connsiteY7" fmla="*/ 2079362 h 3562505"/>
                <a:gd name="connsiteX8" fmla="*/ 13265365 w 13265365"/>
                <a:gd name="connsiteY8" fmla="*/ 1956255 h 3562505"/>
                <a:gd name="connsiteX9" fmla="*/ 13265365 w 13265365"/>
                <a:gd name="connsiteY9" fmla="*/ 1954486 h 3562505"/>
                <a:gd name="connsiteX10" fmla="*/ 13265365 w 13265365"/>
                <a:gd name="connsiteY10" fmla="*/ 1942713 h 3562505"/>
                <a:gd name="connsiteX11" fmla="*/ 13265365 w 13265365"/>
                <a:gd name="connsiteY11" fmla="*/ 1827041 h 3562505"/>
                <a:gd name="connsiteX12" fmla="*/ 13265365 w 13265365"/>
                <a:gd name="connsiteY12" fmla="*/ 1772405 h 3562505"/>
                <a:gd name="connsiteX13" fmla="*/ 13265365 w 13265365"/>
                <a:gd name="connsiteY13" fmla="*/ 1744414 h 3562505"/>
                <a:gd name="connsiteX14" fmla="*/ 13265365 w 13265365"/>
                <a:gd name="connsiteY14" fmla="*/ 1730600 h 3562505"/>
                <a:gd name="connsiteX15" fmla="*/ 13265365 w 13265365"/>
                <a:gd name="connsiteY15" fmla="*/ 1659755 h 3562505"/>
                <a:gd name="connsiteX16" fmla="*/ 13265365 w 13265365"/>
                <a:gd name="connsiteY16" fmla="*/ 1651641 h 3562505"/>
                <a:gd name="connsiteX17" fmla="*/ 13265365 w 13265365"/>
                <a:gd name="connsiteY17" fmla="*/ 1613030 h 3562505"/>
                <a:gd name="connsiteX18" fmla="*/ 13265365 w 13265365"/>
                <a:gd name="connsiteY18" fmla="*/ 1588415 h 3562505"/>
                <a:gd name="connsiteX19" fmla="*/ 13265365 w 13265365"/>
                <a:gd name="connsiteY19" fmla="*/ 1560563 h 3562505"/>
                <a:gd name="connsiteX20" fmla="*/ 13265365 w 13265365"/>
                <a:gd name="connsiteY20" fmla="*/ 1539175 h 3562505"/>
                <a:gd name="connsiteX21" fmla="*/ 13265365 w 13265365"/>
                <a:gd name="connsiteY21" fmla="*/ 1502172 h 3562505"/>
                <a:gd name="connsiteX22" fmla="*/ 13265365 w 13265365"/>
                <a:gd name="connsiteY22" fmla="*/ 1488154 h 3562505"/>
                <a:gd name="connsiteX23" fmla="*/ 13265365 w 13265365"/>
                <a:gd name="connsiteY23" fmla="*/ 1476381 h 3562505"/>
                <a:gd name="connsiteX24" fmla="*/ 13265365 w 13265365"/>
                <a:gd name="connsiteY24" fmla="*/ 1475658 h 3562505"/>
                <a:gd name="connsiteX25" fmla="*/ 13265365 w 13265365"/>
                <a:gd name="connsiteY25" fmla="*/ 1457884 h 3562505"/>
                <a:gd name="connsiteX26" fmla="*/ 13265365 w 13265365"/>
                <a:gd name="connsiteY26" fmla="*/ 1449683 h 3562505"/>
                <a:gd name="connsiteX27" fmla="*/ 13265365 w 13265365"/>
                <a:gd name="connsiteY27" fmla="*/ 1441568 h 3562505"/>
                <a:gd name="connsiteX28" fmla="*/ 13265365 w 13265365"/>
                <a:gd name="connsiteY28" fmla="*/ 1439237 h 3562505"/>
                <a:gd name="connsiteX29" fmla="*/ 13265365 w 13265365"/>
                <a:gd name="connsiteY29" fmla="*/ 1401188 h 3562505"/>
                <a:gd name="connsiteX30" fmla="*/ 13265365 w 13265365"/>
                <a:gd name="connsiteY30" fmla="*/ 1360709 h 3562505"/>
                <a:gd name="connsiteX31" fmla="*/ 13265365 w 13265365"/>
                <a:gd name="connsiteY31" fmla="*/ 1292446 h 3562505"/>
                <a:gd name="connsiteX32" fmla="*/ 13265365 w 13265365"/>
                <a:gd name="connsiteY32" fmla="*/ 1278081 h 3562505"/>
                <a:gd name="connsiteX33" fmla="*/ 13265365 w 13265365"/>
                <a:gd name="connsiteY33" fmla="*/ 1265832 h 3562505"/>
                <a:gd name="connsiteX34" fmla="*/ 13265365 w 13265365"/>
                <a:gd name="connsiteY34" fmla="*/ 1264539 h 3562505"/>
                <a:gd name="connsiteX35" fmla="*/ 13265365 w 13265365"/>
                <a:gd name="connsiteY35" fmla="*/ 1232704 h 3562505"/>
                <a:gd name="connsiteX36" fmla="*/ 13265365 w 13265365"/>
                <a:gd name="connsiteY36" fmla="*/ 1193423 h 3562505"/>
                <a:gd name="connsiteX37" fmla="*/ 13265365 w 13265365"/>
                <a:gd name="connsiteY37" fmla="*/ 1180914 h 3562505"/>
                <a:gd name="connsiteX38" fmla="*/ 13265365 w 13265365"/>
                <a:gd name="connsiteY38" fmla="*/ 1148867 h 3562505"/>
                <a:gd name="connsiteX39" fmla="*/ 13265365 w 13265365"/>
                <a:gd name="connsiteY39" fmla="*/ 1136510 h 3562505"/>
                <a:gd name="connsiteX40" fmla="*/ 13265365 w 13265365"/>
                <a:gd name="connsiteY40" fmla="*/ 1106457 h 3562505"/>
                <a:gd name="connsiteX41" fmla="*/ 13265365 w 13265365"/>
                <a:gd name="connsiteY41" fmla="*/ 1094231 h 3562505"/>
                <a:gd name="connsiteX42" fmla="*/ 13265365 w 13265365"/>
                <a:gd name="connsiteY42" fmla="*/ 1067584 h 3562505"/>
                <a:gd name="connsiteX43" fmla="*/ 13265365 w 13265365"/>
                <a:gd name="connsiteY43" fmla="*/ 1052426 h 3562505"/>
                <a:gd name="connsiteX44" fmla="*/ 13265365 w 13265365"/>
                <a:gd name="connsiteY44" fmla="*/ 1021381 h 3562505"/>
                <a:gd name="connsiteX45" fmla="*/ 13265365 w 13265365"/>
                <a:gd name="connsiteY45" fmla="*/ 993356 h 3562505"/>
                <a:gd name="connsiteX46" fmla="*/ 13265365 w 13265365"/>
                <a:gd name="connsiteY46" fmla="*/ 983350 h 3562505"/>
                <a:gd name="connsiteX47" fmla="*/ 13265365 w 13265365"/>
                <a:gd name="connsiteY47" fmla="*/ 978965 h 3562505"/>
                <a:gd name="connsiteX48" fmla="*/ 13265365 w 13265365"/>
                <a:gd name="connsiteY48" fmla="*/ 973663 h 3562505"/>
                <a:gd name="connsiteX49" fmla="*/ 13265365 w 13265365"/>
                <a:gd name="connsiteY49" fmla="*/ 973467 h 3562505"/>
                <a:gd name="connsiteX50" fmla="*/ 13265365 w 13265365"/>
                <a:gd name="connsiteY50" fmla="*/ 972905 h 3562505"/>
                <a:gd name="connsiteX51" fmla="*/ 13265365 w 13265365"/>
                <a:gd name="connsiteY51" fmla="*/ 969808 h 3562505"/>
                <a:gd name="connsiteX52" fmla="*/ 13265365 w 13265365"/>
                <a:gd name="connsiteY52" fmla="*/ 934856 h 3562505"/>
                <a:gd name="connsiteX53" fmla="*/ 13265365 w 13265365"/>
                <a:gd name="connsiteY53" fmla="*/ 910241 h 3562505"/>
                <a:gd name="connsiteX54" fmla="*/ 13265365 w 13265365"/>
                <a:gd name="connsiteY54" fmla="*/ 861001 h 3562505"/>
                <a:gd name="connsiteX55" fmla="*/ 13265365 w 13265365"/>
                <a:gd name="connsiteY55" fmla="*/ 854136 h 3562505"/>
                <a:gd name="connsiteX56" fmla="*/ 13265365 w 13265365"/>
                <a:gd name="connsiteY56" fmla="*/ 823998 h 3562505"/>
                <a:gd name="connsiteX57" fmla="*/ 13265365 w 13265365"/>
                <a:gd name="connsiteY57" fmla="*/ 799500 h 3562505"/>
                <a:gd name="connsiteX58" fmla="*/ 13265365 w 13265365"/>
                <a:gd name="connsiteY58" fmla="*/ 798207 h 3562505"/>
                <a:gd name="connsiteX59" fmla="*/ 13265365 w 13265365"/>
                <a:gd name="connsiteY59" fmla="*/ 797484 h 3562505"/>
                <a:gd name="connsiteX60" fmla="*/ 13265365 w 13265365"/>
                <a:gd name="connsiteY60" fmla="*/ 779710 h 3562505"/>
                <a:gd name="connsiteX61" fmla="*/ 13265365 w 13265365"/>
                <a:gd name="connsiteY61" fmla="*/ 763394 h 3562505"/>
                <a:gd name="connsiteX62" fmla="*/ 13265365 w 13265365"/>
                <a:gd name="connsiteY62" fmla="*/ 761063 h 3562505"/>
                <a:gd name="connsiteX63" fmla="*/ 13265365 w 13265365"/>
                <a:gd name="connsiteY63" fmla="*/ 757695 h 3562505"/>
                <a:gd name="connsiteX64" fmla="*/ 13265365 w 13265365"/>
                <a:gd name="connsiteY64" fmla="*/ 682535 h 3562505"/>
                <a:gd name="connsiteX65" fmla="*/ 13265365 w 13265365"/>
                <a:gd name="connsiteY65" fmla="*/ 678736 h 3562505"/>
                <a:gd name="connsiteX66" fmla="*/ 13265365 w 13265365"/>
                <a:gd name="connsiteY66" fmla="*/ 640125 h 3562505"/>
                <a:gd name="connsiteX67" fmla="*/ 13265365 w 13265365"/>
                <a:gd name="connsiteY67" fmla="*/ 615510 h 3562505"/>
                <a:gd name="connsiteX68" fmla="*/ 13265365 w 13265365"/>
                <a:gd name="connsiteY68" fmla="*/ 614272 h 3562505"/>
                <a:gd name="connsiteX69" fmla="*/ 13265365 w 13265365"/>
                <a:gd name="connsiteY69" fmla="*/ 566270 h 3562505"/>
                <a:gd name="connsiteX70" fmla="*/ 13265365 w 13265365"/>
                <a:gd name="connsiteY70" fmla="*/ 554530 h 3562505"/>
                <a:gd name="connsiteX71" fmla="*/ 13265365 w 13265365"/>
                <a:gd name="connsiteY71" fmla="*/ 529267 h 3562505"/>
                <a:gd name="connsiteX72" fmla="*/ 13265365 w 13265365"/>
                <a:gd name="connsiteY72" fmla="*/ 503476 h 3562505"/>
                <a:gd name="connsiteX73" fmla="*/ 13265365 w 13265365"/>
                <a:gd name="connsiteY73" fmla="*/ 502753 h 3562505"/>
                <a:gd name="connsiteX74" fmla="*/ 13265365 w 13265365"/>
                <a:gd name="connsiteY74" fmla="*/ 502740 h 3562505"/>
                <a:gd name="connsiteX75" fmla="*/ 13265365 w 13265365"/>
                <a:gd name="connsiteY75" fmla="*/ 484979 h 3562505"/>
                <a:gd name="connsiteX76" fmla="*/ 13265365 w 13265365"/>
                <a:gd name="connsiteY76" fmla="*/ 468663 h 3562505"/>
                <a:gd name="connsiteX77" fmla="*/ 13265365 w 13265365"/>
                <a:gd name="connsiteY77" fmla="*/ 466332 h 3562505"/>
                <a:gd name="connsiteX78" fmla="*/ 13265365 w 13265365"/>
                <a:gd name="connsiteY78" fmla="*/ 458336 h 3562505"/>
                <a:gd name="connsiteX79" fmla="*/ 13265365 w 13265365"/>
                <a:gd name="connsiteY79" fmla="*/ 389410 h 3562505"/>
                <a:gd name="connsiteX80" fmla="*/ 13265365 w 13265365"/>
                <a:gd name="connsiteY80" fmla="*/ 387804 h 3562505"/>
                <a:gd name="connsiteX81" fmla="*/ 13265365 w 13265365"/>
                <a:gd name="connsiteY81" fmla="*/ 343207 h 3562505"/>
                <a:gd name="connsiteX82" fmla="*/ 13265365 w 13265365"/>
                <a:gd name="connsiteY82" fmla="*/ 319541 h 3562505"/>
                <a:gd name="connsiteX83" fmla="*/ 13265365 w 13265365"/>
                <a:gd name="connsiteY83" fmla="*/ 315182 h 3562505"/>
                <a:gd name="connsiteX84" fmla="*/ 13265365 w 13265365"/>
                <a:gd name="connsiteY84" fmla="*/ 300791 h 3562505"/>
                <a:gd name="connsiteX85" fmla="*/ 13265365 w 13265365"/>
                <a:gd name="connsiteY85" fmla="*/ 295489 h 3562505"/>
                <a:gd name="connsiteX86" fmla="*/ 13265365 w 13265365"/>
                <a:gd name="connsiteY86" fmla="*/ 294731 h 3562505"/>
                <a:gd name="connsiteX87" fmla="*/ 13265365 w 13265365"/>
                <a:gd name="connsiteY87" fmla="*/ 259799 h 3562505"/>
                <a:gd name="connsiteX88" fmla="*/ 13265365 w 13265365"/>
                <a:gd name="connsiteY88" fmla="*/ 0 h 3562505"/>
                <a:gd name="connsiteX89" fmla="*/ 2408 w 13265365"/>
                <a:gd name="connsiteY89" fmla="*/ 0 h 3562505"/>
                <a:gd name="connsiteX90" fmla="*/ 123 w 13265365"/>
                <a:gd name="connsiteY90" fmla="*/ 657916 h 3562505"/>
                <a:gd name="connsiteX91" fmla="*/ 290 w 13265365"/>
                <a:gd name="connsiteY91" fmla="*/ 688371 h 3562505"/>
                <a:gd name="connsiteX92" fmla="*/ 159 w 13265365"/>
                <a:gd name="connsiteY92" fmla="*/ 729529 h 3562505"/>
                <a:gd name="connsiteX93" fmla="*/ 3 w 13265365"/>
                <a:gd name="connsiteY93" fmla="*/ 842494 h 3562505"/>
                <a:gd name="connsiteX94" fmla="*/ 111 w 13265365"/>
                <a:gd name="connsiteY94" fmla="*/ 941029 h 3562505"/>
                <a:gd name="connsiteX95" fmla="*/ 28 w 13265365"/>
                <a:gd name="connsiteY95" fmla="*/ 976486 h 3562505"/>
                <a:gd name="connsiteX96" fmla="*/ 123 w 13265365"/>
                <a:gd name="connsiteY96" fmla="*/ 1124248 h 3562505"/>
                <a:gd name="connsiteX97" fmla="*/ 297 w 13265365"/>
                <a:gd name="connsiteY97" fmla="*/ 1155980 h 3562505"/>
                <a:gd name="connsiteX98" fmla="*/ 28 w 13265365"/>
                <a:gd name="connsiteY98" fmla="*/ 1271217 h 3562505"/>
                <a:gd name="connsiteX99" fmla="*/ 47 w 13265365"/>
                <a:gd name="connsiteY99" fmla="*/ 1382907 h 3562505"/>
                <a:gd name="connsiteX100" fmla="*/ 150 w 13265365"/>
                <a:gd name="connsiteY100" fmla="*/ 1413896 h 3562505"/>
                <a:gd name="connsiteX101" fmla="*/ 3 w 13265365"/>
                <a:gd name="connsiteY101" fmla="*/ 1520668 h 3562505"/>
                <a:gd name="connsiteX102" fmla="*/ 123 w 13265365"/>
                <a:gd name="connsiteY102" fmla="*/ 1630821 h 3562505"/>
                <a:gd name="connsiteX103" fmla="*/ 675 w 13265365"/>
                <a:gd name="connsiteY103" fmla="*/ 1731433 h 3562505"/>
                <a:gd name="connsiteX104" fmla="*/ 377 w 13265365"/>
                <a:gd name="connsiteY104" fmla="*/ 1799827 h 3562505"/>
                <a:gd name="connsiteX105" fmla="*/ 2408 w 13265365"/>
                <a:gd name="connsiteY105" fmla="*/ 2336135 h 3562505"/>
                <a:gd name="connsiteX106" fmla="*/ 45733 w 13265365"/>
                <a:gd name="connsiteY106" fmla="*/ 2310509 h 3562505"/>
                <a:gd name="connsiteX107" fmla="*/ 1876228 w 13265365"/>
                <a:gd name="connsiteY107" fmla="*/ 2936507 h 3562505"/>
                <a:gd name="connsiteX108" fmla="*/ 5336837 w 13265365"/>
                <a:gd name="connsiteY108" fmla="*/ 3562505 h 3562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3265365" h="3562505">
                  <a:moveTo>
                    <a:pt x="5336837" y="3562505"/>
                  </a:moveTo>
                  <a:cubicBezTo>
                    <a:pt x="5883817" y="3562505"/>
                    <a:pt x="6436215" y="3503932"/>
                    <a:pt x="6977781" y="3361161"/>
                  </a:cubicBezTo>
                  <a:cubicBezTo>
                    <a:pt x="8407516" y="2987759"/>
                    <a:pt x="9003239" y="2394708"/>
                    <a:pt x="10118865" y="2153095"/>
                  </a:cubicBezTo>
                  <a:cubicBezTo>
                    <a:pt x="10389649" y="2094522"/>
                    <a:pt x="10665847" y="2068896"/>
                    <a:pt x="10931214" y="2068896"/>
                  </a:cubicBezTo>
                  <a:cubicBezTo>
                    <a:pt x="12198480" y="2068896"/>
                    <a:pt x="13265365" y="2632660"/>
                    <a:pt x="13265365" y="2632660"/>
                  </a:cubicBezTo>
                  <a:cubicBezTo>
                    <a:pt x="13265365" y="2483482"/>
                    <a:pt x="13265365" y="2352952"/>
                    <a:pt x="13265365" y="2238737"/>
                  </a:cubicBezTo>
                  <a:lnTo>
                    <a:pt x="13265365" y="2166328"/>
                  </a:lnTo>
                  <a:lnTo>
                    <a:pt x="13265365" y="2079362"/>
                  </a:lnTo>
                  <a:lnTo>
                    <a:pt x="13265365" y="1956255"/>
                  </a:lnTo>
                  <a:lnTo>
                    <a:pt x="13265365" y="1954486"/>
                  </a:lnTo>
                  <a:lnTo>
                    <a:pt x="13265365" y="1942713"/>
                  </a:lnTo>
                  <a:lnTo>
                    <a:pt x="13265365" y="1827041"/>
                  </a:lnTo>
                  <a:lnTo>
                    <a:pt x="13265365" y="1772405"/>
                  </a:lnTo>
                  <a:lnTo>
                    <a:pt x="13265365" y="1744414"/>
                  </a:lnTo>
                  <a:lnTo>
                    <a:pt x="13265365" y="1730600"/>
                  </a:lnTo>
                  <a:lnTo>
                    <a:pt x="13265365" y="1659755"/>
                  </a:lnTo>
                  <a:lnTo>
                    <a:pt x="13265365" y="1651641"/>
                  </a:lnTo>
                  <a:lnTo>
                    <a:pt x="13265365" y="1613030"/>
                  </a:lnTo>
                  <a:lnTo>
                    <a:pt x="13265365" y="1588415"/>
                  </a:lnTo>
                  <a:lnTo>
                    <a:pt x="13265365" y="1560563"/>
                  </a:lnTo>
                  <a:lnTo>
                    <a:pt x="13265365" y="1539175"/>
                  </a:lnTo>
                  <a:lnTo>
                    <a:pt x="13265365" y="1502172"/>
                  </a:lnTo>
                  <a:lnTo>
                    <a:pt x="13265365" y="1488154"/>
                  </a:lnTo>
                  <a:lnTo>
                    <a:pt x="13265365" y="1476381"/>
                  </a:lnTo>
                  <a:lnTo>
                    <a:pt x="13265365" y="1475658"/>
                  </a:lnTo>
                  <a:lnTo>
                    <a:pt x="13265365" y="1457884"/>
                  </a:lnTo>
                  <a:lnTo>
                    <a:pt x="13265365" y="1449683"/>
                  </a:lnTo>
                  <a:lnTo>
                    <a:pt x="13265365" y="1441568"/>
                  </a:lnTo>
                  <a:lnTo>
                    <a:pt x="13265365" y="1439237"/>
                  </a:lnTo>
                  <a:lnTo>
                    <a:pt x="13265365" y="1401188"/>
                  </a:lnTo>
                  <a:lnTo>
                    <a:pt x="13265365" y="1360709"/>
                  </a:lnTo>
                  <a:lnTo>
                    <a:pt x="13265365" y="1292446"/>
                  </a:lnTo>
                  <a:lnTo>
                    <a:pt x="13265365" y="1278081"/>
                  </a:lnTo>
                  <a:lnTo>
                    <a:pt x="13265365" y="1265832"/>
                  </a:lnTo>
                  <a:lnTo>
                    <a:pt x="13265365" y="1264539"/>
                  </a:lnTo>
                  <a:lnTo>
                    <a:pt x="13265365" y="1232704"/>
                  </a:lnTo>
                  <a:lnTo>
                    <a:pt x="13265365" y="1193423"/>
                  </a:lnTo>
                  <a:lnTo>
                    <a:pt x="13265365" y="1180914"/>
                  </a:lnTo>
                  <a:lnTo>
                    <a:pt x="13265365" y="1148867"/>
                  </a:lnTo>
                  <a:lnTo>
                    <a:pt x="13265365" y="1136510"/>
                  </a:lnTo>
                  <a:lnTo>
                    <a:pt x="13265365" y="1106457"/>
                  </a:lnTo>
                  <a:lnTo>
                    <a:pt x="13265365" y="1094231"/>
                  </a:lnTo>
                  <a:lnTo>
                    <a:pt x="13265365" y="1067584"/>
                  </a:lnTo>
                  <a:lnTo>
                    <a:pt x="13265365" y="1052426"/>
                  </a:lnTo>
                  <a:lnTo>
                    <a:pt x="13265365" y="1021381"/>
                  </a:lnTo>
                  <a:lnTo>
                    <a:pt x="13265365" y="993356"/>
                  </a:lnTo>
                  <a:lnTo>
                    <a:pt x="13265365" y="983350"/>
                  </a:lnTo>
                  <a:lnTo>
                    <a:pt x="13265365" y="978965"/>
                  </a:lnTo>
                  <a:lnTo>
                    <a:pt x="13265365" y="973663"/>
                  </a:lnTo>
                  <a:lnTo>
                    <a:pt x="13265365" y="973467"/>
                  </a:lnTo>
                  <a:lnTo>
                    <a:pt x="13265365" y="972905"/>
                  </a:lnTo>
                  <a:lnTo>
                    <a:pt x="13265365" y="969808"/>
                  </a:lnTo>
                  <a:lnTo>
                    <a:pt x="13265365" y="934856"/>
                  </a:lnTo>
                  <a:lnTo>
                    <a:pt x="13265365" y="910241"/>
                  </a:lnTo>
                  <a:lnTo>
                    <a:pt x="13265365" y="861001"/>
                  </a:lnTo>
                  <a:lnTo>
                    <a:pt x="13265365" y="854136"/>
                  </a:lnTo>
                  <a:lnTo>
                    <a:pt x="13265365" y="823998"/>
                  </a:lnTo>
                  <a:lnTo>
                    <a:pt x="13265365" y="799500"/>
                  </a:lnTo>
                  <a:lnTo>
                    <a:pt x="13265365" y="798207"/>
                  </a:lnTo>
                  <a:lnTo>
                    <a:pt x="13265365" y="797484"/>
                  </a:lnTo>
                  <a:lnTo>
                    <a:pt x="13265365" y="779710"/>
                  </a:lnTo>
                  <a:lnTo>
                    <a:pt x="13265365" y="763394"/>
                  </a:lnTo>
                  <a:lnTo>
                    <a:pt x="13265365" y="761063"/>
                  </a:lnTo>
                  <a:lnTo>
                    <a:pt x="13265365" y="757695"/>
                  </a:lnTo>
                  <a:lnTo>
                    <a:pt x="13265365" y="682535"/>
                  </a:lnTo>
                  <a:lnTo>
                    <a:pt x="13265365" y="678736"/>
                  </a:lnTo>
                  <a:lnTo>
                    <a:pt x="13265365" y="640125"/>
                  </a:lnTo>
                  <a:lnTo>
                    <a:pt x="13265365" y="615510"/>
                  </a:lnTo>
                  <a:lnTo>
                    <a:pt x="13265365" y="614272"/>
                  </a:lnTo>
                  <a:lnTo>
                    <a:pt x="13265365" y="566270"/>
                  </a:lnTo>
                  <a:lnTo>
                    <a:pt x="13265365" y="554530"/>
                  </a:lnTo>
                  <a:lnTo>
                    <a:pt x="13265365" y="529267"/>
                  </a:lnTo>
                  <a:lnTo>
                    <a:pt x="13265365" y="503476"/>
                  </a:lnTo>
                  <a:lnTo>
                    <a:pt x="13265365" y="502753"/>
                  </a:lnTo>
                  <a:lnTo>
                    <a:pt x="13265365" y="502740"/>
                  </a:lnTo>
                  <a:lnTo>
                    <a:pt x="13265365" y="484979"/>
                  </a:lnTo>
                  <a:lnTo>
                    <a:pt x="13265365" y="468663"/>
                  </a:lnTo>
                  <a:lnTo>
                    <a:pt x="13265365" y="466332"/>
                  </a:lnTo>
                  <a:lnTo>
                    <a:pt x="13265365" y="458336"/>
                  </a:lnTo>
                  <a:lnTo>
                    <a:pt x="13265365" y="389410"/>
                  </a:lnTo>
                  <a:lnTo>
                    <a:pt x="13265365" y="387804"/>
                  </a:lnTo>
                  <a:lnTo>
                    <a:pt x="13265365" y="343207"/>
                  </a:lnTo>
                  <a:lnTo>
                    <a:pt x="13265365" y="319541"/>
                  </a:lnTo>
                  <a:lnTo>
                    <a:pt x="13265365" y="315182"/>
                  </a:lnTo>
                  <a:lnTo>
                    <a:pt x="13265365" y="300791"/>
                  </a:lnTo>
                  <a:lnTo>
                    <a:pt x="13265365" y="295489"/>
                  </a:lnTo>
                  <a:lnTo>
                    <a:pt x="13265365" y="294731"/>
                  </a:lnTo>
                  <a:lnTo>
                    <a:pt x="13265365" y="259799"/>
                  </a:lnTo>
                  <a:cubicBezTo>
                    <a:pt x="13265365" y="0"/>
                    <a:pt x="13265365" y="0"/>
                    <a:pt x="13265365" y="0"/>
                  </a:cubicBezTo>
                  <a:cubicBezTo>
                    <a:pt x="2408" y="0"/>
                    <a:pt x="2408" y="0"/>
                    <a:pt x="2408" y="0"/>
                  </a:cubicBezTo>
                  <a:cubicBezTo>
                    <a:pt x="2408" y="0"/>
                    <a:pt x="-639" y="372716"/>
                    <a:pt x="123" y="657916"/>
                  </a:cubicBezTo>
                  <a:lnTo>
                    <a:pt x="290" y="688371"/>
                  </a:lnTo>
                  <a:lnTo>
                    <a:pt x="159" y="729529"/>
                  </a:lnTo>
                  <a:cubicBezTo>
                    <a:pt x="70" y="767053"/>
                    <a:pt x="13" y="805008"/>
                    <a:pt x="3" y="842494"/>
                  </a:cubicBezTo>
                  <a:lnTo>
                    <a:pt x="111" y="941029"/>
                  </a:lnTo>
                  <a:lnTo>
                    <a:pt x="28" y="976486"/>
                  </a:lnTo>
                  <a:cubicBezTo>
                    <a:pt x="-25" y="1026751"/>
                    <a:pt x="-4" y="1076715"/>
                    <a:pt x="123" y="1124248"/>
                  </a:cubicBezTo>
                  <a:lnTo>
                    <a:pt x="297" y="1155980"/>
                  </a:lnTo>
                  <a:lnTo>
                    <a:pt x="28" y="1271217"/>
                  </a:lnTo>
                  <a:cubicBezTo>
                    <a:pt x="-12" y="1308916"/>
                    <a:pt x="-10" y="1346445"/>
                    <a:pt x="47" y="1382907"/>
                  </a:cubicBezTo>
                  <a:lnTo>
                    <a:pt x="150" y="1413896"/>
                  </a:lnTo>
                  <a:lnTo>
                    <a:pt x="3" y="1520668"/>
                  </a:lnTo>
                  <a:cubicBezTo>
                    <a:pt x="-8" y="1558154"/>
                    <a:pt x="28" y="1595171"/>
                    <a:pt x="123" y="1630821"/>
                  </a:cubicBezTo>
                  <a:lnTo>
                    <a:pt x="675" y="1731433"/>
                  </a:lnTo>
                  <a:lnTo>
                    <a:pt x="377" y="1799827"/>
                  </a:lnTo>
                  <a:cubicBezTo>
                    <a:pt x="-300" y="1994765"/>
                    <a:pt x="-300" y="2218989"/>
                    <a:pt x="2408" y="2336135"/>
                  </a:cubicBezTo>
                  <a:cubicBezTo>
                    <a:pt x="2408" y="2317831"/>
                    <a:pt x="13239" y="2310509"/>
                    <a:pt x="45733" y="2310509"/>
                  </a:cubicBezTo>
                  <a:cubicBezTo>
                    <a:pt x="219035" y="2310509"/>
                    <a:pt x="912239" y="2621678"/>
                    <a:pt x="1876228" y="2936507"/>
                  </a:cubicBezTo>
                  <a:cubicBezTo>
                    <a:pt x="2834799" y="3247676"/>
                    <a:pt x="4069571" y="3562505"/>
                    <a:pt x="5336837" y="3562505"/>
                  </a:cubicBezTo>
                  <a:close/>
                </a:path>
              </a:pathLst>
            </a:custGeom>
            <a:solidFill>
              <a:srgbClr val="D1A290">
                <a:alpha val="37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1" name="矩形 8"/>
          <p:cNvSpPr/>
          <p:nvPr/>
        </p:nvSpPr>
        <p:spPr>
          <a:xfrm>
            <a:off x="2934304" y="2038062"/>
            <a:ext cx="3619866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输入您的标题</a:t>
            </a:r>
            <a:endParaRPr kumimoji="1" lang="zh-CN" altLang="en-US" sz="2800" b="1" spc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文本框 10"/>
          <p:cNvSpPr txBox="1"/>
          <p:nvPr/>
        </p:nvSpPr>
        <p:spPr>
          <a:xfrm>
            <a:off x="2934304" y="2614685"/>
            <a:ext cx="43942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ADD YOUR TITTLE HERE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TextBox 24"/>
          <p:cNvSpPr txBox="1"/>
          <p:nvPr/>
        </p:nvSpPr>
        <p:spPr>
          <a:xfrm>
            <a:off x="2934304" y="3054511"/>
            <a:ext cx="3962401" cy="782320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0" marR="0" lvl="0" indent="0" algn="l" defTabSz="12179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4" name="同心圆 13"/>
          <p:cNvSpPr/>
          <p:nvPr/>
        </p:nvSpPr>
        <p:spPr>
          <a:xfrm>
            <a:off x="1153160" y="2160905"/>
            <a:ext cx="1537335" cy="1537335"/>
          </a:xfrm>
          <a:prstGeom prst="donut">
            <a:avLst>
              <a:gd name="adj" fmla="val 9269"/>
            </a:avLst>
          </a:prstGeom>
          <a:solidFill>
            <a:srgbClr val="5256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PA-文本框 25"/>
          <p:cNvSpPr txBox="1"/>
          <p:nvPr>
            <p:custDataLst>
              <p:tags r:id="rId1"/>
            </p:custDataLst>
          </p:nvPr>
        </p:nvSpPr>
        <p:spPr>
          <a:xfrm>
            <a:off x="785124" y="2251794"/>
            <a:ext cx="2274307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>
                <a:solidFill>
                  <a:schemeClr val="accent1"/>
                </a:solidFill>
                <a:cs typeface="+mn-ea"/>
                <a:sym typeface="+mn-lt"/>
              </a:rPr>
              <a:t>04</a:t>
            </a:r>
            <a:endParaRPr lang="zh-CN" altLang="en-US" sz="8800" b="1">
              <a:solidFill>
                <a:schemeClr val="accent1"/>
              </a:solidFill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rcRect r="12991" b="25931"/>
          <a:stretch>
            <a:fillRect/>
          </a:stretch>
        </p:blipFill>
        <p:spPr>
          <a:xfrm flipH="1">
            <a:off x="6986270" y="1443355"/>
            <a:ext cx="5379720" cy="4723765"/>
          </a:xfrm>
          <a:prstGeom prst="parallelogram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 rot="0">
            <a:off x="358140" y="175260"/>
            <a:ext cx="4895216" cy="708025"/>
            <a:chOff x="476650" y="340321"/>
            <a:chExt cx="4895367" cy="707569"/>
          </a:xfrm>
        </p:grpSpPr>
        <p:sp>
          <p:nvSpPr>
            <p:cNvPr id="41" name="椭圆 40"/>
            <p:cNvSpPr/>
            <p:nvPr/>
          </p:nvSpPr>
          <p:spPr>
            <a:xfrm>
              <a:off x="476650" y="530698"/>
              <a:ext cx="369332" cy="369332"/>
            </a:xfrm>
            <a:prstGeom prst="ellipse">
              <a:avLst/>
            </a:prstGeom>
            <a:solidFill>
              <a:srgbClr val="D1A2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2" name="矩形 8"/>
            <p:cNvSpPr/>
            <p:nvPr/>
          </p:nvSpPr>
          <p:spPr>
            <a:xfrm>
              <a:off x="977589" y="340321"/>
              <a:ext cx="2357418" cy="36933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dist"/>
              <a:r>
                <a:rPr lang="zh-CN" altLang="en-US" spc="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输入您的标题</a:t>
              </a:r>
              <a:endParaRPr kumimoji="1" lang="zh-CN" altLang="en-US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1" name="文本框 10"/>
            <p:cNvSpPr txBox="1"/>
            <p:nvPr/>
          </p:nvSpPr>
          <p:spPr>
            <a:xfrm>
              <a:off x="977802" y="709336"/>
              <a:ext cx="43942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PLEASE ADD YOUR TITTLE HERE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28" name="稻壳儿原创设计师【幻雨工作室】_2"/>
          <p:cNvSpPr/>
          <p:nvPr>
            <p:custDataLst>
              <p:tags r:id="rId1"/>
            </p:custDataLst>
          </p:nvPr>
        </p:nvSpPr>
        <p:spPr>
          <a:xfrm>
            <a:off x="6685829" y="2220605"/>
            <a:ext cx="1545774" cy="1433667"/>
          </a:xfrm>
          <a:prstGeom prst="rect">
            <a:avLst/>
          </a:prstGeom>
          <a:solidFill>
            <a:srgbClr val="D1A2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稻壳儿原创设计师【幻雨工作室】_3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>
            <a:off x="7129477" y="2600828"/>
            <a:ext cx="658478" cy="673220"/>
          </a:xfrm>
          <a:custGeom>
            <a:avLst/>
            <a:gdLst>
              <a:gd name="T0" fmla="*/ 91 w 181"/>
              <a:gd name="T1" fmla="*/ 49 h 186"/>
              <a:gd name="T2" fmla="*/ 133 w 181"/>
              <a:gd name="T3" fmla="*/ 91 h 186"/>
              <a:gd name="T4" fmla="*/ 143 w 181"/>
              <a:gd name="T5" fmla="*/ 81 h 186"/>
              <a:gd name="T6" fmla="*/ 102 w 181"/>
              <a:gd name="T7" fmla="*/ 39 h 186"/>
              <a:gd name="T8" fmla="*/ 91 w 181"/>
              <a:gd name="T9" fmla="*/ 49 h 186"/>
              <a:gd name="T10" fmla="*/ 127 w 181"/>
              <a:gd name="T11" fmla="*/ 97 h 186"/>
              <a:gd name="T12" fmla="*/ 127 w 181"/>
              <a:gd name="T13" fmla="*/ 97 h 186"/>
              <a:gd name="T14" fmla="*/ 85 w 181"/>
              <a:gd name="T15" fmla="*/ 55 h 186"/>
              <a:gd name="T16" fmla="*/ 31 w 181"/>
              <a:gd name="T17" fmla="*/ 109 h 186"/>
              <a:gd name="T18" fmla="*/ 73 w 181"/>
              <a:gd name="T19" fmla="*/ 151 h 186"/>
              <a:gd name="T20" fmla="*/ 127 w 181"/>
              <a:gd name="T21" fmla="*/ 97 h 186"/>
              <a:gd name="T22" fmla="*/ 109 w 181"/>
              <a:gd name="T23" fmla="*/ 11 h 186"/>
              <a:gd name="T24" fmla="*/ 109 w 181"/>
              <a:gd name="T25" fmla="*/ 11 h 186"/>
              <a:gd name="T26" fmla="*/ 137 w 181"/>
              <a:gd name="T27" fmla="*/ 1 h 186"/>
              <a:gd name="T28" fmla="*/ 181 w 181"/>
              <a:gd name="T29" fmla="*/ 45 h 186"/>
              <a:gd name="T30" fmla="*/ 168 w 181"/>
              <a:gd name="T31" fmla="*/ 76 h 186"/>
              <a:gd name="T32" fmla="*/ 80 w 181"/>
              <a:gd name="T33" fmla="*/ 164 h 186"/>
              <a:gd name="T34" fmla="*/ 56 w 181"/>
              <a:gd name="T35" fmla="*/ 176 h 186"/>
              <a:gd name="T36" fmla="*/ 33 w 181"/>
              <a:gd name="T37" fmla="*/ 174 h 186"/>
              <a:gd name="T38" fmla="*/ 31 w 181"/>
              <a:gd name="T39" fmla="*/ 176 h 186"/>
              <a:gd name="T40" fmla="*/ 31 w 181"/>
              <a:gd name="T41" fmla="*/ 176 h 186"/>
              <a:gd name="T42" fmla="*/ 31 w 181"/>
              <a:gd name="T43" fmla="*/ 176 h 186"/>
              <a:gd name="T44" fmla="*/ 2 w 181"/>
              <a:gd name="T45" fmla="*/ 170 h 186"/>
              <a:gd name="T46" fmla="*/ 6 w 181"/>
              <a:gd name="T47" fmla="*/ 151 h 186"/>
              <a:gd name="T48" fmla="*/ 6 w 181"/>
              <a:gd name="T49" fmla="*/ 151 h 186"/>
              <a:gd name="T50" fmla="*/ 6 w 181"/>
              <a:gd name="T51" fmla="*/ 151 h 186"/>
              <a:gd name="T52" fmla="*/ 8 w 181"/>
              <a:gd name="T53" fmla="*/ 149 h 186"/>
              <a:gd name="T54" fmla="*/ 6 w 181"/>
              <a:gd name="T55" fmla="*/ 127 h 186"/>
              <a:gd name="T56" fmla="*/ 18 w 181"/>
              <a:gd name="T57" fmla="*/ 102 h 186"/>
              <a:gd name="T58" fmla="*/ 103 w 181"/>
              <a:gd name="T59" fmla="*/ 17 h 186"/>
              <a:gd name="T60" fmla="*/ 97 w 181"/>
              <a:gd name="T61" fmla="*/ 11 h 186"/>
              <a:gd name="T62" fmla="*/ 49 w 181"/>
              <a:gd name="T63" fmla="*/ 59 h 186"/>
              <a:gd name="T64" fmla="*/ 43 w 181"/>
              <a:gd name="T65" fmla="*/ 59 h 186"/>
              <a:gd name="T66" fmla="*/ 43 w 181"/>
              <a:gd name="T67" fmla="*/ 53 h 186"/>
              <a:gd name="T68" fmla="*/ 94 w 181"/>
              <a:gd name="T69" fmla="*/ 2 h 186"/>
              <a:gd name="T70" fmla="*/ 100 w 181"/>
              <a:gd name="T71" fmla="*/ 2 h 186"/>
              <a:gd name="T72" fmla="*/ 109 w 181"/>
              <a:gd name="T73" fmla="*/ 11 h 186"/>
              <a:gd name="T74" fmla="*/ 137 w 181"/>
              <a:gd name="T75" fmla="*/ 16 h 186"/>
              <a:gd name="T76" fmla="*/ 137 w 181"/>
              <a:gd name="T77" fmla="*/ 16 h 186"/>
              <a:gd name="T78" fmla="*/ 116 w 181"/>
              <a:gd name="T79" fmla="*/ 24 h 186"/>
              <a:gd name="T80" fmla="*/ 116 w 181"/>
              <a:gd name="T81" fmla="*/ 24 h 186"/>
              <a:gd name="T82" fmla="*/ 107 w 181"/>
              <a:gd name="T83" fmla="*/ 33 h 186"/>
              <a:gd name="T84" fmla="*/ 149 w 181"/>
              <a:gd name="T85" fmla="*/ 75 h 186"/>
              <a:gd name="T86" fmla="*/ 158 w 181"/>
              <a:gd name="T87" fmla="*/ 66 h 186"/>
              <a:gd name="T88" fmla="*/ 167 w 181"/>
              <a:gd name="T89" fmla="*/ 45 h 186"/>
              <a:gd name="T90" fmla="*/ 137 w 181"/>
              <a:gd name="T91" fmla="*/ 16 h 186"/>
              <a:gd name="T92" fmla="*/ 25 w 181"/>
              <a:gd name="T93" fmla="*/ 115 h 186"/>
              <a:gd name="T94" fmla="*/ 25 w 181"/>
              <a:gd name="T95" fmla="*/ 115 h 186"/>
              <a:gd name="T96" fmla="*/ 20 w 181"/>
              <a:gd name="T97" fmla="*/ 129 h 186"/>
              <a:gd name="T98" fmla="*/ 23 w 181"/>
              <a:gd name="T99" fmla="*/ 147 h 186"/>
              <a:gd name="T100" fmla="*/ 22 w 181"/>
              <a:gd name="T101" fmla="*/ 155 h 186"/>
              <a:gd name="T102" fmla="*/ 16 w 181"/>
              <a:gd name="T103" fmla="*/ 161 h 186"/>
              <a:gd name="T104" fmla="*/ 16 w 181"/>
              <a:gd name="T105" fmla="*/ 161 h 186"/>
              <a:gd name="T106" fmla="*/ 21 w 181"/>
              <a:gd name="T107" fmla="*/ 166 h 186"/>
              <a:gd name="T108" fmla="*/ 27 w 181"/>
              <a:gd name="T109" fmla="*/ 161 h 186"/>
              <a:gd name="T110" fmla="*/ 35 w 181"/>
              <a:gd name="T111" fmla="*/ 159 h 186"/>
              <a:gd name="T112" fmla="*/ 54 w 181"/>
              <a:gd name="T113" fmla="*/ 162 h 186"/>
              <a:gd name="T114" fmla="*/ 67 w 181"/>
              <a:gd name="T115" fmla="*/ 157 h 186"/>
              <a:gd name="T116" fmla="*/ 25 w 181"/>
              <a:gd name="T117" fmla="*/ 115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81" h="186">
                <a:moveTo>
                  <a:pt x="91" y="49"/>
                </a:moveTo>
                <a:cubicBezTo>
                  <a:pt x="133" y="91"/>
                  <a:pt x="133" y="91"/>
                  <a:pt x="133" y="91"/>
                </a:cubicBezTo>
                <a:cubicBezTo>
                  <a:pt x="143" y="81"/>
                  <a:pt x="143" y="81"/>
                  <a:pt x="143" y="81"/>
                </a:cubicBezTo>
                <a:cubicBezTo>
                  <a:pt x="102" y="39"/>
                  <a:pt x="102" y="39"/>
                  <a:pt x="102" y="39"/>
                </a:cubicBezTo>
                <a:cubicBezTo>
                  <a:pt x="91" y="49"/>
                  <a:pt x="91" y="49"/>
                  <a:pt x="91" y="49"/>
                </a:cubicBezTo>
                <a:close/>
                <a:moveTo>
                  <a:pt x="127" y="97"/>
                </a:moveTo>
                <a:cubicBezTo>
                  <a:pt x="127" y="97"/>
                  <a:pt x="127" y="97"/>
                  <a:pt x="127" y="97"/>
                </a:cubicBezTo>
                <a:cubicBezTo>
                  <a:pt x="85" y="55"/>
                  <a:pt x="85" y="55"/>
                  <a:pt x="85" y="55"/>
                </a:cubicBezTo>
                <a:cubicBezTo>
                  <a:pt x="31" y="109"/>
                  <a:pt x="31" y="109"/>
                  <a:pt x="31" y="109"/>
                </a:cubicBezTo>
                <a:cubicBezTo>
                  <a:pt x="73" y="151"/>
                  <a:pt x="73" y="151"/>
                  <a:pt x="73" y="151"/>
                </a:cubicBezTo>
                <a:cubicBezTo>
                  <a:pt x="127" y="97"/>
                  <a:pt x="127" y="97"/>
                  <a:pt x="127" y="97"/>
                </a:cubicBezTo>
                <a:close/>
                <a:moveTo>
                  <a:pt x="109" y="11"/>
                </a:moveTo>
                <a:cubicBezTo>
                  <a:pt x="109" y="11"/>
                  <a:pt x="109" y="11"/>
                  <a:pt x="109" y="11"/>
                </a:cubicBezTo>
                <a:cubicBezTo>
                  <a:pt x="117" y="5"/>
                  <a:pt x="127" y="1"/>
                  <a:pt x="137" y="1"/>
                </a:cubicBezTo>
                <a:cubicBezTo>
                  <a:pt x="161" y="1"/>
                  <a:pt x="181" y="21"/>
                  <a:pt x="181" y="45"/>
                </a:cubicBezTo>
                <a:cubicBezTo>
                  <a:pt x="181" y="56"/>
                  <a:pt x="176" y="68"/>
                  <a:pt x="168" y="76"/>
                </a:cubicBezTo>
                <a:cubicBezTo>
                  <a:pt x="80" y="164"/>
                  <a:pt x="80" y="164"/>
                  <a:pt x="80" y="164"/>
                </a:cubicBezTo>
                <a:cubicBezTo>
                  <a:pt x="73" y="171"/>
                  <a:pt x="65" y="175"/>
                  <a:pt x="56" y="176"/>
                </a:cubicBezTo>
                <a:cubicBezTo>
                  <a:pt x="48" y="177"/>
                  <a:pt x="40" y="176"/>
                  <a:pt x="33" y="174"/>
                </a:cubicBezTo>
                <a:cubicBezTo>
                  <a:pt x="31" y="176"/>
                  <a:pt x="31" y="176"/>
                  <a:pt x="31" y="176"/>
                </a:cubicBezTo>
                <a:cubicBezTo>
                  <a:pt x="31" y="176"/>
                  <a:pt x="31" y="176"/>
                  <a:pt x="31" y="176"/>
                </a:cubicBezTo>
                <a:cubicBezTo>
                  <a:pt x="31" y="176"/>
                  <a:pt x="31" y="176"/>
                  <a:pt x="31" y="176"/>
                </a:cubicBezTo>
                <a:cubicBezTo>
                  <a:pt x="21" y="186"/>
                  <a:pt x="7" y="181"/>
                  <a:pt x="2" y="170"/>
                </a:cubicBezTo>
                <a:cubicBezTo>
                  <a:pt x="0" y="164"/>
                  <a:pt x="0" y="157"/>
                  <a:pt x="6" y="151"/>
                </a:cubicBezTo>
                <a:cubicBezTo>
                  <a:pt x="6" y="151"/>
                  <a:pt x="6" y="151"/>
                  <a:pt x="6" y="151"/>
                </a:cubicBezTo>
                <a:cubicBezTo>
                  <a:pt x="6" y="151"/>
                  <a:pt x="6" y="151"/>
                  <a:pt x="6" y="151"/>
                </a:cubicBezTo>
                <a:cubicBezTo>
                  <a:pt x="8" y="149"/>
                  <a:pt x="8" y="149"/>
                  <a:pt x="8" y="149"/>
                </a:cubicBezTo>
                <a:cubicBezTo>
                  <a:pt x="6" y="142"/>
                  <a:pt x="5" y="134"/>
                  <a:pt x="6" y="127"/>
                </a:cubicBezTo>
                <a:cubicBezTo>
                  <a:pt x="7" y="118"/>
                  <a:pt x="11" y="109"/>
                  <a:pt x="18" y="102"/>
                </a:cubicBezTo>
                <a:cubicBezTo>
                  <a:pt x="103" y="17"/>
                  <a:pt x="103" y="17"/>
                  <a:pt x="103" y="17"/>
                </a:cubicBezTo>
                <a:cubicBezTo>
                  <a:pt x="97" y="11"/>
                  <a:pt x="97" y="11"/>
                  <a:pt x="97" y="11"/>
                </a:cubicBezTo>
                <a:cubicBezTo>
                  <a:pt x="49" y="59"/>
                  <a:pt x="49" y="59"/>
                  <a:pt x="49" y="59"/>
                </a:cubicBezTo>
                <a:cubicBezTo>
                  <a:pt x="48" y="60"/>
                  <a:pt x="45" y="60"/>
                  <a:pt x="43" y="59"/>
                </a:cubicBezTo>
                <a:cubicBezTo>
                  <a:pt x="42" y="57"/>
                  <a:pt x="42" y="54"/>
                  <a:pt x="43" y="53"/>
                </a:cubicBezTo>
                <a:cubicBezTo>
                  <a:pt x="94" y="2"/>
                  <a:pt x="94" y="2"/>
                  <a:pt x="94" y="2"/>
                </a:cubicBezTo>
                <a:cubicBezTo>
                  <a:pt x="96" y="0"/>
                  <a:pt x="98" y="0"/>
                  <a:pt x="100" y="2"/>
                </a:cubicBezTo>
                <a:cubicBezTo>
                  <a:pt x="109" y="11"/>
                  <a:pt x="109" y="11"/>
                  <a:pt x="109" y="11"/>
                </a:cubicBezTo>
                <a:close/>
                <a:moveTo>
                  <a:pt x="137" y="16"/>
                </a:moveTo>
                <a:cubicBezTo>
                  <a:pt x="137" y="16"/>
                  <a:pt x="137" y="16"/>
                  <a:pt x="137" y="16"/>
                </a:cubicBezTo>
                <a:cubicBezTo>
                  <a:pt x="129" y="16"/>
                  <a:pt x="122" y="18"/>
                  <a:pt x="116" y="24"/>
                </a:cubicBezTo>
                <a:cubicBezTo>
                  <a:pt x="116" y="24"/>
                  <a:pt x="116" y="24"/>
                  <a:pt x="116" y="24"/>
                </a:cubicBezTo>
                <a:cubicBezTo>
                  <a:pt x="107" y="33"/>
                  <a:pt x="107" y="33"/>
                  <a:pt x="107" y="33"/>
                </a:cubicBezTo>
                <a:cubicBezTo>
                  <a:pt x="149" y="75"/>
                  <a:pt x="149" y="75"/>
                  <a:pt x="149" y="75"/>
                </a:cubicBezTo>
                <a:cubicBezTo>
                  <a:pt x="158" y="66"/>
                  <a:pt x="158" y="66"/>
                  <a:pt x="158" y="66"/>
                </a:cubicBezTo>
                <a:cubicBezTo>
                  <a:pt x="164" y="60"/>
                  <a:pt x="167" y="53"/>
                  <a:pt x="167" y="45"/>
                </a:cubicBezTo>
                <a:cubicBezTo>
                  <a:pt x="167" y="29"/>
                  <a:pt x="153" y="16"/>
                  <a:pt x="137" y="16"/>
                </a:cubicBezTo>
                <a:close/>
                <a:moveTo>
                  <a:pt x="25" y="115"/>
                </a:moveTo>
                <a:cubicBezTo>
                  <a:pt x="25" y="115"/>
                  <a:pt x="25" y="115"/>
                  <a:pt x="25" y="115"/>
                </a:cubicBezTo>
                <a:cubicBezTo>
                  <a:pt x="22" y="119"/>
                  <a:pt x="21" y="124"/>
                  <a:pt x="20" y="129"/>
                </a:cubicBezTo>
                <a:cubicBezTo>
                  <a:pt x="19" y="135"/>
                  <a:pt x="20" y="141"/>
                  <a:pt x="23" y="147"/>
                </a:cubicBezTo>
                <a:cubicBezTo>
                  <a:pt x="25" y="149"/>
                  <a:pt x="24" y="153"/>
                  <a:pt x="22" y="155"/>
                </a:cubicBezTo>
                <a:cubicBezTo>
                  <a:pt x="16" y="161"/>
                  <a:pt x="16" y="161"/>
                  <a:pt x="16" y="161"/>
                </a:cubicBezTo>
                <a:cubicBezTo>
                  <a:pt x="16" y="161"/>
                  <a:pt x="16" y="161"/>
                  <a:pt x="16" y="161"/>
                </a:cubicBezTo>
                <a:cubicBezTo>
                  <a:pt x="13" y="164"/>
                  <a:pt x="18" y="169"/>
                  <a:pt x="21" y="166"/>
                </a:cubicBezTo>
                <a:cubicBezTo>
                  <a:pt x="27" y="161"/>
                  <a:pt x="27" y="161"/>
                  <a:pt x="27" y="161"/>
                </a:cubicBezTo>
                <a:cubicBezTo>
                  <a:pt x="29" y="158"/>
                  <a:pt x="32" y="157"/>
                  <a:pt x="35" y="159"/>
                </a:cubicBezTo>
                <a:cubicBezTo>
                  <a:pt x="41" y="162"/>
                  <a:pt x="47" y="163"/>
                  <a:pt x="54" y="162"/>
                </a:cubicBezTo>
                <a:cubicBezTo>
                  <a:pt x="58" y="162"/>
                  <a:pt x="63" y="160"/>
                  <a:pt x="67" y="157"/>
                </a:cubicBezTo>
                <a:cubicBezTo>
                  <a:pt x="25" y="115"/>
                  <a:pt x="25" y="115"/>
                  <a:pt x="25" y="1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稻壳儿原创设计师【幻雨工作室】_4"/>
          <p:cNvSpPr/>
          <p:nvPr>
            <p:custDataLst>
              <p:tags r:id="rId3"/>
            </p:custDataLst>
          </p:nvPr>
        </p:nvSpPr>
        <p:spPr>
          <a:xfrm>
            <a:off x="6685829" y="4460850"/>
            <a:ext cx="1545774" cy="14336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稻壳儿原创设计师【幻雨工作室】_5"/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>
            <a:off x="7144219" y="4843531"/>
            <a:ext cx="628996" cy="668306"/>
          </a:xfrm>
          <a:custGeom>
            <a:avLst/>
            <a:gdLst>
              <a:gd name="T0" fmla="*/ 140 w 172"/>
              <a:gd name="T1" fmla="*/ 120 h 184"/>
              <a:gd name="T2" fmla="*/ 163 w 172"/>
              <a:gd name="T3" fmla="*/ 129 h 184"/>
              <a:gd name="T4" fmla="*/ 163 w 172"/>
              <a:gd name="T5" fmla="*/ 129 h 184"/>
              <a:gd name="T6" fmla="*/ 172 w 172"/>
              <a:gd name="T7" fmla="*/ 152 h 184"/>
              <a:gd name="T8" fmla="*/ 140 w 172"/>
              <a:gd name="T9" fmla="*/ 184 h 184"/>
              <a:gd name="T10" fmla="*/ 108 w 172"/>
              <a:gd name="T11" fmla="*/ 152 h 184"/>
              <a:gd name="T12" fmla="*/ 110 w 172"/>
              <a:gd name="T13" fmla="*/ 141 h 184"/>
              <a:gd name="T14" fmla="*/ 76 w 172"/>
              <a:gd name="T15" fmla="*/ 121 h 184"/>
              <a:gd name="T16" fmla="*/ 74 w 172"/>
              <a:gd name="T17" fmla="*/ 123 h 184"/>
              <a:gd name="T18" fmla="*/ 74 w 172"/>
              <a:gd name="T19" fmla="*/ 123 h 184"/>
              <a:gd name="T20" fmla="*/ 44 w 172"/>
              <a:gd name="T21" fmla="*/ 135 h 184"/>
              <a:gd name="T22" fmla="*/ 0 w 172"/>
              <a:gd name="T23" fmla="*/ 92 h 184"/>
              <a:gd name="T24" fmla="*/ 44 w 172"/>
              <a:gd name="T25" fmla="*/ 48 h 184"/>
              <a:gd name="T26" fmla="*/ 74 w 172"/>
              <a:gd name="T27" fmla="*/ 61 h 184"/>
              <a:gd name="T28" fmla="*/ 74 w 172"/>
              <a:gd name="T29" fmla="*/ 61 h 184"/>
              <a:gd name="T30" fmla="*/ 74 w 172"/>
              <a:gd name="T31" fmla="*/ 61 h 184"/>
              <a:gd name="T32" fmla="*/ 76 w 172"/>
              <a:gd name="T33" fmla="*/ 63 h 184"/>
              <a:gd name="T34" fmla="*/ 110 w 172"/>
              <a:gd name="T35" fmla="*/ 42 h 184"/>
              <a:gd name="T36" fmla="*/ 108 w 172"/>
              <a:gd name="T37" fmla="*/ 32 h 184"/>
              <a:gd name="T38" fmla="*/ 140 w 172"/>
              <a:gd name="T39" fmla="*/ 0 h 184"/>
              <a:gd name="T40" fmla="*/ 172 w 172"/>
              <a:gd name="T41" fmla="*/ 32 h 184"/>
              <a:gd name="T42" fmla="*/ 140 w 172"/>
              <a:gd name="T43" fmla="*/ 64 h 184"/>
              <a:gd name="T44" fmla="*/ 118 w 172"/>
              <a:gd name="T45" fmla="*/ 55 h 184"/>
              <a:gd name="T46" fmla="*/ 117 w 172"/>
              <a:gd name="T47" fmla="*/ 54 h 184"/>
              <a:gd name="T48" fmla="*/ 84 w 172"/>
              <a:gd name="T49" fmla="*/ 75 h 184"/>
              <a:gd name="T50" fmla="*/ 87 w 172"/>
              <a:gd name="T51" fmla="*/ 92 h 184"/>
              <a:gd name="T52" fmla="*/ 84 w 172"/>
              <a:gd name="T53" fmla="*/ 109 h 184"/>
              <a:gd name="T54" fmla="*/ 117 w 172"/>
              <a:gd name="T55" fmla="*/ 129 h 184"/>
              <a:gd name="T56" fmla="*/ 118 w 172"/>
              <a:gd name="T57" fmla="*/ 129 h 184"/>
              <a:gd name="T58" fmla="*/ 118 w 172"/>
              <a:gd name="T59" fmla="*/ 129 h 184"/>
              <a:gd name="T60" fmla="*/ 118 w 172"/>
              <a:gd name="T61" fmla="*/ 129 h 184"/>
              <a:gd name="T62" fmla="*/ 140 w 172"/>
              <a:gd name="T63" fmla="*/ 120 h 184"/>
              <a:gd name="T64" fmla="*/ 153 w 172"/>
              <a:gd name="T65" fmla="*/ 139 h 184"/>
              <a:gd name="T66" fmla="*/ 153 w 172"/>
              <a:gd name="T67" fmla="*/ 139 h 184"/>
              <a:gd name="T68" fmla="*/ 140 w 172"/>
              <a:gd name="T69" fmla="*/ 134 h 184"/>
              <a:gd name="T70" fmla="*/ 128 w 172"/>
              <a:gd name="T71" fmla="*/ 139 h 184"/>
              <a:gd name="T72" fmla="*/ 128 w 172"/>
              <a:gd name="T73" fmla="*/ 139 h 184"/>
              <a:gd name="T74" fmla="*/ 122 w 172"/>
              <a:gd name="T75" fmla="*/ 152 h 184"/>
              <a:gd name="T76" fmla="*/ 140 w 172"/>
              <a:gd name="T77" fmla="*/ 169 h 184"/>
              <a:gd name="T78" fmla="*/ 158 w 172"/>
              <a:gd name="T79" fmla="*/ 152 h 184"/>
              <a:gd name="T80" fmla="*/ 153 w 172"/>
              <a:gd name="T81" fmla="*/ 139 h 184"/>
              <a:gd name="T82" fmla="*/ 153 w 172"/>
              <a:gd name="T83" fmla="*/ 139 h 184"/>
              <a:gd name="T84" fmla="*/ 64 w 172"/>
              <a:gd name="T85" fmla="*/ 71 h 184"/>
              <a:gd name="T86" fmla="*/ 64 w 172"/>
              <a:gd name="T87" fmla="*/ 71 h 184"/>
              <a:gd name="T88" fmla="*/ 44 w 172"/>
              <a:gd name="T89" fmla="*/ 62 h 184"/>
              <a:gd name="T90" fmla="*/ 14 w 172"/>
              <a:gd name="T91" fmla="*/ 92 h 184"/>
              <a:gd name="T92" fmla="*/ 44 w 172"/>
              <a:gd name="T93" fmla="*/ 121 h 184"/>
              <a:gd name="T94" fmla="*/ 64 w 172"/>
              <a:gd name="T95" fmla="*/ 113 h 184"/>
              <a:gd name="T96" fmla="*/ 64 w 172"/>
              <a:gd name="T97" fmla="*/ 113 h 184"/>
              <a:gd name="T98" fmla="*/ 73 w 172"/>
              <a:gd name="T99" fmla="*/ 92 h 184"/>
              <a:gd name="T100" fmla="*/ 64 w 172"/>
              <a:gd name="T101" fmla="*/ 71 h 184"/>
              <a:gd name="T102" fmla="*/ 64 w 172"/>
              <a:gd name="T103" fmla="*/ 71 h 184"/>
              <a:gd name="T104" fmla="*/ 140 w 172"/>
              <a:gd name="T105" fmla="*/ 14 h 184"/>
              <a:gd name="T106" fmla="*/ 140 w 172"/>
              <a:gd name="T107" fmla="*/ 14 h 184"/>
              <a:gd name="T108" fmla="*/ 122 w 172"/>
              <a:gd name="T109" fmla="*/ 32 h 184"/>
              <a:gd name="T110" fmla="*/ 125 w 172"/>
              <a:gd name="T111" fmla="*/ 41 h 184"/>
              <a:gd name="T112" fmla="*/ 125 w 172"/>
              <a:gd name="T113" fmla="*/ 42 h 184"/>
              <a:gd name="T114" fmla="*/ 127 w 172"/>
              <a:gd name="T115" fmla="*/ 44 h 184"/>
              <a:gd name="T116" fmla="*/ 128 w 172"/>
              <a:gd name="T117" fmla="*/ 45 h 184"/>
              <a:gd name="T118" fmla="*/ 140 w 172"/>
              <a:gd name="T119" fmla="*/ 50 h 184"/>
              <a:gd name="T120" fmla="*/ 158 w 172"/>
              <a:gd name="T121" fmla="*/ 32 h 184"/>
              <a:gd name="T122" fmla="*/ 140 w 172"/>
              <a:gd name="T123" fmla="*/ 14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2" h="184">
                <a:moveTo>
                  <a:pt x="140" y="120"/>
                </a:moveTo>
                <a:cubicBezTo>
                  <a:pt x="149" y="120"/>
                  <a:pt x="157" y="123"/>
                  <a:pt x="163" y="129"/>
                </a:cubicBezTo>
                <a:cubicBezTo>
                  <a:pt x="163" y="129"/>
                  <a:pt x="163" y="129"/>
                  <a:pt x="163" y="129"/>
                </a:cubicBezTo>
                <a:cubicBezTo>
                  <a:pt x="168" y="135"/>
                  <a:pt x="172" y="143"/>
                  <a:pt x="172" y="152"/>
                </a:cubicBezTo>
                <a:cubicBezTo>
                  <a:pt x="172" y="169"/>
                  <a:pt x="158" y="184"/>
                  <a:pt x="140" y="184"/>
                </a:cubicBezTo>
                <a:cubicBezTo>
                  <a:pt x="123" y="184"/>
                  <a:pt x="108" y="169"/>
                  <a:pt x="108" y="152"/>
                </a:cubicBezTo>
                <a:cubicBezTo>
                  <a:pt x="108" y="148"/>
                  <a:pt x="109" y="145"/>
                  <a:pt x="110" y="141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76" y="121"/>
                  <a:pt x="75" y="122"/>
                  <a:pt x="74" y="123"/>
                </a:cubicBezTo>
                <a:cubicBezTo>
                  <a:pt x="74" y="123"/>
                  <a:pt x="74" y="123"/>
                  <a:pt x="74" y="123"/>
                </a:cubicBezTo>
                <a:cubicBezTo>
                  <a:pt x="66" y="131"/>
                  <a:pt x="55" y="135"/>
                  <a:pt x="44" y="135"/>
                </a:cubicBezTo>
                <a:cubicBezTo>
                  <a:pt x="20" y="135"/>
                  <a:pt x="0" y="116"/>
                  <a:pt x="0" y="92"/>
                </a:cubicBezTo>
                <a:cubicBezTo>
                  <a:pt x="0" y="68"/>
                  <a:pt x="20" y="48"/>
                  <a:pt x="44" y="48"/>
                </a:cubicBezTo>
                <a:cubicBezTo>
                  <a:pt x="56" y="48"/>
                  <a:pt x="66" y="53"/>
                  <a:pt x="74" y="61"/>
                </a:cubicBezTo>
                <a:cubicBezTo>
                  <a:pt x="74" y="61"/>
                  <a:pt x="74" y="61"/>
                  <a:pt x="74" y="61"/>
                </a:cubicBezTo>
                <a:cubicBezTo>
                  <a:pt x="74" y="61"/>
                  <a:pt x="74" y="61"/>
                  <a:pt x="74" y="61"/>
                </a:cubicBezTo>
                <a:cubicBezTo>
                  <a:pt x="75" y="62"/>
                  <a:pt x="76" y="62"/>
                  <a:pt x="76" y="63"/>
                </a:cubicBezTo>
                <a:cubicBezTo>
                  <a:pt x="110" y="42"/>
                  <a:pt x="110" y="42"/>
                  <a:pt x="110" y="42"/>
                </a:cubicBezTo>
                <a:cubicBezTo>
                  <a:pt x="109" y="39"/>
                  <a:pt x="108" y="36"/>
                  <a:pt x="108" y="32"/>
                </a:cubicBezTo>
                <a:cubicBezTo>
                  <a:pt x="108" y="14"/>
                  <a:pt x="123" y="0"/>
                  <a:pt x="140" y="0"/>
                </a:cubicBezTo>
                <a:cubicBezTo>
                  <a:pt x="158" y="0"/>
                  <a:pt x="172" y="15"/>
                  <a:pt x="172" y="32"/>
                </a:cubicBezTo>
                <a:cubicBezTo>
                  <a:pt x="172" y="50"/>
                  <a:pt x="158" y="64"/>
                  <a:pt x="140" y="64"/>
                </a:cubicBezTo>
                <a:cubicBezTo>
                  <a:pt x="131" y="64"/>
                  <a:pt x="123" y="60"/>
                  <a:pt x="118" y="55"/>
                </a:cubicBezTo>
                <a:cubicBezTo>
                  <a:pt x="117" y="54"/>
                  <a:pt x="117" y="54"/>
                  <a:pt x="117" y="54"/>
                </a:cubicBezTo>
                <a:cubicBezTo>
                  <a:pt x="84" y="75"/>
                  <a:pt x="84" y="75"/>
                  <a:pt x="84" y="75"/>
                </a:cubicBezTo>
                <a:cubicBezTo>
                  <a:pt x="86" y="80"/>
                  <a:pt x="87" y="86"/>
                  <a:pt x="87" y="92"/>
                </a:cubicBezTo>
                <a:cubicBezTo>
                  <a:pt x="87" y="98"/>
                  <a:pt x="86" y="104"/>
                  <a:pt x="84" y="109"/>
                </a:cubicBezTo>
                <a:cubicBezTo>
                  <a:pt x="117" y="129"/>
                  <a:pt x="117" y="129"/>
                  <a:pt x="117" y="129"/>
                </a:cubicBezTo>
                <a:cubicBezTo>
                  <a:pt x="118" y="129"/>
                  <a:pt x="118" y="129"/>
                  <a:pt x="118" y="129"/>
                </a:cubicBezTo>
                <a:cubicBezTo>
                  <a:pt x="118" y="129"/>
                  <a:pt x="118" y="129"/>
                  <a:pt x="118" y="129"/>
                </a:cubicBezTo>
                <a:cubicBezTo>
                  <a:pt x="118" y="129"/>
                  <a:pt x="118" y="129"/>
                  <a:pt x="118" y="129"/>
                </a:cubicBezTo>
                <a:cubicBezTo>
                  <a:pt x="123" y="123"/>
                  <a:pt x="131" y="120"/>
                  <a:pt x="140" y="120"/>
                </a:cubicBezTo>
                <a:close/>
                <a:moveTo>
                  <a:pt x="153" y="139"/>
                </a:moveTo>
                <a:cubicBezTo>
                  <a:pt x="153" y="139"/>
                  <a:pt x="153" y="139"/>
                  <a:pt x="153" y="139"/>
                </a:cubicBezTo>
                <a:cubicBezTo>
                  <a:pt x="150" y="136"/>
                  <a:pt x="145" y="134"/>
                  <a:pt x="140" y="134"/>
                </a:cubicBezTo>
                <a:cubicBezTo>
                  <a:pt x="135" y="134"/>
                  <a:pt x="131" y="136"/>
                  <a:pt x="128" y="139"/>
                </a:cubicBezTo>
                <a:cubicBezTo>
                  <a:pt x="128" y="139"/>
                  <a:pt x="128" y="139"/>
                  <a:pt x="128" y="139"/>
                </a:cubicBezTo>
                <a:cubicBezTo>
                  <a:pt x="124" y="142"/>
                  <a:pt x="122" y="147"/>
                  <a:pt x="122" y="152"/>
                </a:cubicBezTo>
                <a:cubicBezTo>
                  <a:pt x="122" y="162"/>
                  <a:pt x="130" y="169"/>
                  <a:pt x="140" y="169"/>
                </a:cubicBezTo>
                <a:cubicBezTo>
                  <a:pt x="150" y="169"/>
                  <a:pt x="158" y="162"/>
                  <a:pt x="158" y="152"/>
                </a:cubicBezTo>
                <a:cubicBezTo>
                  <a:pt x="158" y="147"/>
                  <a:pt x="156" y="142"/>
                  <a:pt x="153" y="139"/>
                </a:cubicBezTo>
                <a:cubicBezTo>
                  <a:pt x="153" y="139"/>
                  <a:pt x="153" y="139"/>
                  <a:pt x="153" y="139"/>
                </a:cubicBezTo>
                <a:close/>
                <a:moveTo>
                  <a:pt x="64" y="71"/>
                </a:moveTo>
                <a:cubicBezTo>
                  <a:pt x="64" y="71"/>
                  <a:pt x="64" y="71"/>
                  <a:pt x="64" y="71"/>
                </a:cubicBezTo>
                <a:cubicBezTo>
                  <a:pt x="59" y="66"/>
                  <a:pt x="52" y="62"/>
                  <a:pt x="44" y="62"/>
                </a:cubicBezTo>
                <a:cubicBezTo>
                  <a:pt x="27" y="62"/>
                  <a:pt x="14" y="76"/>
                  <a:pt x="14" y="92"/>
                </a:cubicBezTo>
                <a:cubicBezTo>
                  <a:pt x="14" y="108"/>
                  <a:pt x="27" y="121"/>
                  <a:pt x="44" y="121"/>
                </a:cubicBezTo>
                <a:cubicBezTo>
                  <a:pt x="52" y="121"/>
                  <a:pt x="59" y="118"/>
                  <a:pt x="64" y="113"/>
                </a:cubicBezTo>
                <a:cubicBezTo>
                  <a:pt x="64" y="113"/>
                  <a:pt x="64" y="113"/>
                  <a:pt x="64" y="113"/>
                </a:cubicBezTo>
                <a:cubicBezTo>
                  <a:pt x="70" y="107"/>
                  <a:pt x="73" y="100"/>
                  <a:pt x="73" y="92"/>
                </a:cubicBezTo>
                <a:cubicBezTo>
                  <a:pt x="73" y="84"/>
                  <a:pt x="70" y="76"/>
                  <a:pt x="64" y="71"/>
                </a:cubicBezTo>
                <a:cubicBezTo>
                  <a:pt x="64" y="71"/>
                  <a:pt x="64" y="71"/>
                  <a:pt x="64" y="71"/>
                </a:cubicBezTo>
                <a:close/>
                <a:moveTo>
                  <a:pt x="140" y="14"/>
                </a:moveTo>
                <a:cubicBezTo>
                  <a:pt x="140" y="14"/>
                  <a:pt x="140" y="14"/>
                  <a:pt x="140" y="14"/>
                </a:cubicBezTo>
                <a:cubicBezTo>
                  <a:pt x="130" y="14"/>
                  <a:pt x="122" y="22"/>
                  <a:pt x="122" y="32"/>
                </a:cubicBezTo>
                <a:cubicBezTo>
                  <a:pt x="122" y="35"/>
                  <a:pt x="123" y="39"/>
                  <a:pt x="125" y="41"/>
                </a:cubicBezTo>
                <a:cubicBezTo>
                  <a:pt x="125" y="42"/>
                  <a:pt x="125" y="42"/>
                  <a:pt x="125" y="42"/>
                </a:cubicBezTo>
                <a:cubicBezTo>
                  <a:pt x="126" y="43"/>
                  <a:pt x="126" y="43"/>
                  <a:pt x="127" y="44"/>
                </a:cubicBezTo>
                <a:cubicBezTo>
                  <a:pt x="128" y="45"/>
                  <a:pt x="128" y="45"/>
                  <a:pt x="128" y="45"/>
                </a:cubicBezTo>
                <a:cubicBezTo>
                  <a:pt x="131" y="48"/>
                  <a:pt x="135" y="50"/>
                  <a:pt x="140" y="50"/>
                </a:cubicBezTo>
                <a:cubicBezTo>
                  <a:pt x="150" y="50"/>
                  <a:pt x="158" y="42"/>
                  <a:pt x="158" y="32"/>
                </a:cubicBezTo>
                <a:cubicBezTo>
                  <a:pt x="158" y="22"/>
                  <a:pt x="150" y="14"/>
                  <a:pt x="140" y="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稻壳儿原创设计师【幻雨工作室】_6"/>
          <p:cNvSpPr/>
          <p:nvPr>
            <p:custDataLst>
              <p:tags r:id="rId5"/>
            </p:custDataLst>
          </p:nvPr>
        </p:nvSpPr>
        <p:spPr>
          <a:xfrm>
            <a:off x="1024909" y="4460850"/>
            <a:ext cx="1545774" cy="14336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稻壳儿原创设计师【幻雨工作室】_7"/>
          <p:cNvSpPr>
            <a:spLocks noEditPoints="1"/>
          </p:cNvSpPr>
          <p:nvPr>
            <p:custDataLst>
              <p:tags r:id="rId6"/>
            </p:custDataLst>
          </p:nvPr>
        </p:nvSpPr>
        <p:spPr bwMode="auto">
          <a:xfrm>
            <a:off x="1529981" y="4843531"/>
            <a:ext cx="535630" cy="668306"/>
          </a:xfrm>
          <a:custGeom>
            <a:avLst/>
            <a:gdLst>
              <a:gd name="T0" fmla="*/ 12 w 148"/>
              <a:gd name="T1" fmla="*/ 125 h 184"/>
              <a:gd name="T2" fmla="*/ 11 w 148"/>
              <a:gd name="T3" fmla="*/ 123 h 184"/>
              <a:gd name="T4" fmla="*/ 9 w 148"/>
              <a:gd name="T5" fmla="*/ 110 h 184"/>
              <a:gd name="T6" fmla="*/ 8 w 148"/>
              <a:gd name="T7" fmla="*/ 99 h 184"/>
              <a:gd name="T8" fmla="*/ 4 w 148"/>
              <a:gd name="T9" fmla="*/ 97 h 184"/>
              <a:gd name="T10" fmla="*/ 0 w 148"/>
              <a:gd name="T11" fmla="*/ 89 h 184"/>
              <a:gd name="T12" fmla="*/ 7 w 148"/>
              <a:gd name="T13" fmla="*/ 76 h 184"/>
              <a:gd name="T14" fmla="*/ 12 w 148"/>
              <a:gd name="T15" fmla="*/ 69 h 184"/>
              <a:gd name="T16" fmla="*/ 14 w 148"/>
              <a:gd name="T17" fmla="*/ 67 h 184"/>
              <a:gd name="T18" fmla="*/ 14 w 148"/>
              <a:gd name="T19" fmla="*/ 60 h 184"/>
              <a:gd name="T20" fmla="*/ 13 w 148"/>
              <a:gd name="T21" fmla="*/ 55 h 184"/>
              <a:gd name="T22" fmla="*/ 17 w 148"/>
              <a:gd name="T23" fmla="*/ 33 h 184"/>
              <a:gd name="T24" fmla="*/ 81 w 148"/>
              <a:gd name="T25" fmla="*/ 0 h 184"/>
              <a:gd name="T26" fmla="*/ 143 w 148"/>
              <a:gd name="T27" fmla="*/ 48 h 184"/>
              <a:gd name="T28" fmla="*/ 118 w 148"/>
              <a:gd name="T29" fmla="*/ 125 h 184"/>
              <a:gd name="T30" fmla="*/ 116 w 148"/>
              <a:gd name="T31" fmla="*/ 133 h 184"/>
              <a:gd name="T32" fmla="*/ 127 w 148"/>
              <a:gd name="T33" fmla="*/ 174 h 184"/>
              <a:gd name="T34" fmla="*/ 113 w 148"/>
              <a:gd name="T35" fmla="*/ 179 h 184"/>
              <a:gd name="T36" fmla="*/ 102 w 148"/>
              <a:gd name="T37" fmla="*/ 134 h 184"/>
              <a:gd name="T38" fmla="*/ 107 w 148"/>
              <a:gd name="T39" fmla="*/ 115 h 184"/>
              <a:gd name="T40" fmla="*/ 130 w 148"/>
              <a:gd name="T41" fmla="*/ 52 h 184"/>
              <a:gd name="T42" fmla="*/ 80 w 148"/>
              <a:gd name="T43" fmla="*/ 14 h 184"/>
              <a:gd name="T44" fmla="*/ 30 w 148"/>
              <a:gd name="T45" fmla="*/ 39 h 184"/>
              <a:gd name="T46" fmla="*/ 26 w 148"/>
              <a:gd name="T47" fmla="*/ 52 h 184"/>
              <a:gd name="T48" fmla="*/ 28 w 148"/>
              <a:gd name="T49" fmla="*/ 58 h 184"/>
              <a:gd name="T50" fmla="*/ 28 w 148"/>
              <a:gd name="T51" fmla="*/ 68 h 184"/>
              <a:gd name="T52" fmla="*/ 24 w 148"/>
              <a:gd name="T53" fmla="*/ 76 h 184"/>
              <a:gd name="T54" fmla="*/ 19 w 148"/>
              <a:gd name="T55" fmla="*/ 84 h 184"/>
              <a:gd name="T56" fmla="*/ 17 w 148"/>
              <a:gd name="T57" fmla="*/ 86 h 184"/>
              <a:gd name="T58" fmla="*/ 20 w 148"/>
              <a:gd name="T59" fmla="*/ 87 h 184"/>
              <a:gd name="T60" fmla="*/ 21 w 148"/>
              <a:gd name="T61" fmla="*/ 103 h 184"/>
              <a:gd name="T62" fmla="*/ 22 w 148"/>
              <a:gd name="T63" fmla="*/ 106 h 184"/>
              <a:gd name="T64" fmla="*/ 23 w 148"/>
              <a:gd name="T65" fmla="*/ 113 h 184"/>
              <a:gd name="T66" fmla="*/ 23 w 148"/>
              <a:gd name="T67" fmla="*/ 115 h 184"/>
              <a:gd name="T68" fmla="*/ 25 w 148"/>
              <a:gd name="T69" fmla="*/ 119 h 184"/>
              <a:gd name="T70" fmla="*/ 26 w 148"/>
              <a:gd name="T71" fmla="*/ 133 h 184"/>
              <a:gd name="T72" fmla="*/ 40 w 148"/>
              <a:gd name="T73" fmla="*/ 136 h 184"/>
              <a:gd name="T74" fmla="*/ 64 w 148"/>
              <a:gd name="T75" fmla="*/ 176 h 184"/>
              <a:gd name="T76" fmla="*/ 50 w 148"/>
              <a:gd name="T77" fmla="*/ 176 h 184"/>
              <a:gd name="T78" fmla="*/ 40 w 148"/>
              <a:gd name="T79" fmla="*/ 150 h 184"/>
              <a:gd name="T80" fmla="*/ 13 w 148"/>
              <a:gd name="T81" fmla="*/ 139 h 184"/>
              <a:gd name="T82" fmla="*/ 12 w 148"/>
              <a:gd name="T83" fmla="*/ 131 h 184"/>
              <a:gd name="T84" fmla="*/ 88 w 148"/>
              <a:gd name="T85" fmla="*/ 40 h 184"/>
              <a:gd name="T86" fmla="*/ 83 w 148"/>
              <a:gd name="T87" fmla="*/ 79 h 184"/>
              <a:gd name="T88" fmla="*/ 63 w 148"/>
              <a:gd name="T89" fmla="*/ 79 h 184"/>
              <a:gd name="T90" fmla="*/ 59 w 148"/>
              <a:gd name="T91" fmla="*/ 40 h 184"/>
              <a:gd name="T92" fmla="*/ 75 w 148"/>
              <a:gd name="T93" fmla="*/ 78 h 184"/>
              <a:gd name="T94" fmla="*/ 80 w 148"/>
              <a:gd name="T95" fmla="*/ 39 h 184"/>
              <a:gd name="T96" fmla="*/ 72 w 148"/>
              <a:gd name="T97" fmla="*/ 78 h 184"/>
              <a:gd name="T98" fmla="*/ 75 w 148"/>
              <a:gd name="T99" fmla="*/ 78 h 184"/>
              <a:gd name="T100" fmla="*/ 73 w 148"/>
              <a:gd name="T101" fmla="*/ 91 h 184"/>
              <a:gd name="T102" fmla="*/ 81 w 148"/>
              <a:gd name="T103" fmla="*/ 94 h 184"/>
              <a:gd name="T104" fmla="*/ 81 w 148"/>
              <a:gd name="T105" fmla="*/ 108 h 184"/>
              <a:gd name="T106" fmla="*/ 66 w 148"/>
              <a:gd name="T107" fmla="*/ 108 h 184"/>
              <a:gd name="T108" fmla="*/ 63 w 148"/>
              <a:gd name="T109" fmla="*/ 101 h 184"/>
              <a:gd name="T110" fmla="*/ 73 w 148"/>
              <a:gd name="T111" fmla="*/ 91 h 184"/>
              <a:gd name="T112" fmla="*/ 75 w 148"/>
              <a:gd name="T113" fmla="*/ 100 h 184"/>
              <a:gd name="T114" fmla="*/ 72 w 148"/>
              <a:gd name="T115" fmla="*/ 100 h 184"/>
              <a:gd name="T116" fmla="*/ 72 w 148"/>
              <a:gd name="T117" fmla="*/ 101 h 184"/>
              <a:gd name="T118" fmla="*/ 72 w 148"/>
              <a:gd name="T119" fmla="*/ 102 h 184"/>
              <a:gd name="T120" fmla="*/ 75 w 148"/>
              <a:gd name="T121" fmla="*/ 102 h 184"/>
              <a:gd name="T122" fmla="*/ 75 w 148"/>
              <a:gd name="T123" fmla="*/ 101 h 184"/>
              <a:gd name="T124" fmla="*/ 75 w 148"/>
              <a:gd name="T125" fmla="*/ 10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8" h="184">
                <a:moveTo>
                  <a:pt x="13" y="126"/>
                </a:moveTo>
                <a:cubicBezTo>
                  <a:pt x="13" y="126"/>
                  <a:pt x="13" y="125"/>
                  <a:pt x="12" y="125"/>
                </a:cubicBezTo>
                <a:cubicBezTo>
                  <a:pt x="12" y="125"/>
                  <a:pt x="12" y="125"/>
                  <a:pt x="12" y="125"/>
                </a:cubicBezTo>
                <a:cubicBezTo>
                  <a:pt x="12" y="124"/>
                  <a:pt x="11" y="123"/>
                  <a:pt x="11" y="123"/>
                </a:cubicBezTo>
                <a:cubicBezTo>
                  <a:pt x="9" y="121"/>
                  <a:pt x="8" y="118"/>
                  <a:pt x="8" y="116"/>
                </a:cubicBezTo>
                <a:cubicBezTo>
                  <a:pt x="8" y="114"/>
                  <a:pt x="8" y="112"/>
                  <a:pt x="9" y="110"/>
                </a:cubicBezTo>
                <a:cubicBezTo>
                  <a:pt x="8" y="108"/>
                  <a:pt x="7" y="106"/>
                  <a:pt x="7" y="104"/>
                </a:cubicBezTo>
                <a:cubicBezTo>
                  <a:pt x="7" y="102"/>
                  <a:pt x="7" y="100"/>
                  <a:pt x="8" y="99"/>
                </a:cubicBezTo>
                <a:cubicBezTo>
                  <a:pt x="6" y="98"/>
                  <a:pt x="5" y="97"/>
                  <a:pt x="4" y="97"/>
                </a:cubicBezTo>
                <a:cubicBezTo>
                  <a:pt x="4" y="97"/>
                  <a:pt x="4" y="97"/>
                  <a:pt x="4" y="97"/>
                </a:cubicBezTo>
                <a:cubicBezTo>
                  <a:pt x="2" y="95"/>
                  <a:pt x="1" y="92"/>
                  <a:pt x="0" y="90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1" y="85"/>
                  <a:pt x="5" y="80"/>
                  <a:pt x="7" y="76"/>
                </a:cubicBezTo>
                <a:cubicBezTo>
                  <a:pt x="8" y="75"/>
                  <a:pt x="8" y="75"/>
                  <a:pt x="8" y="75"/>
                </a:cubicBezTo>
                <a:cubicBezTo>
                  <a:pt x="10" y="73"/>
                  <a:pt x="11" y="71"/>
                  <a:pt x="12" y="69"/>
                </a:cubicBezTo>
                <a:cubicBezTo>
                  <a:pt x="13" y="69"/>
                  <a:pt x="13" y="69"/>
                  <a:pt x="13" y="69"/>
                </a:cubicBezTo>
                <a:cubicBezTo>
                  <a:pt x="13" y="68"/>
                  <a:pt x="14" y="67"/>
                  <a:pt x="14" y="67"/>
                </a:cubicBezTo>
                <a:cubicBezTo>
                  <a:pt x="14" y="65"/>
                  <a:pt x="14" y="64"/>
                  <a:pt x="14" y="63"/>
                </a:cubicBezTo>
                <a:cubicBezTo>
                  <a:pt x="14" y="62"/>
                  <a:pt x="14" y="61"/>
                  <a:pt x="14" y="60"/>
                </a:cubicBezTo>
                <a:cubicBezTo>
                  <a:pt x="14" y="59"/>
                  <a:pt x="13" y="58"/>
                  <a:pt x="13" y="57"/>
                </a:cubicBezTo>
                <a:cubicBezTo>
                  <a:pt x="13" y="57"/>
                  <a:pt x="13" y="56"/>
                  <a:pt x="13" y="55"/>
                </a:cubicBezTo>
                <a:cubicBezTo>
                  <a:pt x="12" y="52"/>
                  <a:pt x="13" y="47"/>
                  <a:pt x="13" y="44"/>
                </a:cubicBezTo>
                <a:cubicBezTo>
                  <a:pt x="14" y="40"/>
                  <a:pt x="15" y="37"/>
                  <a:pt x="17" y="33"/>
                </a:cubicBezTo>
                <a:cubicBezTo>
                  <a:pt x="22" y="22"/>
                  <a:pt x="30" y="13"/>
                  <a:pt x="41" y="7"/>
                </a:cubicBezTo>
                <a:cubicBezTo>
                  <a:pt x="53" y="1"/>
                  <a:pt x="67" y="0"/>
                  <a:pt x="81" y="0"/>
                </a:cubicBezTo>
                <a:cubicBezTo>
                  <a:pt x="95" y="1"/>
                  <a:pt x="109" y="5"/>
                  <a:pt x="120" y="14"/>
                </a:cubicBezTo>
                <a:cubicBezTo>
                  <a:pt x="131" y="22"/>
                  <a:pt x="139" y="34"/>
                  <a:pt x="143" y="48"/>
                </a:cubicBezTo>
                <a:cubicBezTo>
                  <a:pt x="148" y="63"/>
                  <a:pt x="147" y="77"/>
                  <a:pt x="141" y="91"/>
                </a:cubicBezTo>
                <a:cubicBezTo>
                  <a:pt x="136" y="103"/>
                  <a:pt x="127" y="115"/>
                  <a:pt x="118" y="125"/>
                </a:cubicBezTo>
                <a:cubicBezTo>
                  <a:pt x="117" y="125"/>
                  <a:pt x="116" y="126"/>
                  <a:pt x="116" y="127"/>
                </a:cubicBezTo>
                <a:cubicBezTo>
                  <a:pt x="116" y="128"/>
                  <a:pt x="116" y="131"/>
                  <a:pt x="116" y="133"/>
                </a:cubicBezTo>
                <a:cubicBezTo>
                  <a:pt x="117" y="140"/>
                  <a:pt x="119" y="147"/>
                  <a:pt x="121" y="153"/>
                </a:cubicBezTo>
                <a:cubicBezTo>
                  <a:pt x="123" y="160"/>
                  <a:pt x="125" y="168"/>
                  <a:pt x="127" y="174"/>
                </a:cubicBezTo>
                <a:cubicBezTo>
                  <a:pt x="128" y="178"/>
                  <a:pt x="126" y="182"/>
                  <a:pt x="122" y="183"/>
                </a:cubicBezTo>
                <a:cubicBezTo>
                  <a:pt x="119" y="184"/>
                  <a:pt x="115" y="182"/>
                  <a:pt x="113" y="179"/>
                </a:cubicBezTo>
                <a:cubicBezTo>
                  <a:pt x="111" y="171"/>
                  <a:pt x="109" y="164"/>
                  <a:pt x="107" y="157"/>
                </a:cubicBezTo>
                <a:cubicBezTo>
                  <a:pt x="105" y="150"/>
                  <a:pt x="103" y="142"/>
                  <a:pt x="102" y="134"/>
                </a:cubicBezTo>
                <a:cubicBezTo>
                  <a:pt x="102" y="131"/>
                  <a:pt x="102" y="127"/>
                  <a:pt x="102" y="124"/>
                </a:cubicBezTo>
                <a:cubicBezTo>
                  <a:pt x="103" y="120"/>
                  <a:pt x="105" y="118"/>
                  <a:pt x="107" y="115"/>
                </a:cubicBezTo>
                <a:cubicBezTo>
                  <a:pt x="115" y="106"/>
                  <a:pt x="123" y="96"/>
                  <a:pt x="128" y="85"/>
                </a:cubicBezTo>
                <a:cubicBezTo>
                  <a:pt x="133" y="74"/>
                  <a:pt x="134" y="64"/>
                  <a:pt x="130" y="52"/>
                </a:cubicBezTo>
                <a:cubicBezTo>
                  <a:pt x="127" y="42"/>
                  <a:pt x="121" y="32"/>
                  <a:pt x="112" y="25"/>
                </a:cubicBezTo>
                <a:cubicBezTo>
                  <a:pt x="103" y="18"/>
                  <a:pt x="92" y="15"/>
                  <a:pt x="80" y="14"/>
                </a:cubicBezTo>
                <a:cubicBezTo>
                  <a:pt x="69" y="14"/>
                  <a:pt x="57" y="15"/>
                  <a:pt x="47" y="20"/>
                </a:cubicBezTo>
                <a:cubicBezTo>
                  <a:pt x="39" y="24"/>
                  <a:pt x="33" y="30"/>
                  <a:pt x="30" y="39"/>
                </a:cubicBezTo>
                <a:cubicBezTo>
                  <a:pt x="29" y="41"/>
                  <a:pt x="28" y="44"/>
                  <a:pt x="27" y="47"/>
                </a:cubicBezTo>
                <a:cubicBezTo>
                  <a:pt x="27" y="48"/>
                  <a:pt x="26" y="50"/>
                  <a:pt x="26" y="52"/>
                </a:cubicBezTo>
                <a:cubicBezTo>
                  <a:pt x="26" y="52"/>
                  <a:pt x="27" y="53"/>
                  <a:pt x="27" y="54"/>
                </a:cubicBezTo>
                <a:cubicBezTo>
                  <a:pt x="27" y="55"/>
                  <a:pt x="27" y="57"/>
                  <a:pt x="28" y="58"/>
                </a:cubicBezTo>
                <a:cubicBezTo>
                  <a:pt x="28" y="60"/>
                  <a:pt x="28" y="61"/>
                  <a:pt x="28" y="63"/>
                </a:cubicBezTo>
                <a:cubicBezTo>
                  <a:pt x="28" y="65"/>
                  <a:pt x="28" y="66"/>
                  <a:pt x="28" y="68"/>
                </a:cubicBezTo>
                <a:cubicBezTo>
                  <a:pt x="27" y="71"/>
                  <a:pt x="26" y="74"/>
                  <a:pt x="25" y="76"/>
                </a:cubicBezTo>
                <a:cubicBezTo>
                  <a:pt x="24" y="76"/>
                  <a:pt x="24" y="76"/>
                  <a:pt x="24" y="76"/>
                </a:cubicBezTo>
                <a:cubicBezTo>
                  <a:pt x="23" y="79"/>
                  <a:pt x="21" y="81"/>
                  <a:pt x="20" y="83"/>
                </a:cubicBezTo>
                <a:cubicBezTo>
                  <a:pt x="19" y="84"/>
                  <a:pt x="19" y="84"/>
                  <a:pt x="19" y="84"/>
                </a:cubicBezTo>
                <a:cubicBezTo>
                  <a:pt x="18" y="85"/>
                  <a:pt x="18" y="85"/>
                  <a:pt x="18" y="85"/>
                </a:cubicBezTo>
                <a:cubicBezTo>
                  <a:pt x="18" y="85"/>
                  <a:pt x="18" y="86"/>
                  <a:pt x="17" y="86"/>
                </a:cubicBezTo>
                <a:cubicBezTo>
                  <a:pt x="18" y="87"/>
                  <a:pt x="19" y="87"/>
                  <a:pt x="19" y="87"/>
                </a:cubicBezTo>
                <a:cubicBezTo>
                  <a:pt x="20" y="87"/>
                  <a:pt x="20" y="87"/>
                  <a:pt x="20" y="87"/>
                </a:cubicBezTo>
                <a:cubicBezTo>
                  <a:pt x="27" y="92"/>
                  <a:pt x="24" y="97"/>
                  <a:pt x="21" y="103"/>
                </a:cubicBezTo>
                <a:cubicBezTo>
                  <a:pt x="21" y="103"/>
                  <a:pt x="21" y="103"/>
                  <a:pt x="21" y="103"/>
                </a:cubicBezTo>
                <a:cubicBezTo>
                  <a:pt x="21" y="105"/>
                  <a:pt x="20" y="103"/>
                  <a:pt x="21" y="104"/>
                </a:cubicBezTo>
                <a:cubicBezTo>
                  <a:pt x="22" y="104"/>
                  <a:pt x="22" y="105"/>
                  <a:pt x="22" y="106"/>
                </a:cubicBezTo>
                <a:cubicBezTo>
                  <a:pt x="23" y="107"/>
                  <a:pt x="23" y="108"/>
                  <a:pt x="23" y="109"/>
                </a:cubicBezTo>
                <a:cubicBezTo>
                  <a:pt x="24" y="110"/>
                  <a:pt x="24" y="112"/>
                  <a:pt x="23" y="113"/>
                </a:cubicBezTo>
                <a:cubicBezTo>
                  <a:pt x="23" y="114"/>
                  <a:pt x="23" y="114"/>
                  <a:pt x="22" y="115"/>
                </a:cubicBezTo>
                <a:cubicBezTo>
                  <a:pt x="23" y="115"/>
                  <a:pt x="23" y="115"/>
                  <a:pt x="23" y="115"/>
                </a:cubicBezTo>
                <a:cubicBezTo>
                  <a:pt x="23" y="116"/>
                  <a:pt x="23" y="116"/>
                  <a:pt x="23" y="116"/>
                </a:cubicBezTo>
                <a:cubicBezTo>
                  <a:pt x="24" y="117"/>
                  <a:pt x="25" y="118"/>
                  <a:pt x="25" y="119"/>
                </a:cubicBezTo>
                <a:cubicBezTo>
                  <a:pt x="29" y="123"/>
                  <a:pt x="28" y="127"/>
                  <a:pt x="26" y="132"/>
                </a:cubicBezTo>
                <a:cubicBezTo>
                  <a:pt x="26" y="132"/>
                  <a:pt x="26" y="132"/>
                  <a:pt x="26" y="133"/>
                </a:cubicBezTo>
                <a:cubicBezTo>
                  <a:pt x="26" y="133"/>
                  <a:pt x="26" y="133"/>
                  <a:pt x="26" y="133"/>
                </a:cubicBezTo>
                <a:cubicBezTo>
                  <a:pt x="31" y="136"/>
                  <a:pt x="35" y="136"/>
                  <a:pt x="40" y="136"/>
                </a:cubicBezTo>
                <a:cubicBezTo>
                  <a:pt x="58" y="136"/>
                  <a:pt x="62" y="143"/>
                  <a:pt x="64" y="162"/>
                </a:cubicBezTo>
                <a:cubicBezTo>
                  <a:pt x="64" y="167"/>
                  <a:pt x="65" y="172"/>
                  <a:pt x="64" y="176"/>
                </a:cubicBezTo>
                <a:cubicBezTo>
                  <a:pt x="64" y="180"/>
                  <a:pt x="61" y="184"/>
                  <a:pt x="57" y="184"/>
                </a:cubicBezTo>
                <a:cubicBezTo>
                  <a:pt x="53" y="184"/>
                  <a:pt x="50" y="180"/>
                  <a:pt x="50" y="176"/>
                </a:cubicBezTo>
                <a:cubicBezTo>
                  <a:pt x="50" y="172"/>
                  <a:pt x="50" y="168"/>
                  <a:pt x="50" y="163"/>
                </a:cubicBezTo>
                <a:cubicBezTo>
                  <a:pt x="49" y="154"/>
                  <a:pt x="49" y="150"/>
                  <a:pt x="40" y="150"/>
                </a:cubicBezTo>
                <a:cubicBezTo>
                  <a:pt x="32" y="150"/>
                  <a:pt x="26" y="149"/>
                  <a:pt x="19" y="145"/>
                </a:cubicBezTo>
                <a:cubicBezTo>
                  <a:pt x="16" y="143"/>
                  <a:pt x="14" y="141"/>
                  <a:pt x="13" y="139"/>
                </a:cubicBezTo>
                <a:cubicBezTo>
                  <a:pt x="12" y="136"/>
                  <a:pt x="11" y="134"/>
                  <a:pt x="12" y="131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2" y="129"/>
                  <a:pt x="13" y="128"/>
                  <a:pt x="13" y="126"/>
                </a:cubicBezTo>
                <a:close/>
                <a:moveTo>
                  <a:pt x="88" y="40"/>
                </a:moveTo>
                <a:cubicBezTo>
                  <a:pt x="88" y="40"/>
                  <a:pt x="88" y="40"/>
                  <a:pt x="88" y="40"/>
                </a:cubicBezTo>
                <a:cubicBezTo>
                  <a:pt x="83" y="79"/>
                  <a:pt x="83" y="79"/>
                  <a:pt x="83" y="79"/>
                </a:cubicBezTo>
                <a:cubicBezTo>
                  <a:pt x="83" y="79"/>
                  <a:pt x="83" y="79"/>
                  <a:pt x="83" y="79"/>
                </a:cubicBezTo>
                <a:cubicBezTo>
                  <a:pt x="82" y="91"/>
                  <a:pt x="65" y="91"/>
                  <a:pt x="63" y="79"/>
                </a:cubicBezTo>
                <a:cubicBezTo>
                  <a:pt x="63" y="79"/>
                  <a:pt x="63" y="79"/>
                  <a:pt x="63" y="79"/>
                </a:cubicBezTo>
                <a:cubicBezTo>
                  <a:pt x="59" y="40"/>
                  <a:pt x="59" y="40"/>
                  <a:pt x="59" y="40"/>
                </a:cubicBezTo>
                <a:cubicBezTo>
                  <a:pt x="57" y="26"/>
                  <a:pt x="90" y="26"/>
                  <a:pt x="88" y="40"/>
                </a:cubicBezTo>
                <a:close/>
                <a:moveTo>
                  <a:pt x="75" y="78"/>
                </a:moveTo>
                <a:cubicBezTo>
                  <a:pt x="75" y="78"/>
                  <a:pt x="75" y="78"/>
                  <a:pt x="75" y="78"/>
                </a:cubicBezTo>
                <a:cubicBezTo>
                  <a:pt x="80" y="39"/>
                  <a:pt x="80" y="39"/>
                  <a:pt x="80" y="39"/>
                </a:cubicBezTo>
                <a:cubicBezTo>
                  <a:pt x="80" y="38"/>
                  <a:pt x="67" y="38"/>
                  <a:pt x="67" y="39"/>
                </a:cubicBezTo>
                <a:cubicBezTo>
                  <a:pt x="72" y="78"/>
                  <a:pt x="72" y="78"/>
                  <a:pt x="72" y="78"/>
                </a:cubicBezTo>
                <a:cubicBezTo>
                  <a:pt x="72" y="78"/>
                  <a:pt x="72" y="78"/>
                  <a:pt x="72" y="78"/>
                </a:cubicBezTo>
                <a:cubicBezTo>
                  <a:pt x="72" y="80"/>
                  <a:pt x="75" y="80"/>
                  <a:pt x="75" y="78"/>
                </a:cubicBezTo>
                <a:close/>
                <a:moveTo>
                  <a:pt x="73" y="91"/>
                </a:moveTo>
                <a:cubicBezTo>
                  <a:pt x="73" y="91"/>
                  <a:pt x="73" y="91"/>
                  <a:pt x="73" y="91"/>
                </a:cubicBezTo>
                <a:cubicBezTo>
                  <a:pt x="76" y="91"/>
                  <a:pt x="79" y="92"/>
                  <a:pt x="81" y="94"/>
                </a:cubicBezTo>
                <a:cubicBezTo>
                  <a:pt x="81" y="94"/>
                  <a:pt x="81" y="94"/>
                  <a:pt x="81" y="94"/>
                </a:cubicBezTo>
                <a:cubicBezTo>
                  <a:pt x="82" y="96"/>
                  <a:pt x="83" y="98"/>
                  <a:pt x="83" y="101"/>
                </a:cubicBezTo>
                <a:cubicBezTo>
                  <a:pt x="83" y="104"/>
                  <a:pt x="82" y="106"/>
                  <a:pt x="81" y="108"/>
                </a:cubicBezTo>
                <a:cubicBezTo>
                  <a:pt x="79" y="110"/>
                  <a:pt x="76" y="111"/>
                  <a:pt x="73" y="111"/>
                </a:cubicBezTo>
                <a:cubicBezTo>
                  <a:pt x="71" y="111"/>
                  <a:pt x="68" y="110"/>
                  <a:pt x="66" y="108"/>
                </a:cubicBezTo>
                <a:cubicBezTo>
                  <a:pt x="66" y="108"/>
                  <a:pt x="66" y="108"/>
                  <a:pt x="66" y="108"/>
                </a:cubicBezTo>
                <a:cubicBezTo>
                  <a:pt x="64" y="106"/>
                  <a:pt x="63" y="104"/>
                  <a:pt x="63" y="101"/>
                </a:cubicBezTo>
                <a:cubicBezTo>
                  <a:pt x="63" y="98"/>
                  <a:pt x="64" y="96"/>
                  <a:pt x="66" y="94"/>
                </a:cubicBezTo>
                <a:cubicBezTo>
                  <a:pt x="68" y="92"/>
                  <a:pt x="71" y="91"/>
                  <a:pt x="73" y="91"/>
                </a:cubicBezTo>
                <a:close/>
                <a:moveTo>
                  <a:pt x="75" y="100"/>
                </a:moveTo>
                <a:cubicBezTo>
                  <a:pt x="75" y="100"/>
                  <a:pt x="75" y="100"/>
                  <a:pt x="75" y="100"/>
                </a:cubicBezTo>
                <a:cubicBezTo>
                  <a:pt x="74" y="100"/>
                  <a:pt x="74" y="99"/>
                  <a:pt x="73" y="99"/>
                </a:cubicBezTo>
                <a:cubicBezTo>
                  <a:pt x="73" y="99"/>
                  <a:pt x="73" y="100"/>
                  <a:pt x="72" y="100"/>
                </a:cubicBezTo>
                <a:cubicBezTo>
                  <a:pt x="72" y="100"/>
                  <a:pt x="72" y="100"/>
                  <a:pt x="72" y="100"/>
                </a:cubicBezTo>
                <a:cubicBezTo>
                  <a:pt x="72" y="100"/>
                  <a:pt x="72" y="101"/>
                  <a:pt x="72" y="101"/>
                </a:cubicBezTo>
                <a:cubicBezTo>
                  <a:pt x="72" y="101"/>
                  <a:pt x="72" y="102"/>
                  <a:pt x="72" y="102"/>
                </a:cubicBezTo>
                <a:cubicBezTo>
                  <a:pt x="72" y="102"/>
                  <a:pt x="72" y="102"/>
                  <a:pt x="72" y="102"/>
                </a:cubicBezTo>
                <a:cubicBezTo>
                  <a:pt x="73" y="103"/>
                  <a:pt x="73" y="103"/>
                  <a:pt x="73" y="103"/>
                </a:cubicBezTo>
                <a:cubicBezTo>
                  <a:pt x="74" y="103"/>
                  <a:pt x="74" y="103"/>
                  <a:pt x="75" y="102"/>
                </a:cubicBezTo>
                <a:cubicBezTo>
                  <a:pt x="75" y="102"/>
                  <a:pt x="75" y="102"/>
                  <a:pt x="75" y="102"/>
                </a:cubicBezTo>
                <a:cubicBezTo>
                  <a:pt x="75" y="102"/>
                  <a:pt x="75" y="102"/>
                  <a:pt x="75" y="101"/>
                </a:cubicBezTo>
                <a:cubicBezTo>
                  <a:pt x="75" y="101"/>
                  <a:pt x="75" y="100"/>
                  <a:pt x="75" y="100"/>
                </a:cubicBezTo>
                <a:cubicBezTo>
                  <a:pt x="75" y="100"/>
                  <a:pt x="75" y="100"/>
                  <a:pt x="75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稻壳儿原创设计师【幻雨工作室】_8"/>
          <p:cNvSpPr/>
          <p:nvPr>
            <p:custDataLst>
              <p:tags r:id="rId7"/>
            </p:custDataLst>
          </p:nvPr>
        </p:nvSpPr>
        <p:spPr>
          <a:xfrm>
            <a:off x="1024909" y="2220605"/>
            <a:ext cx="1545774" cy="1433667"/>
          </a:xfrm>
          <a:prstGeom prst="rect">
            <a:avLst/>
          </a:prstGeom>
          <a:solidFill>
            <a:srgbClr val="5256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稻壳儿原创设计师【幻雨工作室】_9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1463643" y="2615572"/>
            <a:ext cx="668308" cy="643734"/>
          </a:xfrm>
          <a:custGeom>
            <a:avLst/>
            <a:gdLst>
              <a:gd name="T0" fmla="*/ 7 w 184"/>
              <a:gd name="T1" fmla="*/ 24 h 177"/>
              <a:gd name="T2" fmla="*/ 50 w 184"/>
              <a:gd name="T3" fmla="*/ 18 h 177"/>
              <a:gd name="T4" fmla="*/ 56 w 184"/>
              <a:gd name="T5" fmla="*/ 5 h 177"/>
              <a:gd name="T6" fmla="*/ 115 w 184"/>
              <a:gd name="T7" fmla="*/ 0 h 177"/>
              <a:gd name="T8" fmla="*/ 128 w 184"/>
              <a:gd name="T9" fmla="*/ 5 h 177"/>
              <a:gd name="T10" fmla="*/ 133 w 184"/>
              <a:gd name="T11" fmla="*/ 24 h 177"/>
              <a:gd name="T12" fmla="*/ 184 w 184"/>
              <a:gd name="T13" fmla="*/ 31 h 177"/>
              <a:gd name="T14" fmla="*/ 184 w 184"/>
              <a:gd name="T15" fmla="*/ 104 h 177"/>
              <a:gd name="T16" fmla="*/ 178 w 184"/>
              <a:gd name="T17" fmla="*/ 170 h 177"/>
              <a:gd name="T18" fmla="*/ 171 w 184"/>
              <a:gd name="T19" fmla="*/ 177 h 177"/>
              <a:gd name="T20" fmla="*/ 13 w 184"/>
              <a:gd name="T21" fmla="*/ 177 h 177"/>
              <a:gd name="T22" fmla="*/ 6 w 184"/>
              <a:gd name="T23" fmla="*/ 111 h 177"/>
              <a:gd name="T24" fmla="*/ 0 w 184"/>
              <a:gd name="T25" fmla="*/ 104 h 177"/>
              <a:gd name="T26" fmla="*/ 7 w 184"/>
              <a:gd name="T27" fmla="*/ 24 h 177"/>
              <a:gd name="T28" fmla="*/ 59 w 184"/>
              <a:gd name="T29" fmla="*/ 24 h 177"/>
              <a:gd name="T30" fmla="*/ 125 w 184"/>
              <a:gd name="T31" fmla="*/ 18 h 177"/>
              <a:gd name="T32" fmla="*/ 122 w 184"/>
              <a:gd name="T33" fmla="*/ 11 h 177"/>
              <a:gd name="T34" fmla="*/ 115 w 184"/>
              <a:gd name="T35" fmla="*/ 9 h 177"/>
              <a:gd name="T36" fmla="*/ 61 w 184"/>
              <a:gd name="T37" fmla="*/ 11 h 177"/>
              <a:gd name="T38" fmla="*/ 59 w 184"/>
              <a:gd name="T39" fmla="*/ 18 h 177"/>
              <a:gd name="T40" fmla="*/ 76 w 184"/>
              <a:gd name="T41" fmla="*/ 84 h 177"/>
              <a:gd name="T42" fmla="*/ 76 w 184"/>
              <a:gd name="T43" fmla="*/ 84 h 177"/>
              <a:gd name="T44" fmla="*/ 108 w 184"/>
              <a:gd name="T45" fmla="*/ 84 h 177"/>
              <a:gd name="T46" fmla="*/ 112 w 184"/>
              <a:gd name="T47" fmla="*/ 89 h 177"/>
              <a:gd name="T48" fmla="*/ 169 w 184"/>
              <a:gd name="T49" fmla="*/ 97 h 177"/>
              <a:gd name="T50" fmla="*/ 14 w 184"/>
              <a:gd name="T51" fmla="*/ 38 h 177"/>
              <a:gd name="T52" fmla="*/ 72 w 184"/>
              <a:gd name="T53" fmla="*/ 97 h 177"/>
              <a:gd name="T54" fmla="*/ 76 w 184"/>
              <a:gd name="T55" fmla="*/ 84 h 177"/>
              <a:gd name="T56" fmla="*/ 112 w 184"/>
              <a:gd name="T57" fmla="*/ 111 h 177"/>
              <a:gd name="T58" fmla="*/ 108 w 184"/>
              <a:gd name="T59" fmla="*/ 124 h 177"/>
              <a:gd name="T60" fmla="*/ 92 w 184"/>
              <a:gd name="T61" fmla="*/ 124 h 177"/>
              <a:gd name="T62" fmla="*/ 72 w 184"/>
              <a:gd name="T63" fmla="*/ 120 h 177"/>
              <a:gd name="T64" fmla="*/ 72 w 184"/>
              <a:gd name="T65" fmla="*/ 111 h 177"/>
              <a:gd name="T66" fmla="*/ 20 w 184"/>
              <a:gd name="T67" fmla="*/ 163 h 177"/>
              <a:gd name="T68" fmla="*/ 164 w 184"/>
              <a:gd name="T69" fmla="*/ 111 h 177"/>
              <a:gd name="T70" fmla="*/ 92 w 184"/>
              <a:gd name="T71" fmla="*/ 93 h 177"/>
              <a:gd name="T72" fmla="*/ 80 w 184"/>
              <a:gd name="T73" fmla="*/ 93 h 177"/>
              <a:gd name="T74" fmla="*/ 80 w 184"/>
              <a:gd name="T75" fmla="*/ 116 h 177"/>
              <a:gd name="T76" fmla="*/ 103 w 184"/>
              <a:gd name="T77" fmla="*/ 116 h 177"/>
              <a:gd name="T78" fmla="*/ 103 w 184"/>
              <a:gd name="T79" fmla="*/ 93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84" h="177">
                <a:moveTo>
                  <a:pt x="7" y="24"/>
                </a:moveTo>
                <a:cubicBezTo>
                  <a:pt x="7" y="24"/>
                  <a:pt x="7" y="24"/>
                  <a:pt x="7" y="24"/>
                </a:cubicBezTo>
                <a:cubicBezTo>
                  <a:pt x="50" y="24"/>
                  <a:pt x="50" y="24"/>
                  <a:pt x="50" y="24"/>
                </a:cubicBezTo>
                <a:cubicBezTo>
                  <a:pt x="50" y="18"/>
                  <a:pt x="50" y="18"/>
                  <a:pt x="50" y="18"/>
                </a:cubicBezTo>
                <a:cubicBezTo>
                  <a:pt x="50" y="13"/>
                  <a:pt x="52" y="9"/>
                  <a:pt x="55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9" y="2"/>
                  <a:pt x="63" y="0"/>
                  <a:pt x="68" y="0"/>
                </a:cubicBezTo>
                <a:cubicBezTo>
                  <a:pt x="115" y="0"/>
                  <a:pt x="115" y="0"/>
                  <a:pt x="115" y="0"/>
                </a:cubicBezTo>
                <a:cubicBezTo>
                  <a:pt x="120" y="0"/>
                  <a:pt x="125" y="2"/>
                  <a:pt x="128" y="5"/>
                </a:cubicBezTo>
                <a:cubicBezTo>
                  <a:pt x="128" y="5"/>
                  <a:pt x="128" y="5"/>
                  <a:pt x="128" y="5"/>
                </a:cubicBezTo>
                <a:cubicBezTo>
                  <a:pt x="131" y="9"/>
                  <a:pt x="133" y="13"/>
                  <a:pt x="133" y="18"/>
                </a:cubicBezTo>
                <a:cubicBezTo>
                  <a:pt x="133" y="24"/>
                  <a:pt x="133" y="24"/>
                  <a:pt x="133" y="24"/>
                </a:cubicBezTo>
                <a:cubicBezTo>
                  <a:pt x="176" y="24"/>
                  <a:pt x="176" y="24"/>
                  <a:pt x="176" y="24"/>
                </a:cubicBezTo>
                <a:cubicBezTo>
                  <a:pt x="180" y="24"/>
                  <a:pt x="184" y="27"/>
                  <a:pt x="184" y="31"/>
                </a:cubicBezTo>
                <a:cubicBezTo>
                  <a:pt x="184" y="31"/>
                  <a:pt x="184" y="31"/>
                  <a:pt x="184" y="31"/>
                </a:cubicBezTo>
                <a:cubicBezTo>
                  <a:pt x="184" y="104"/>
                  <a:pt x="184" y="104"/>
                  <a:pt x="184" y="104"/>
                </a:cubicBezTo>
                <a:cubicBezTo>
                  <a:pt x="184" y="108"/>
                  <a:pt x="181" y="110"/>
                  <a:pt x="178" y="111"/>
                </a:cubicBezTo>
                <a:cubicBezTo>
                  <a:pt x="178" y="170"/>
                  <a:pt x="178" y="170"/>
                  <a:pt x="178" y="170"/>
                </a:cubicBezTo>
                <a:cubicBezTo>
                  <a:pt x="178" y="170"/>
                  <a:pt x="178" y="170"/>
                  <a:pt x="178" y="170"/>
                </a:cubicBezTo>
                <a:cubicBezTo>
                  <a:pt x="178" y="174"/>
                  <a:pt x="175" y="177"/>
                  <a:pt x="171" y="177"/>
                </a:cubicBezTo>
                <a:cubicBezTo>
                  <a:pt x="13" y="177"/>
                  <a:pt x="13" y="177"/>
                  <a:pt x="13" y="177"/>
                </a:cubicBezTo>
                <a:cubicBezTo>
                  <a:pt x="13" y="177"/>
                  <a:pt x="13" y="177"/>
                  <a:pt x="13" y="177"/>
                </a:cubicBezTo>
                <a:cubicBezTo>
                  <a:pt x="9" y="177"/>
                  <a:pt x="6" y="174"/>
                  <a:pt x="6" y="170"/>
                </a:cubicBezTo>
                <a:cubicBezTo>
                  <a:pt x="6" y="111"/>
                  <a:pt x="6" y="111"/>
                  <a:pt x="6" y="111"/>
                </a:cubicBezTo>
                <a:cubicBezTo>
                  <a:pt x="2" y="110"/>
                  <a:pt x="0" y="108"/>
                  <a:pt x="0" y="104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7"/>
                  <a:pt x="3" y="24"/>
                  <a:pt x="7" y="24"/>
                </a:cubicBezTo>
                <a:close/>
                <a:moveTo>
                  <a:pt x="59" y="24"/>
                </a:moveTo>
                <a:cubicBezTo>
                  <a:pt x="59" y="24"/>
                  <a:pt x="59" y="24"/>
                  <a:pt x="59" y="24"/>
                </a:cubicBezTo>
                <a:cubicBezTo>
                  <a:pt x="125" y="24"/>
                  <a:pt x="125" y="24"/>
                  <a:pt x="125" y="24"/>
                </a:cubicBezTo>
                <a:cubicBezTo>
                  <a:pt x="125" y="18"/>
                  <a:pt x="125" y="18"/>
                  <a:pt x="125" y="18"/>
                </a:cubicBezTo>
                <a:cubicBezTo>
                  <a:pt x="125" y="15"/>
                  <a:pt x="124" y="13"/>
                  <a:pt x="122" y="11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0" y="9"/>
                  <a:pt x="118" y="9"/>
                  <a:pt x="115" y="9"/>
                </a:cubicBezTo>
                <a:cubicBezTo>
                  <a:pt x="68" y="9"/>
                  <a:pt x="68" y="9"/>
                  <a:pt x="68" y="9"/>
                </a:cubicBezTo>
                <a:cubicBezTo>
                  <a:pt x="65" y="9"/>
                  <a:pt x="63" y="9"/>
                  <a:pt x="61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0" y="13"/>
                  <a:pt x="59" y="15"/>
                  <a:pt x="59" y="18"/>
                </a:cubicBezTo>
                <a:cubicBezTo>
                  <a:pt x="59" y="24"/>
                  <a:pt x="59" y="24"/>
                  <a:pt x="59" y="24"/>
                </a:cubicBezTo>
                <a:close/>
                <a:moveTo>
                  <a:pt x="76" y="84"/>
                </a:moveTo>
                <a:cubicBezTo>
                  <a:pt x="76" y="84"/>
                  <a:pt x="76" y="84"/>
                  <a:pt x="76" y="84"/>
                </a:cubicBezTo>
                <a:cubicBezTo>
                  <a:pt x="76" y="84"/>
                  <a:pt x="76" y="84"/>
                  <a:pt x="76" y="84"/>
                </a:cubicBezTo>
                <a:cubicBezTo>
                  <a:pt x="92" y="84"/>
                  <a:pt x="92" y="84"/>
                  <a:pt x="92" y="84"/>
                </a:cubicBezTo>
                <a:cubicBezTo>
                  <a:pt x="108" y="84"/>
                  <a:pt x="108" y="84"/>
                  <a:pt x="108" y="84"/>
                </a:cubicBezTo>
                <a:cubicBezTo>
                  <a:pt x="110" y="84"/>
                  <a:pt x="112" y="86"/>
                  <a:pt x="112" y="89"/>
                </a:cubicBezTo>
                <a:cubicBezTo>
                  <a:pt x="112" y="89"/>
                  <a:pt x="112" y="89"/>
                  <a:pt x="112" y="89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69" y="97"/>
                  <a:pt x="169" y="97"/>
                  <a:pt x="169" y="97"/>
                </a:cubicBezTo>
                <a:cubicBezTo>
                  <a:pt x="169" y="38"/>
                  <a:pt x="169" y="38"/>
                  <a:pt x="169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97"/>
                  <a:pt x="14" y="97"/>
                  <a:pt x="14" y="97"/>
                </a:cubicBezTo>
                <a:cubicBezTo>
                  <a:pt x="72" y="97"/>
                  <a:pt x="72" y="97"/>
                  <a:pt x="72" y="97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6"/>
                  <a:pt x="74" y="84"/>
                  <a:pt x="76" y="84"/>
                </a:cubicBezTo>
                <a:close/>
                <a:moveTo>
                  <a:pt x="112" y="111"/>
                </a:moveTo>
                <a:cubicBezTo>
                  <a:pt x="112" y="111"/>
                  <a:pt x="112" y="111"/>
                  <a:pt x="112" y="111"/>
                </a:cubicBezTo>
                <a:cubicBezTo>
                  <a:pt x="112" y="120"/>
                  <a:pt x="112" y="120"/>
                  <a:pt x="112" y="120"/>
                </a:cubicBezTo>
                <a:cubicBezTo>
                  <a:pt x="112" y="123"/>
                  <a:pt x="110" y="124"/>
                  <a:pt x="108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92" y="124"/>
                  <a:pt x="92" y="124"/>
                  <a:pt x="92" y="124"/>
                </a:cubicBezTo>
                <a:cubicBezTo>
                  <a:pt x="76" y="124"/>
                  <a:pt x="76" y="124"/>
                  <a:pt x="76" y="124"/>
                </a:cubicBezTo>
                <a:cubicBezTo>
                  <a:pt x="74" y="124"/>
                  <a:pt x="72" y="123"/>
                  <a:pt x="72" y="120"/>
                </a:cubicBezTo>
                <a:cubicBezTo>
                  <a:pt x="72" y="120"/>
                  <a:pt x="72" y="120"/>
                  <a:pt x="72" y="120"/>
                </a:cubicBezTo>
                <a:cubicBezTo>
                  <a:pt x="72" y="111"/>
                  <a:pt x="72" y="111"/>
                  <a:pt x="72" y="111"/>
                </a:cubicBezTo>
                <a:cubicBezTo>
                  <a:pt x="20" y="111"/>
                  <a:pt x="20" y="111"/>
                  <a:pt x="20" y="111"/>
                </a:cubicBezTo>
                <a:cubicBezTo>
                  <a:pt x="20" y="163"/>
                  <a:pt x="20" y="163"/>
                  <a:pt x="20" y="163"/>
                </a:cubicBezTo>
                <a:cubicBezTo>
                  <a:pt x="164" y="163"/>
                  <a:pt x="164" y="163"/>
                  <a:pt x="164" y="163"/>
                </a:cubicBezTo>
                <a:cubicBezTo>
                  <a:pt x="164" y="111"/>
                  <a:pt x="164" y="111"/>
                  <a:pt x="164" y="111"/>
                </a:cubicBezTo>
                <a:cubicBezTo>
                  <a:pt x="112" y="111"/>
                  <a:pt x="112" y="111"/>
                  <a:pt x="112" y="111"/>
                </a:cubicBezTo>
                <a:close/>
                <a:moveTo>
                  <a:pt x="92" y="93"/>
                </a:moveTo>
                <a:cubicBezTo>
                  <a:pt x="92" y="93"/>
                  <a:pt x="92" y="93"/>
                  <a:pt x="92" y="93"/>
                </a:cubicBezTo>
                <a:cubicBezTo>
                  <a:pt x="80" y="93"/>
                  <a:pt x="80" y="93"/>
                  <a:pt x="80" y="93"/>
                </a:cubicBezTo>
                <a:cubicBezTo>
                  <a:pt x="80" y="104"/>
                  <a:pt x="80" y="104"/>
                  <a:pt x="80" y="104"/>
                </a:cubicBezTo>
                <a:cubicBezTo>
                  <a:pt x="80" y="116"/>
                  <a:pt x="80" y="116"/>
                  <a:pt x="80" y="116"/>
                </a:cubicBezTo>
                <a:cubicBezTo>
                  <a:pt x="92" y="116"/>
                  <a:pt x="92" y="116"/>
                  <a:pt x="92" y="116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3" y="104"/>
                  <a:pt x="103" y="104"/>
                  <a:pt x="103" y="104"/>
                </a:cubicBezTo>
                <a:cubicBezTo>
                  <a:pt x="103" y="93"/>
                  <a:pt x="103" y="93"/>
                  <a:pt x="103" y="93"/>
                </a:cubicBezTo>
                <a:cubicBezTo>
                  <a:pt x="92" y="93"/>
                  <a:pt x="92" y="93"/>
                  <a:pt x="92" y="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 sz="200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稻壳儿原创设计师【幻雨工作室】_1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566198" y="2220605"/>
            <a:ext cx="2600893" cy="1373505"/>
          </a:xfrm>
          <a:prstGeom prst="rect">
            <a:avLst/>
          </a:prstGeom>
        </p:spPr>
        <p:txBody>
          <a:bodyPr wrap="square">
            <a:spAutoFit/>
          </a:bodyPr>
          <a:p>
            <a:pPr lvl="0" algn="l">
              <a:lnSpc>
                <a:spcPts val="2000"/>
              </a:lnSpc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lvl="0" algn="l">
              <a:lnSpc>
                <a:spcPts val="2000"/>
              </a:lnSpc>
              <a:defRPr/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lvl="0" algn="l">
              <a:lnSpc>
                <a:spcPts val="2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请在此处添加具体内容，文字尽量言简意赅，简单说明即可，不必过于繁琐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7" name="稻壳儿原创设计师【幻雨工作室】_11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566198" y="4554435"/>
            <a:ext cx="2600893" cy="1373505"/>
          </a:xfrm>
          <a:prstGeom prst="rect">
            <a:avLst/>
          </a:prstGeom>
        </p:spPr>
        <p:txBody>
          <a:bodyPr wrap="square">
            <a:spAutoFit/>
          </a:bodyPr>
          <a:p>
            <a:pPr lvl="0" algn="l">
              <a:lnSpc>
                <a:spcPts val="2000"/>
              </a:lnSpc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lvl="0" algn="l">
              <a:lnSpc>
                <a:spcPts val="2000"/>
              </a:lnSpc>
              <a:defRPr/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lvl="0" algn="l">
              <a:lnSpc>
                <a:spcPts val="2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请在此处添加具体内容，文字尽量言简意赅，简单说明即可，不必过于繁琐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8" name="稻壳儿原创设计师【幻雨工作室】_12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2704609" y="2220605"/>
            <a:ext cx="2600893" cy="1373505"/>
          </a:xfrm>
          <a:prstGeom prst="rect">
            <a:avLst/>
          </a:prstGeom>
        </p:spPr>
        <p:txBody>
          <a:bodyPr wrap="square">
            <a:spAutoFit/>
          </a:bodyPr>
          <a:p>
            <a:pPr lvl="0" algn="l">
              <a:lnSpc>
                <a:spcPts val="2000"/>
              </a:lnSpc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lvl="0" algn="l">
              <a:lnSpc>
                <a:spcPts val="2000"/>
              </a:lnSpc>
              <a:defRPr/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lvl="0" algn="l">
              <a:lnSpc>
                <a:spcPts val="2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请在此处添加具体内容，文字尽量言简意赅，简单说明即可，不必过于繁琐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9" name="稻壳儿原创设计师【幻雨工作室】_1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2704609" y="4554435"/>
            <a:ext cx="2600893" cy="1373505"/>
          </a:xfrm>
          <a:prstGeom prst="rect">
            <a:avLst/>
          </a:prstGeom>
        </p:spPr>
        <p:txBody>
          <a:bodyPr wrap="square">
            <a:spAutoFit/>
          </a:bodyPr>
          <a:p>
            <a:pPr lvl="0" algn="l">
              <a:lnSpc>
                <a:spcPts val="2000"/>
              </a:lnSpc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lvl="0" algn="l">
              <a:lnSpc>
                <a:spcPts val="2000"/>
              </a:lnSpc>
              <a:defRPr/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lvl="0" algn="l">
              <a:lnSpc>
                <a:spcPts val="2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请在此处添加具体内容，文字尽量言简意赅，简单说明即可，不必过于繁琐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 rot="0">
            <a:off x="358140" y="175260"/>
            <a:ext cx="4895216" cy="708025"/>
            <a:chOff x="476650" y="340321"/>
            <a:chExt cx="4895367" cy="707569"/>
          </a:xfrm>
        </p:grpSpPr>
        <p:sp>
          <p:nvSpPr>
            <p:cNvPr id="41" name="椭圆 40"/>
            <p:cNvSpPr/>
            <p:nvPr/>
          </p:nvSpPr>
          <p:spPr>
            <a:xfrm>
              <a:off x="476650" y="530698"/>
              <a:ext cx="369332" cy="369332"/>
            </a:xfrm>
            <a:prstGeom prst="ellipse">
              <a:avLst/>
            </a:prstGeom>
            <a:solidFill>
              <a:srgbClr val="D1A2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2" name="矩形 8"/>
            <p:cNvSpPr/>
            <p:nvPr/>
          </p:nvSpPr>
          <p:spPr>
            <a:xfrm>
              <a:off x="977589" y="340321"/>
              <a:ext cx="2357418" cy="369332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dist"/>
              <a:r>
                <a:rPr lang="zh-CN" altLang="en-US" spc="6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输入您的标题</a:t>
              </a:r>
              <a:endParaRPr kumimoji="1" lang="zh-CN" altLang="en-US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9" name="文本框 10"/>
            <p:cNvSpPr txBox="1"/>
            <p:nvPr/>
          </p:nvSpPr>
          <p:spPr>
            <a:xfrm>
              <a:off x="977802" y="709336"/>
              <a:ext cx="43942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PLEASE ADD YOUR TITTLE HERE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40" name="椭圆 39"/>
          <p:cNvSpPr/>
          <p:nvPr/>
        </p:nvSpPr>
        <p:spPr>
          <a:xfrm>
            <a:off x="5609307" y="620661"/>
            <a:ext cx="5599164" cy="5599164"/>
          </a:xfrm>
          <a:prstGeom prst="ellipse">
            <a:avLst/>
          </a:prstGeom>
          <a:solidFill>
            <a:srgbClr val="D1A2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8858652" y="3159600"/>
            <a:ext cx="3333348" cy="4133850"/>
          </a:xfrm>
          <a:prstGeom prst="rect">
            <a:avLst/>
          </a:prstGeom>
        </p:spPr>
      </p:pic>
      <p:sp>
        <p:nvSpPr>
          <p:cNvPr id="44" name="文本框 43"/>
          <p:cNvSpPr txBox="1"/>
          <p:nvPr/>
        </p:nvSpPr>
        <p:spPr>
          <a:xfrm>
            <a:off x="7561896" y="1446636"/>
            <a:ext cx="1538884" cy="400110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请在此处添加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535975" y="1830589"/>
            <a:ext cx="3590727" cy="707886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幻灯片正文标题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70052" y="3516987"/>
            <a:ext cx="3707876" cy="119888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请在此处添加正文内容，根据需要调整字体与字号。在此处添加正文内容，根据需要调整字体与字号。请在此处添加正文内容，根据需要调整字体与字号。在此处添加正文内容，根据需要调整字体与字号。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70052" y="3180115"/>
            <a:ext cx="1615827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请在此处添加小标题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544562" y="2631829"/>
            <a:ext cx="1941275" cy="23526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1200" dirty="0">
                <a:solidFill>
                  <a:schemeClr val="bg2"/>
                </a:solidFill>
                <a:latin typeface="微软雅黑" panose="020B0503020204020204" charset="-122"/>
                <a:ea typeface="微软雅黑" panose="020B0503020204020204" charset="-122"/>
              </a:rPr>
              <a:t>请在此处添加正文内容，根据需要调整字体与字号。在此处添加正文内容，根据需要调整字体与字号。请在此处添加正文内容，根据需要调整字体与字号。在此处添加正文内容，根据需要调整字体与字号。</a:t>
            </a:r>
            <a:endParaRPr lang="zh-CN" altLang="en-US" sz="1200" dirty="0">
              <a:solidFill>
                <a:schemeClr val="bg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870052" y="5187031"/>
            <a:ext cx="3707876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请在此处添加正文内容，根据需要调整字体与字号。在此处添加正文内容，根据需要调整字体与字号。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870052" y="4887486"/>
            <a:ext cx="1615827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请在此处添加小标题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rcRect t="46399" r="12991" b="25931"/>
          <a:stretch>
            <a:fillRect/>
          </a:stretch>
        </p:blipFill>
        <p:spPr>
          <a:xfrm flipH="1">
            <a:off x="9262745" y="5942330"/>
            <a:ext cx="2929255" cy="960755"/>
          </a:xfrm>
          <a:prstGeom prst="parallelogram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910943" y="963840"/>
            <a:ext cx="4455886" cy="5152571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"/>
            <a:ext cx="6096000" cy="6858000"/>
          </a:xfrm>
          <a:prstGeom prst="rect">
            <a:avLst/>
          </a:prstGeom>
          <a:solidFill>
            <a:srgbClr val="BD785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cs typeface="+mn-ea"/>
              <a:sym typeface="+mn-lt"/>
            </a:endParaRPr>
          </a:p>
        </p:txBody>
      </p:sp>
      <p:grpSp>
        <p:nvGrpSpPr>
          <p:cNvPr id="7" name="Group 25"/>
          <p:cNvGrpSpPr/>
          <p:nvPr/>
        </p:nvGrpSpPr>
        <p:grpSpPr>
          <a:xfrm>
            <a:off x="610123" y="2883622"/>
            <a:ext cx="581904" cy="560268"/>
            <a:chOff x="6879458" y="2883622"/>
            <a:chExt cx="581904" cy="560268"/>
          </a:xfrm>
        </p:grpSpPr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6879458" y="2883622"/>
              <a:ext cx="581904" cy="560268"/>
            </a:xfrm>
            <a:custGeom>
              <a:avLst/>
              <a:gdLst>
                <a:gd name="T0" fmla="*/ 299 w 345"/>
                <a:gd name="T1" fmla="*/ 0 h 368"/>
                <a:gd name="T2" fmla="*/ 46 w 345"/>
                <a:gd name="T3" fmla="*/ 0 h 368"/>
                <a:gd name="T4" fmla="*/ 0 w 345"/>
                <a:gd name="T5" fmla="*/ 46 h 368"/>
                <a:gd name="T6" fmla="*/ 0 w 345"/>
                <a:gd name="T7" fmla="*/ 322 h 368"/>
                <a:gd name="T8" fmla="*/ 46 w 345"/>
                <a:gd name="T9" fmla="*/ 368 h 368"/>
                <a:gd name="T10" fmla="*/ 299 w 345"/>
                <a:gd name="T11" fmla="*/ 368 h 368"/>
                <a:gd name="T12" fmla="*/ 345 w 345"/>
                <a:gd name="T13" fmla="*/ 322 h 368"/>
                <a:gd name="T14" fmla="*/ 345 w 345"/>
                <a:gd name="T15" fmla="*/ 46 h 368"/>
                <a:gd name="T16" fmla="*/ 299 w 345"/>
                <a:gd name="T17" fmla="*/ 0 h 368"/>
                <a:gd name="T18" fmla="*/ 322 w 345"/>
                <a:gd name="T19" fmla="*/ 322 h 368"/>
                <a:gd name="T20" fmla="*/ 299 w 345"/>
                <a:gd name="T21" fmla="*/ 345 h 368"/>
                <a:gd name="T22" fmla="*/ 46 w 345"/>
                <a:gd name="T23" fmla="*/ 345 h 368"/>
                <a:gd name="T24" fmla="*/ 23 w 345"/>
                <a:gd name="T25" fmla="*/ 322 h 368"/>
                <a:gd name="T26" fmla="*/ 23 w 345"/>
                <a:gd name="T27" fmla="*/ 46 h 368"/>
                <a:gd name="T28" fmla="*/ 46 w 345"/>
                <a:gd name="T29" fmla="*/ 23 h 368"/>
                <a:gd name="T30" fmla="*/ 299 w 345"/>
                <a:gd name="T31" fmla="*/ 23 h 368"/>
                <a:gd name="T32" fmla="*/ 322 w 345"/>
                <a:gd name="T33" fmla="*/ 46 h 368"/>
                <a:gd name="T34" fmla="*/ 322 w 345"/>
                <a:gd name="T35" fmla="*/ 32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5" h="368">
                  <a:moveTo>
                    <a:pt x="299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0" y="0"/>
                    <a:pt x="0" y="21"/>
                    <a:pt x="0" y="46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0" y="348"/>
                    <a:pt x="20" y="368"/>
                    <a:pt x="46" y="368"/>
                  </a:cubicBezTo>
                  <a:cubicBezTo>
                    <a:pt x="299" y="368"/>
                    <a:pt x="299" y="368"/>
                    <a:pt x="299" y="368"/>
                  </a:cubicBezTo>
                  <a:cubicBezTo>
                    <a:pt x="324" y="368"/>
                    <a:pt x="345" y="348"/>
                    <a:pt x="345" y="322"/>
                  </a:cubicBezTo>
                  <a:cubicBezTo>
                    <a:pt x="345" y="46"/>
                    <a:pt x="345" y="46"/>
                    <a:pt x="345" y="46"/>
                  </a:cubicBezTo>
                  <a:cubicBezTo>
                    <a:pt x="345" y="21"/>
                    <a:pt x="324" y="0"/>
                    <a:pt x="299" y="0"/>
                  </a:cubicBezTo>
                  <a:close/>
                  <a:moveTo>
                    <a:pt x="322" y="322"/>
                  </a:moveTo>
                  <a:cubicBezTo>
                    <a:pt x="322" y="335"/>
                    <a:pt x="312" y="345"/>
                    <a:pt x="299" y="345"/>
                  </a:cubicBezTo>
                  <a:cubicBezTo>
                    <a:pt x="46" y="345"/>
                    <a:pt x="46" y="345"/>
                    <a:pt x="46" y="345"/>
                  </a:cubicBezTo>
                  <a:cubicBezTo>
                    <a:pt x="33" y="345"/>
                    <a:pt x="23" y="335"/>
                    <a:pt x="23" y="322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33"/>
                    <a:pt x="33" y="23"/>
                    <a:pt x="46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12" y="23"/>
                    <a:pt x="322" y="33"/>
                    <a:pt x="322" y="46"/>
                  </a:cubicBezTo>
                  <a:lnTo>
                    <a:pt x="322" y="3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6956569" y="2953817"/>
              <a:ext cx="426967" cy="350328"/>
            </a:xfrm>
            <a:custGeom>
              <a:avLst/>
              <a:gdLst>
                <a:gd name="T0" fmla="*/ 241 w 253"/>
                <a:gd name="T1" fmla="*/ 0 h 230"/>
                <a:gd name="T2" fmla="*/ 11 w 253"/>
                <a:gd name="T3" fmla="*/ 0 h 230"/>
                <a:gd name="T4" fmla="*/ 0 w 253"/>
                <a:gd name="T5" fmla="*/ 11 h 230"/>
                <a:gd name="T6" fmla="*/ 0 w 253"/>
                <a:gd name="T7" fmla="*/ 219 h 230"/>
                <a:gd name="T8" fmla="*/ 11 w 253"/>
                <a:gd name="T9" fmla="*/ 230 h 230"/>
                <a:gd name="T10" fmla="*/ 241 w 253"/>
                <a:gd name="T11" fmla="*/ 230 h 230"/>
                <a:gd name="T12" fmla="*/ 253 w 253"/>
                <a:gd name="T13" fmla="*/ 219 h 230"/>
                <a:gd name="T14" fmla="*/ 253 w 253"/>
                <a:gd name="T15" fmla="*/ 11 h 230"/>
                <a:gd name="T16" fmla="*/ 241 w 253"/>
                <a:gd name="T17" fmla="*/ 0 h 230"/>
                <a:gd name="T18" fmla="*/ 241 w 253"/>
                <a:gd name="T19" fmla="*/ 11 h 230"/>
                <a:gd name="T20" fmla="*/ 241 w 253"/>
                <a:gd name="T21" fmla="*/ 171 h 230"/>
                <a:gd name="T22" fmla="*/ 204 w 253"/>
                <a:gd name="T23" fmla="*/ 130 h 230"/>
                <a:gd name="T24" fmla="*/ 195 w 253"/>
                <a:gd name="T25" fmla="*/ 127 h 230"/>
                <a:gd name="T26" fmla="*/ 187 w 253"/>
                <a:gd name="T27" fmla="*/ 130 h 230"/>
                <a:gd name="T28" fmla="*/ 157 w 253"/>
                <a:gd name="T29" fmla="*/ 164 h 230"/>
                <a:gd name="T30" fmla="*/ 66 w 253"/>
                <a:gd name="T31" fmla="*/ 61 h 230"/>
                <a:gd name="T32" fmla="*/ 57 w 253"/>
                <a:gd name="T33" fmla="*/ 57 h 230"/>
                <a:gd name="T34" fmla="*/ 49 w 253"/>
                <a:gd name="T35" fmla="*/ 61 h 230"/>
                <a:gd name="T36" fmla="*/ 11 w 253"/>
                <a:gd name="T37" fmla="*/ 105 h 230"/>
                <a:gd name="T38" fmla="*/ 11 w 253"/>
                <a:gd name="T39" fmla="*/ 11 h 230"/>
                <a:gd name="T40" fmla="*/ 241 w 253"/>
                <a:gd name="T41" fmla="*/ 11 h 230"/>
                <a:gd name="T42" fmla="*/ 11 w 253"/>
                <a:gd name="T43" fmla="*/ 122 h 230"/>
                <a:gd name="T44" fmla="*/ 57 w 253"/>
                <a:gd name="T45" fmla="*/ 69 h 230"/>
                <a:gd name="T46" fmla="*/ 150 w 253"/>
                <a:gd name="T47" fmla="*/ 174 h 230"/>
                <a:gd name="T48" fmla="*/ 157 w 253"/>
                <a:gd name="T49" fmla="*/ 182 h 230"/>
                <a:gd name="T50" fmla="*/ 189 w 253"/>
                <a:gd name="T51" fmla="*/ 219 h 230"/>
                <a:gd name="T52" fmla="*/ 11 w 253"/>
                <a:gd name="T53" fmla="*/ 219 h 230"/>
                <a:gd name="T54" fmla="*/ 11 w 253"/>
                <a:gd name="T55" fmla="*/ 122 h 230"/>
                <a:gd name="T56" fmla="*/ 204 w 253"/>
                <a:gd name="T57" fmla="*/ 219 h 230"/>
                <a:gd name="T58" fmla="*/ 165 w 253"/>
                <a:gd name="T59" fmla="*/ 173 h 230"/>
                <a:gd name="T60" fmla="*/ 195 w 253"/>
                <a:gd name="T61" fmla="*/ 138 h 230"/>
                <a:gd name="T62" fmla="*/ 241 w 253"/>
                <a:gd name="T63" fmla="*/ 188 h 230"/>
                <a:gd name="T64" fmla="*/ 241 w 253"/>
                <a:gd name="T65" fmla="*/ 219 h 230"/>
                <a:gd name="T66" fmla="*/ 204 w 253"/>
                <a:gd name="T67" fmla="*/ 219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3" h="230">
                  <a:moveTo>
                    <a:pt x="24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25"/>
                    <a:pt x="5" y="230"/>
                    <a:pt x="11" y="230"/>
                  </a:cubicBezTo>
                  <a:cubicBezTo>
                    <a:pt x="241" y="230"/>
                    <a:pt x="241" y="230"/>
                    <a:pt x="241" y="230"/>
                  </a:cubicBezTo>
                  <a:cubicBezTo>
                    <a:pt x="248" y="230"/>
                    <a:pt x="253" y="225"/>
                    <a:pt x="253" y="219"/>
                  </a:cubicBezTo>
                  <a:cubicBezTo>
                    <a:pt x="253" y="11"/>
                    <a:pt x="253" y="11"/>
                    <a:pt x="253" y="11"/>
                  </a:cubicBezTo>
                  <a:cubicBezTo>
                    <a:pt x="253" y="5"/>
                    <a:pt x="248" y="0"/>
                    <a:pt x="241" y="0"/>
                  </a:cubicBezTo>
                  <a:close/>
                  <a:moveTo>
                    <a:pt x="241" y="11"/>
                  </a:moveTo>
                  <a:cubicBezTo>
                    <a:pt x="241" y="171"/>
                    <a:pt x="241" y="171"/>
                    <a:pt x="241" y="171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2" y="128"/>
                    <a:pt x="199" y="127"/>
                    <a:pt x="195" y="127"/>
                  </a:cubicBezTo>
                  <a:cubicBezTo>
                    <a:pt x="192" y="127"/>
                    <a:pt x="189" y="128"/>
                    <a:pt x="187" y="130"/>
                  </a:cubicBezTo>
                  <a:cubicBezTo>
                    <a:pt x="157" y="164"/>
                    <a:pt x="157" y="164"/>
                    <a:pt x="157" y="164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4" y="59"/>
                    <a:pt x="61" y="57"/>
                    <a:pt x="57" y="57"/>
                  </a:cubicBezTo>
                  <a:cubicBezTo>
                    <a:pt x="54" y="57"/>
                    <a:pt x="51" y="59"/>
                    <a:pt x="49" y="61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11" y="11"/>
                    <a:pt x="11" y="11"/>
                    <a:pt x="11" y="11"/>
                  </a:cubicBezTo>
                  <a:lnTo>
                    <a:pt x="241" y="11"/>
                  </a:lnTo>
                  <a:close/>
                  <a:moveTo>
                    <a:pt x="11" y="122"/>
                  </a:moveTo>
                  <a:cubicBezTo>
                    <a:pt x="57" y="69"/>
                    <a:pt x="57" y="69"/>
                    <a:pt x="57" y="69"/>
                  </a:cubicBezTo>
                  <a:cubicBezTo>
                    <a:pt x="150" y="174"/>
                    <a:pt x="150" y="174"/>
                    <a:pt x="150" y="174"/>
                  </a:cubicBezTo>
                  <a:cubicBezTo>
                    <a:pt x="157" y="182"/>
                    <a:pt x="157" y="182"/>
                    <a:pt x="157" y="182"/>
                  </a:cubicBezTo>
                  <a:cubicBezTo>
                    <a:pt x="189" y="219"/>
                    <a:pt x="189" y="219"/>
                    <a:pt x="189" y="219"/>
                  </a:cubicBezTo>
                  <a:cubicBezTo>
                    <a:pt x="11" y="219"/>
                    <a:pt x="11" y="219"/>
                    <a:pt x="11" y="219"/>
                  </a:cubicBezTo>
                  <a:lnTo>
                    <a:pt x="11" y="122"/>
                  </a:lnTo>
                  <a:close/>
                  <a:moveTo>
                    <a:pt x="204" y="219"/>
                  </a:moveTo>
                  <a:cubicBezTo>
                    <a:pt x="165" y="173"/>
                    <a:pt x="165" y="173"/>
                    <a:pt x="165" y="173"/>
                  </a:cubicBezTo>
                  <a:cubicBezTo>
                    <a:pt x="195" y="138"/>
                    <a:pt x="195" y="138"/>
                    <a:pt x="195" y="138"/>
                  </a:cubicBezTo>
                  <a:cubicBezTo>
                    <a:pt x="241" y="188"/>
                    <a:pt x="241" y="188"/>
                    <a:pt x="241" y="188"/>
                  </a:cubicBezTo>
                  <a:cubicBezTo>
                    <a:pt x="241" y="219"/>
                    <a:pt x="241" y="219"/>
                    <a:pt x="241" y="219"/>
                  </a:cubicBezTo>
                  <a:lnTo>
                    <a:pt x="204" y="2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7190044" y="3005336"/>
              <a:ext cx="116381" cy="106902"/>
            </a:xfrm>
            <a:custGeom>
              <a:avLst/>
              <a:gdLst>
                <a:gd name="T0" fmla="*/ 34 w 69"/>
                <a:gd name="T1" fmla="*/ 70 h 70"/>
                <a:gd name="T2" fmla="*/ 69 w 69"/>
                <a:gd name="T3" fmla="*/ 35 h 70"/>
                <a:gd name="T4" fmla="*/ 34 w 69"/>
                <a:gd name="T5" fmla="*/ 0 h 70"/>
                <a:gd name="T6" fmla="*/ 0 w 69"/>
                <a:gd name="T7" fmla="*/ 35 h 70"/>
                <a:gd name="T8" fmla="*/ 34 w 69"/>
                <a:gd name="T9" fmla="*/ 70 h 70"/>
                <a:gd name="T10" fmla="*/ 34 w 69"/>
                <a:gd name="T11" fmla="*/ 12 h 70"/>
                <a:gd name="T12" fmla="*/ 57 w 69"/>
                <a:gd name="T13" fmla="*/ 35 h 70"/>
                <a:gd name="T14" fmla="*/ 34 w 69"/>
                <a:gd name="T15" fmla="*/ 58 h 70"/>
                <a:gd name="T16" fmla="*/ 11 w 69"/>
                <a:gd name="T17" fmla="*/ 35 h 70"/>
                <a:gd name="T18" fmla="*/ 34 w 69"/>
                <a:gd name="T19" fmla="*/ 1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70">
                  <a:moveTo>
                    <a:pt x="34" y="70"/>
                  </a:moveTo>
                  <a:cubicBezTo>
                    <a:pt x="53" y="70"/>
                    <a:pt x="69" y="54"/>
                    <a:pt x="69" y="35"/>
                  </a:cubicBezTo>
                  <a:cubicBezTo>
                    <a:pt x="69" y="16"/>
                    <a:pt x="53" y="0"/>
                    <a:pt x="34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54"/>
                    <a:pt x="15" y="70"/>
                    <a:pt x="34" y="70"/>
                  </a:cubicBezTo>
                  <a:close/>
                  <a:moveTo>
                    <a:pt x="34" y="12"/>
                  </a:moveTo>
                  <a:cubicBezTo>
                    <a:pt x="47" y="12"/>
                    <a:pt x="57" y="22"/>
                    <a:pt x="57" y="35"/>
                  </a:cubicBezTo>
                  <a:cubicBezTo>
                    <a:pt x="57" y="48"/>
                    <a:pt x="47" y="58"/>
                    <a:pt x="34" y="58"/>
                  </a:cubicBezTo>
                  <a:cubicBezTo>
                    <a:pt x="22" y="58"/>
                    <a:pt x="11" y="48"/>
                    <a:pt x="11" y="35"/>
                  </a:cubicBezTo>
                  <a:cubicBezTo>
                    <a:pt x="11" y="22"/>
                    <a:pt x="22" y="12"/>
                    <a:pt x="34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grpSp>
        <p:nvGrpSpPr>
          <p:cNvPr id="11" name="Group 26"/>
          <p:cNvGrpSpPr/>
          <p:nvPr/>
        </p:nvGrpSpPr>
        <p:grpSpPr>
          <a:xfrm>
            <a:off x="592378" y="4574755"/>
            <a:ext cx="616678" cy="538976"/>
            <a:chOff x="6861713" y="4574755"/>
            <a:chExt cx="616678" cy="538976"/>
          </a:xfrm>
        </p:grpSpPr>
        <p:sp>
          <p:nvSpPr>
            <p:cNvPr id="12" name="Freeform 8"/>
            <p:cNvSpPr>
              <a:spLocks noEditPoints="1"/>
            </p:cNvSpPr>
            <p:nvPr/>
          </p:nvSpPr>
          <p:spPr bwMode="auto">
            <a:xfrm>
              <a:off x="6861713" y="4574755"/>
              <a:ext cx="616678" cy="538976"/>
            </a:xfrm>
            <a:custGeom>
              <a:avLst/>
              <a:gdLst>
                <a:gd name="T0" fmla="*/ 368 w 369"/>
                <a:gd name="T1" fmla="*/ 190 h 323"/>
                <a:gd name="T2" fmla="*/ 322 w 369"/>
                <a:gd name="T3" fmla="*/ 17 h 323"/>
                <a:gd name="T4" fmla="*/ 299 w 369"/>
                <a:gd name="T5" fmla="*/ 0 h 323"/>
                <a:gd name="T6" fmla="*/ 184 w 369"/>
                <a:gd name="T7" fmla="*/ 0 h 323"/>
                <a:gd name="T8" fmla="*/ 69 w 369"/>
                <a:gd name="T9" fmla="*/ 0 h 323"/>
                <a:gd name="T10" fmla="*/ 47 w 369"/>
                <a:gd name="T11" fmla="*/ 17 h 323"/>
                <a:gd name="T12" fmla="*/ 1 w 369"/>
                <a:gd name="T13" fmla="*/ 190 h 323"/>
                <a:gd name="T14" fmla="*/ 0 w 369"/>
                <a:gd name="T15" fmla="*/ 196 h 323"/>
                <a:gd name="T16" fmla="*/ 0 w 369"/>
                <a:gd name="T17" fmla="*/ 276 h 323"/>
                <a:gd name="T18" fmla="*/ 46 w 369"/>
                <a:gd name="T19" fmla="*/ 323 h 323"/>
                <a:gd name="T20" fmla="*/ 323 w 369"/>
                <a:gd name="T21" fmla="*/ 323 h 323"/>
                <a:gd name="T22" fmla="*/ 369 w 369"/>
                <a:gd name="T23" fmla="*/ 276 h 323"/>
                <a:gd name="T24" fmla="*/ 369 w 369"/>
                <a:gd name="T25" fmla="*/ 196 h 323"/>
                <a:gd name="T26" fmla="*/ 368 w 369"/>
                <a:gd name="T27" fmla="*/ 190 h 323"/>
                <a:gd name="T28" fmla="*/ 346 w 369"/>
                <a:gd name="T29" fmla="*/ 276 h 323"/>
                <a:gd name="T30" fmla="*/ 323 w 369"/>
                <a:gd name="T31" fmla="*/ 299 h 323"/>
                <a:gd name="T32" fmla="*/ 46 w 369"/>
                <a:gd name="T33" fmla="*/ 299 h 323"/>
                <a:gd name="T34" fmla="*/ 23 w 369"/>
                <a:gd name="T35" fmla="*/ 276 h 323"/>
                <a:gd name="T36" fmla="*/ 23 w 369"/>
                <a:gd name="T37" fmla="*/ 196 h 323"/>
                <a:gd name="T38" fmla="*/ 69 w 369"/>
                <a:gd name="T39" fmla="*/ 23 h 323"/>
                <a:gd name="T40" fmla="*/ 299 w 369"/>
                <a:gd name="T41" fmla="*/ 23 h 323"/>
                <a:gd name="T42" fmla="*/ 346 w 369"/>
                <a:gd name="T43" fmla="*/ 196 h 323"/>
                <a:gd name="T44" fmla="*/ 346 w 369"/>
                <a:gd name="T45" fmla="*/ 27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9" h="323">
                  <a:moveTo>
                    <a:pt x="368" y="190"/>
                  </a:moveTo>
                  <a:cubicBezTo>
                    <a:pt x="322" y="17"/>
                    <a:pt x="322" y="17"/>
                    <a:pt x="322" y="17"/>
                  </a:cubicBezTo>
                  <a:cubicBezTo>
                    <a:pt x="319" y="7"/>
                    <a:pt x="310" y="0"/>
                    <a:pt x="299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59" y="0"/>
                    <a:pt x="50" y="7"/>
                    <a:pt x="47" y="17"/>
                  </a:cubicBezTo>
                  <a:cubicBezTo>
                    <a:pt x="1" y="190"/>
                    <a:pt x="1" y="190"/>
                    <a:pt x="1" y="190"/>
                  </a:cubicBezTo>
                  <a:cubicBezTo>
                    <a:pt x="0" y="192"/>
                    <a:pt x="0" y="194"/>
                    <a:pt x="0" y="19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302"/>
                    <a:pt x="21" y="323"/>
                    <a:pt x="46" y="323"/>
                  </a:cubicBezTo>
                  <a:cubicBezTo>
                    <a:pt x="323" y="323"/>
                    <a:pt x="323" y="323"/>
                    <a:pt x="323" y="323"/>
                  </a:cubicBezTo>
                  <a:cubicBezTo>
                    <a:pt x="348" y="323"/>
                    <a:pt x="369" y="302"/>
                    <a:pt x="369" y="276"/>
                  </a:cubicBezTo>
                  <a:cubicBezTo>
                    <a:pt x="369" y="196"/>
                    <a:pt x="369" y="196"/>
                    <a:pt x="369" y="196"/>
                  </a:cubicBezTo>
                  <a:cubicBezTo>
                    <a:pt x="369" y="194"/>
                    <a:pt x="368" y="192"/>
                    <a:pt x="368" y="190"/>
                  </a:cubicBezTo>
                  <a:close/>
                  <a:moveTo>
                    <a:pt x="346" y="276"/>
                  </a:moveTo>
                  <a:cubicBezTo>
                    <a:pt x="346" y="289"/>
                    <a:pt x="335" y="299"/>
                    <a:pt x="323" y="299"/>
                  </a:cubicBezTo>
                  <a:cubicBezTo>
                    <a:pt x="46" y="299"/>
                    <a:pt x="46" y="299"/>
                    <a:pt x="46" y="299"/>
                  </a:cubicBezTo>
                  <a:cubicBezTo>
                    <a:pt x="34" y="299"/>
                    <a:pt x="23" y="289"/>
                    <a:pt x="23" y="276"/>
                  </a:cubicBezTo>
                  <a:cubicBezTo>
                    <a:pt x="23" y="196"/>
                    <a:pt x="23" y="196"/>
                    <a:pt x="23" y="196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46" y="196"/>
                    <a:pt x="346" y="196"/>
                    <a:pt x="346" y="196"/>
                  </a:cubicBezTo>
                  <a:lnTo>
                    <a:pt x="346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6935178" y="4651753"/>
              <a:ext cx="469749" cy="345426"/>
            </a:xfrm>
            <a:custGeom>
              <a:avLst/>
              <a:gdLst>
                <a:gd name="T0" fmla="*/ 229 w 281"/>
                <a:gd name="T1" fmla="*/ 0 h 207"/>
                <a:gd name="T2" fmla="*/ 51 w 281"/>
                <a:gd name="T3" fmla="*/ 0 h 207"/>
                <a:gd name="T4" fmla="*/ 40 w 281"/>
                <a:gd name="T5" fmla="*/ 9 h 207"/>
                <a:gd name="T6" fmla="*/ 0 w 281"/>
                <a:gd name="T7" fmla="*/ 147 h 207"/>
                <a:gd name="T8" fmla="*/ 2 w 281"/>
                <a:gd name="T9" fmla="*/ 157 h 207"/>
                <a:gd name="T10" fmla="*/ 12 w 281"/>
                <a:gd name="T11" fmla="*/ 161 h 207"/>
                <a:gd name="T12" fmla="*/ 45 w 281"/>
                <a:gd name="T13" fmla="*/ 161 h 207"/>
                <a:gd name="T14" fmla="*/ 58 w 281"/>
                <a:gd name="T15" fmla="*/ 161 h 207"/>
                <a:gd name="T16" fmla="*/ 64 w 281"/>
                <a:gd name="T17" fmla="*/ 161 h 207"/>
                <a:gd name="T18" fmla="*/ 81 w 281"/>
                <a:gd name="T19" fmla="*/ 195 h 207"/>
                <a:gd name="T20" fmla="*/ 101 w 281"/>
                <a:gd name="T21" fmla="*/ 207 h 207"/>
                <a:gd name="T22" fmla="*/ 179 w 281"/>
                <a:gd name="T23" fmla="*/ 207 h 207"/>
                <a:gd name="T24" fmla="*/ 200 w 281"/>
                <a:gd name="T25" fmla="*/ 195 h 207"/>
                <a:gd name="T26" fmla="*/ 217 w 281"/>
                <a:gd name="T27" fmla="*/ 161 h 207"/>
                <a:gd name="T28" fmla="*/ 223 w 281"/>
                <a:gd name="T29" fmla="*/ 161 h 207"/>
                <a:gd name="T30" fmla="*/ 236 w 281"/>
                <a:gd name="T31" fmla="*/ 161 h 207"/>
                <a:gd name="T32" fmla="*/ 269 w 281"/>
                <a:gd name="T33" fmla="*/ 161 h 207"/>
                <a:gd name="T34" fmla="*/ 278 w 281"/>
                <a:gd name="T35" fmla="*/ 157 h 207"/>
                <a:gd name="T36" fmla="*/ 280 w 281"/>
                <a:gd name="T37" fmla="*/ 147 h 207"/>
                <a:gd name="T38" fmla="*/ 241 w 281"/>
                <a:gd name="T39" fmla="*/ 9 h 207"/>
                <a:gd name="T40" fmla="*/ 229 w 281"/>
                <a:gd name="T41" fmla="*/ 0 h 207"/>
                <a:gd name="T42" fmla="*/ 236 w 281"/>
                <a:gd name="T43" fmla="*/ 138 h 207"/>
                <a:gd name="T44" fmla="*/ 217 w 281"/>
                <a:gd name="T45" fmla="*/ 138 h 207"/>
                <a:gd name="T46" fmla="*/ 196 w 281"/>
                <a:gd name="T47" fmla="*/ 151 h 207"/>
                <a:gd name="T48" fmla="*/ 179 w 281"/>
                <a:gd name="T49" fmla="*/ 184 h 207"/>
                <a:gd name="T50" fmla="*/ 101 w 281"/>
                <a:gd name="T51" fmla="*/ 184 h 207"/>
                <a:gd name="T52" fmla="*/ 85 w 281"/>
                <a:gd name="T53" fmla="*/ 151 h 207"/>
                <a:gd name="T54" fmla="*/ 64 w 281"/>
                <a:gd name="T55" fmla="*/ 138 h 207"/>
                <a:gd name="T56" fmla="*/ 45 w 281"/>
                <a:gd name="T57" fmla="*/ 138 h 207"/>
                <a:gd name="T58" fmla="*/ 18 w 281"/>
                <a:gd name="T59" fmla="*/ 138 h 207"/>
                <a:gd name="T60" fmla="*/ 51 w 281"/>
                <a:gd name="T61" fmla="*/ 12 h 207"/>
                <a:gd name="T62" fmla="*/ 229 w 281"/>
                <a:gd name="T63" fmla="*/ 12 h 207"/>
                <a:gd name="T64" fmla="*/ 263 w 281"/>
                <a:gd name="T65" fmla="*/ 138 h 207"/>
                <a:gd name="T66" fmla="*/ 236 w 281"/>
                <a:gd name="T67" fmla="*/ 13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1" h="207">
                  <a:moveTo>
                    <a:pt x="229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1" y="4"/>
                    <a:pt x="40" y="9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0" y="154"/>
                    <a:pt x="2" y="157"/>
                  </a:cubicBezTo>
                  <a:cubicBezTo>
                    <a:pt x="5" y="160"/>
                    <a:pt x="8" y="161"/>
                    <a:pt x="12" y="161"/>
                  </a:cubicBezTo>
                  <a:cubicBezTo>
                    <a:pt x="45" y="161"/>
                    <a:pt x="45" y="161"/>
                    <a:pt x="45" y="161"/>
                  </a:cubicBezTo>
                  <a:cubicBezTo>
                    <a:pt x="58" y="161"/>
                    <a:pt x="58" y="161"/>
                    <a:pt x="58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81" y="195"/>
                    <a:pt x="81" y="195"/>
                    <a:pt x="81" y="195"/>
                  </a:cubicBezTo>
                  <a:cubicBezTo>
                    <a:pt x="85" y="203"/>
                    <a:pt x="93" y="207"/>
                    <a:pt x="101" y="207"/>
                  </a:cubicBezTo>
                  <a:cubicBezTo>
                    <a:pt x="179" y="207"/>
                    <a:pt x="179" y="207"/>
                    <a:pt x="179" y="207"/>
                  </a:cubicBezTo>
                  <a:cubicBezTo>
                    <a:pt x="188" y="207"/>
                    <a:pt x="196" y="203"/>
                    <a:pt x="200" y="195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23" y="161"/>
                    <a:pt x="223" y="161"/>
                    <a:pt x="223" y="161"/>
                  </a:cubicBezTo>
                  <a:cubicBezTo>
                    <a:pt x="236" y="161"/>
                    <a:pt x="236" y="161"/>
                    <a:pt x="236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3" y="161"/>
                    <a:pt x="276" y="160"/>
                    <a:pt x="278" y="157"/>
                  </a:cubicBezTo>
                  <a:cubicBezTo>
                    <a:pt x="280" y="154"/>
                    <a:pt x="281" y="150"/>
                    <a:pt x="280" y="147"/>
                  </a:cubicBezTo>
                  <a:cubicBezTo>
                    <a:pt x="241" y="9"/>
                    <a:pt x="241" y="9"/>
                    <a:pt x="241" y="9"/>
                  </a:cubicBezTo>
                  <a:cubicBezTo>
                    <a:pt x="239" y="4"/>
                    <a:pt x="235" y="0"/>
                    <a:pt x="229" y="0"/>
                  </a:cubicBezTo>
                  <a:close/>
                  <a:moveTo>
                    <a:pt x="236" y="138"/>
                  </a:moveTo>
                  <a:cubicBezTo>
                    <a:pt x="217" y="138"/>
                    <a:pt x="217" y="138"/>
                    <a:pt x="217" y="138"/>
                  </a:cubicBezTo>
                  <a:cubicBezTo>
                    <a:pt x="208" y="138"/>
                    <a:pt x="200" y="143"/>
                    <a:pt x="196" y="151"/>
                  </a:cubicBezTo>
                  <a:cubicBezTo>
                    <a:pt x="179" y="184"/>
                    <a:pt x="179" y="184"/>
                    <a:pt x="179" y="184"/>
                  </a:cubicBezTo>
                  <a:cubicBezTo>
                    <a:pt x="101" y="184"/>
                    <a:pt x="101" y="184"/>
                    <a:pt x="101" y="184"/>
                  </a:cubicBezTo>
                  <a:cubicBezTo>
                    <a:pt x="85" y="151"/>
                    <a:pt x="85" y="151"/>
                    <a:pt x="85" y="151"/>
                  </a:cubicBezTo>
                  <a:cubicBezTo>
                    <a:pt x="81" y="143"/>
                    <a:pt x="73" y="138"/>
                    <a:pt x="64" y="138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229" y="12"/>
                    <a:pt x="229" y="12"/>
                    <a:pt x="229" y="12"/>
                  </a:cubicBezTo>
                  <a:cubicBezTo>
                    <a:pt x="263" y="138"/>
                    <a:pt x="263" y="138"/>
                    <a:pt x="263" y="138"/>
                  </a:cubicBezTo>
                  <a:lnTo>
                    <a:pt x="236" y="1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cs typeface="+mn-ea"/>
                <a:sym typeface="+mn-lt"/>
              </a:endParaRPr>
            </a:p>
          </p:txBody>
        </p:sp>
      </p:grpSp>
      <p:sp>
        <p:nvSpPr>
          <p:cNvPr id="14" name="Freeform 22"/>
          <p:cNvSpPr>
            <a:spLocks noEditPoints="1"/>
          </p:cNvSpPr>
          <p:nvPr/>
        </p:nvSpPr>
        <p:spPr bwMode="auto">
          <a:xfrm>
            <a:off x="563652" y="1266917"/>
            <a:ext cx="674130" cy="485840"/>
          </a:xfrm>
          <a:custGeom>
            <a:avLst/>
            <a:gdLst>
              <a:gd name="T0" fmla="*/ 298 w 368"/>
              <a:gd name="T1" fmla="*/ 94 h 265"/>
              <a:gd name="T2" fmla="*/ 196 w 368"/>
              <a:gd name="T3" fmla="*/ 0 h 265"/>
              <a:gd name="T4" fmla="*/ 102 w 368"/>
              <a:gd name="T5" fmla="*/ 60 h 265"/>
              <a:gd name="T6" fmla="*/ 86 w 368"/>
              <a:gd name="T7" fmla="*/ 58 h 265"/>
              <a:gd name="T8" fmla="*/ 35 w 368"/>
              <a:gd name="T9" fmla="*/ 109 h 265"/>
              <a:gd name="T10" fmla="*/ 37 w 368"/>
              <a:gd name="T11" fmla="*/ 126 h 265"/>
              <a:gd name="T12" fmla="*/ 0 w 368"/>
              <a:gd name="T13" fmla="*/ 190 h 265"/>
              <a:gd name="T14" fmla="*/ 75 w 368"/>
              <a:gd name="T15" fmla="*/ 265 h 265"/>
              <a:gd name="T16" fmla="*/ 75 w 368"/>
              <a:gd name="T17" fmla="*/ 265 h 265"/>
              <a:gd name="T18" fmla="*/ 282 w 368"/>
              <a:gd name="T19" fmla="*/ 265 h 265"/>
              <a:gd name="T20" fmla="*/ 282 w 368"/>
              <a:gd name="T21" fmla="*/ 265 h 265"/>
              <a:gd name="T22" fmla="*/ 368 w 368"/>
              <a:gd name="T23" fmla="*/ 178 h 265"/>
              <a:gd name="T24" fmla="*/ 298 w 368"/>
              <a:gd name="T25" fmla="*/ 94 h 265"/>
              <a:gd name="T26" fmla="*/ 282 w 368"/>
              <a:gd name="T27" fmla="*/ 242 h 265"/>
              <a:gd name="T28" fmla="*/ 282 w 368"/>
              <a:gd name="T29" fmla="*/ 242 h 265"/>
              <a:gd name="T30" fmla="*/ 75 w 368"/>
              <a:gd name="T31" fmla="*/ 242 h 265"/>
              <a:gd name="T32" fmla="*/ 23 w 368"/>
              <a:gd name="T33" fmla="*/ 190 h 265"/>
              <a:gd name="T34" fmla="*/ 49 w 368"/>
              <a:gd name="T35" fmla="*/ 145 h 265"/>
              <a:gd name="T36" fmla="*/ 59 w 368"/>
              <a:gd name="T37" fmla="*/ 118 h 265"/>
              <a:gd name="T38" fmla="*/ 58 w 368"/>
              <a:gd name="T39" fmla="*/ 109 h 265"/>
              <a:gd name="T40" fmla="*/ 86 w 368"/>
              <a:gd name="T41" fmla="*/ 81 h 265"/>
              <a:gd name="T42" fmla="*/ 102 w 368"/>
              <a:gd name="T43" fmla="*/ 83 h 265"/>
              <a:gd name="T44" fmla="*/ 123 w 368"/>
              <a:gd name="T45" fmla="*/ 70 h 265"/>
              <a:gd name="T46" fmla="*/ 196 w 368"/>
              <a:gd name="T47" fmla="*/ 23 h 265"/>
              <a:gd name="T48" fmla="*/ 275 w 368"/>
              <a:gd name="T49" fmla="*/ 96 h 265"/>
              <a:gd name="T50" fmla="*/ 294 w 368"/>
              <a:gd name="T51" fmla="*/ 116 h 265"/>
              <a:gd name="T52" fmla="*/ 345 w 368"/>
              <a:gd name="T53" fmla="*/ 178 h 265"/>
              <a:gd name="T54" fmla="*/ 282 w 368"/>
              <a:gd name="T55" fmla="*/ 242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68" h="265">
                <a:moveTo>
                  <a:pt x="298" y="94"/>
                </a:moveTo>
                <a:cubicBezTo>
                  <a:pt x="293" y="41"/>
                  <a:pt x="250" y="0"/>
                  <a:pt x="196" y="0"/>
                </a:cubicBezTo>
                <a:cubicBezTo>
                  <a:pt x="154" y="0"/>
                  <a:pt x="118" y="25"/>
                  <a:pt x="102" y="60"/>
                </a:cubicBezTo>
                <a:cubicBezTo>
                  <a:pt x="97" y="59"/>
                  <a:pt x="92" y="58"/>
                  <a:pt x="86" y="58"/>
                </a:cubicBezTo>
                <a:cubicBezTo>
                  <a:pt x="58" y="58"/>
                  <a:pt x="35" y="81"/>
                  <a:pt x="35" y="109"/>
                </a:cubicBezTo>
                <a:cubicBezTo>
                  <a:pt x="35" y="115"/>
                  <a:pt x="36" y="120"/>
                  <a:pt x="37" y="126"/>
                </a:cubicBezTo>
                <a:cubicBezTo>
                  <a:pt x="15" y="139"/>
                  <a:pt x="0" y="162"/>
                  <a:pt x="0" y="190"/>
                </a:cubicBezTo>
                <a:cubicBezTo>
                  <a:pt x="0" y="231"/>
                  <a:pt x="34" y="265"/>
                  <a:pt x="75" y="265"/>
                </a:cubicBezTo>
                <a:cubicBezTo>
                  <a:pt x="75" y="265"/>
                  <a:pt x="75" y="265"/>
                  <a:pt x="75" y="265"/>
                </a:cubicBezTo>
                <a:cubicBezTo>
                  <a:pt x="282" y="265"/>
                  <a:pt x="282" y="265"/>
                  <a:pt x="282" y="265"/>
                </a:cubicBezTo>
                <a:cubicBezTo>
                  <a:pt x="282" y="265"/>
                  <a:pt x="282" y="265"/>
                  <a:pt x="282" y="265"/>
                </a:cubicBezTo>
                <a:cubicBezTo>
                  <a:pt x="330" y="265"/>
                  <a:pt x="368" y="226"/>
                  <a:pt x="368" y="178"/>
                </a:cubicBezTo>
                <a:cubicBezTo>
                  <a:pt x="368" y="136"/>
                  <a:pt x="338" y="101"/>
                  <a:pt x="298" y="94"/>
                </a:cubicBezTo>
                <a:close/>
                <a:moveTo>
                  <a:pt x="282" y="242"/>
                </a:moveTo>
                <a:cubicBezTo>
                  <a:pt x="282" y="242"/>
                  <a:pt x="282" y="242"/>
                  <a:pt x="282" y="242"/>
                </a:cubicBezTo>
                <a:cubicBezTo>
                  <a:pt x="75" y="242"/>
                  <a:pt x="75" y="242"/>
                  <a:pt x="75" y="242"/>
                </a:cubicBezTo>
                <a:cubicBezTo>
                  <a:pt x="46" y="242"/>
                  <a:pt x="23" y="219"/>
                  <a:pt x="23" y="190"/>
                </a:cubicBezTo>
                <a:cubicBezTo>
                  <a:pt x="23" y="172"/>
                  <a:pt x="33" y="155"/>
                  <a:pt x="49" y="145"/>
                </a:cubicBezTo>
                <a:cubicBezTo>
                  <a:pt x="65" y="136"/>
                  <a:pt x="66" y="135"/>
                  <a:pt x="59" y="118"/>
                </a:cubicBezTo>
                <a:cubicBezTo>
                  <a:pt x="58" y="115"/>
                  <a:pt x="58" y="112"/>
                  <a:pt x="58" y="109"/>
                </a:cubicBezTo>
                <a:cubicBezTo>
                  <a:pt x="58" y="94"/>
                  <a:pt x="70" y="81"/>
                  <a:pt x="86" y="81"/>
                </a:cubicBezTo>
                <a:cubicBezTo>
                  <a:pt x="86" y="81"/>
                  <a:pt x="94" y="80"/>
                  <a:pt x="102" y="83"/>
                </a:cubicBezTo>
                <a:cubicBezTo>
                  <a:pt x="115" y="89"/>
                  <a:pt x="117" y="83"/>
                  <a:pt x="123" y="70"/>
                </a:cubicBezTo>
                <a:cubicBezTo>
                  <a:pt x="136" y="41"/>
                  <a:pt x="165" y="23"/>
                  <a:pt x="196" y="23"/>
                </a:cubicBezTo>
                <a:cubicBezTo>
                  <a:pt x="237" y="23"/>
                  <a:pt x="271" y="54"/>
                  <a:pt x="275" y="96"/>
                </a:cubicBezTo>
                <a:cubicBezTo>
                  <a:pt x="277" y="112"/>
                  <a:pt x="277" y="112"/>
                  <a:pt x="294" y="116"/>
                </a:cubicBezTo>
                <a:cubicBezTo>
                  <a:pt x="324" y="122"/>
                  <a:pt x="345" y="148"/>
                  <a:pt x="345" y="178"/>
                </a:cubicBezTo>
                <a:cubicBezTo>
                  <a:pt x="345" y="213"/>
                  <a:pt x="317" y="242"/>
                  <a:pt x="282" y="2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cs typeface="+mn-ea"/>
              <a:sym typeface="+mn-lt"/>
            </a:endParaRPr>
          </a:p>
        </p:txBody>
      </p:sp>
      <p:sp>
        <p:nvSpPr>
          <p:cNvPr id="24" name="Rectangle 29"/>
          <p:cNvSpPr/>
          <p:nvPr/>
        </p:nvSpPr>
        <p:spPr>
          <a:xfrm>
            <a:off x="1725889" y="1266917"/>
            <a:ext cx="3631824" cy="57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请在此处添加具体内容，文字尽量言简意赅，简单说明即可，不必过于繁琐，注意板面美观度。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5" name="Rectangle 30"/>
          <p:cNvSpPr/>
          <p:nvPr/>
        </p:nvSpPr>
        <p:spPr>
          <a:xfrm>
            <a:off x="1725889" y="963760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6" name="Rectangle 29"/>
          <p:cNvSpPr/>
          <p:nvPr/>
        </p:nvSpPr>
        <p:spPr>
          <a:xfrm>
            <a:off x="1725889" y="3014995"/>
            <a:ext cx="3631824" cy="57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请在此处添加具体内容，文字尽量言简意赅，简单说明即可，不必过于繁琐，注意板面美观度。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7" name="Rectangle 30"/>
          <p:cNvSpPr/>
          <p:nvPr/>
        </p:nvSpPr>
        <p:spPr>
          <a:xfrm>
            <a:off x="1725889" y="2711838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8" name="Rectangle 29"/>
          <p:cNvSpPr/>
          <p:nvPr/>
        </p:nvSpPr>
        <p:spPr>
          <a:xfrm>
            <a:off x="1725889" y="4651753"/>
            <a:ext cx="3631824" cy="57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请在此处添加具体内容，文字尽量言简意赅，简单说明即可，不必过于繁琐，注意板面美观度。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9" name="Rectangle 30"/>
          <p:cNvSpPr/>
          <p:nvPr/>
        </p:nvSpPr>
        <p:spPr>
          <a:xfrm>
            <a:off x="1725889" y="4348596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0" name="TextBox 7"/>
          <p:cNvSpPr txBox="1"/>
          <p:nvPr/>
        </p:nvSpPr>
        <p:spPr>
          <a:xfrm>
            <a:off x="6481745" y="2179160"/>
            <a:ext cx="264687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在这添加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页面标题内容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1" name="Google Shape;86;p19"/>
          <p:cNvSpPr txBox="1"/>
          <p:nvPr/>
        </p:nvSpPr>
        <p:spPr>
          <a:xfrm>
            <a:off x="6481745" y="1778272"/>
            <a:ext cx="3183654" cy="310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YOUR TITLE HERE</a:t>
            </a:r>
            <a:endParaRPr lang="en-US" sz="2400" b="0" i="0" u="none" strike="noStrike" cap="none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2" name="TextBox 24"/>
          <p:cNvSpPr txBox="1"/>
          <p:nvPr/>
        </p:nvSpPr>
        <p:spPr>
          <a:xfrm>
            <a:off x="6481745" y="3677726"/>
            <a:ext cx="3016168" cy="160978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0" marR="0" lvl="0" indent="0" algn="l" defTabSz="121793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647815" cy="6856730"/>
          </a:xfrm>
          <a:prstGeom prst="parallelogram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1744478" y="1756477"/>
            <a:ext cx="3480878" cy="348087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863600" sx="102000" sy="102000" algn="ctr" rotWithShape="0">
              <a:schemeClr val="accent1">
                <a:alpha val="27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PA-文本框 25"/>
          <p:cNvSpPr txBox="1"/>
          <p:nvPr>
            <p:custDataLst>
              <p:tags r:id="rId2"/>
            </p:custDataLst>
          </p:nvPr>
        </p:nvSpPr>
        <p:spPr>
          <a:xfrm>
            <a:off x="1974276" y="2875002"/>
            <a:ext cx="29187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b="1" i="1" dirty="0">
                <a:solidFill>
                  <a:srgbClr val="957C76"/>
                </a:solidFill>
                <a:latin typeface="字魂35号-经典雅黑" panose="00000500000000000000" pitchFamily="2" charset="-122"/>
                <a:ea typeface="字魂35号-经典雅黑" panose="00000500000000000000" pitchFamily="2" charset="-122"/>
                <a:cs typeface="+mn-ea"/>
                <a:sym typeface="+mn-lt"/>
              </a:rPr>
              <a:t>2020</a:t>
            </a:r>
            <a:endParaRPr lang="en-US" altLang="zh-CN" sz="6600" b="1" i="1" dirty="0">
              <a:solidFill>
                <a:srgbClr val="957C76"/>
              </a:solidFill>
              <a:latin typeface="字魂35号-经典雅黑" panose="00000500000000000000" pitchFamily="2" charset="-122"/>
              <a:ea typeface="字魂35号-经典雅黑" panose="00000500000000000000" pitchFamily="2" charset="-122"/>
              <a:cs typeface="+mn-ea"/>
              <a:sym typeface="+mn-lt"/>
            </a:endParaRPr>
          </a:p>
        </p:txBody>
      </p:sp>
      <p:sp>
        <p:nvSpPr>
          <p:cNvPr id="10" name="同心圆 9"/>
          <p:cNvSpPr/>
          <p:nvPr/>
        </p:nvSpPr>
        <p:spPr>
          <a:xfrm>
            <a:off x="10447522" y="5237355"/>
            <a:ext cx="2782193" cy="2782193"/>
          </a:xfrm>
          <a:prstGeom prst="donut">
            <a:avLst>
              <a:gd name="adj" fmla="val 21607"/>
            </a:avLst>
          </a:prstGeom>
          <a:solidFill>
            <a:srgbClr val="5256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628473" y="-1767381"/>
            <a:ext cx="3424887" cy="3424887"/>
          </a:xfrm>
          <a:prstGeom prst="ellipse">
            <a:avLst/>
          </a:prstGeom>
          <a:solidFill>
            <a:srgbClr val="D1A2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77"/>
          <p:cNvCxnSpPr/>
          <p:nvPr/>
        </p:nvCxnSpPr>
        <p:spPr>
          <a:xfrm flipV="1">
            <a:off x="1176296" y="731730"/>
            <a:ext cx="1136363" cy="1073282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  <a:alpha val="14000"/>
                  </a:schemeClr>
                </a:gs>
                <a:gs pos="99000">
                  <a:schemeClr val="accent2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6447958" y="3031265"/>
            <a:ext cx="5501067" cy="11068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>
            <a:defPPr>
              <a:defRPr lang="zh-CN"/>
            </a:defPPr>
            <a:lvl1pPr algn="dist">
              <a:defRPr sz="9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63500" sx="102000" sy="102000" algn="ctr" rotWithShape="0">
                    <a:schemeClr val="bg1">
                      <a:alpha val="20000"/>
                    </a:schemeClr>
                  </a:outerShdw>
                </a:effectLst>
                <a:uLnTx/>
                <a:uFillTx/>
                <a:cs typeface="+mn-ea"/>
                <a:sym typeface="+mn-lt"/>
              </a:rPr>
              <a:t>感谢您的聆听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63500" sx="102000" sy="102000" algn="ctr" rotWithShape="0">
                  <a:schemeClr val="bg1">
                    <a:alpha val="20000"/>
                  </a:scheme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591630" y="4394353"/>
            <a:ext cx="4720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chemeClr val="accent2"/>
                </a:solidFill>
                <a:cs typeface="+mn-ea"/>
                <a:sym typeface="+mn-lt"/>
              </a:rPr>
              <a:t>POWERPOINT</a:t>
            </a:r>
            <a:r>
              <a:rPr lang="zh-CN" altLang="en-US" sz="2000" dirty="0">
                <a:solidFill>
                  <a:schemeClr val="accent2"/>
                </a:solidFill>
                <a:cs typeface="+mn-ea"/>
                <a:sym typeface="+mn-lt"/>
              </a:rPr>
              <a:t> </a:t>
            </a:r>
            <a:r>
              <a:rPr lang="en-US" altLang="zh-CN" sz="2000" dirty="0">
                <a:solidFill>
                  <a:schemeClr val="accent2"/>
                </a:solidFill>
                <a:cs typeface="+mn-ea"/>
                <a:sym typeface="+mn-lt"/>
              </a:rPr>
              <a:t>REPORT TEMPLATE</a:t>
            </a:r>
            <a:endParaRPr lang="zh-CN" altLang="en-US" sz="2000" dirty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6577475" y="5119463"/>
            <a:ext cx="1553554" cy="54919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709911" y="5209395"/>
            <a:ext cx="1288682" cy="3683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>
            <a:defPPr>
              <a:defRPr lang="zh-CN"/>
            </a:defPPr>
            <a:lvl1pPr algn="dist">
              <a:defRPr sz="9600"/>
            </a:lvl1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800" noProof="0" dirty="0">
                <a:solidFill>
                  <a:schemeClr val="bg1"/>
                </a:solidFill>
                <a:effectLst>
                  <a:outerShdw blurRad="63500" sx="102000" sy="102000" algn="ctr" rotWithShape="0">
                    <a:schemeClr val="bg1">
                      <a:alpha val="20000"/>
                    </a:schemeClr>
                  </a:outerShdw>
                </a:effectLst>
                <a:cs typeface="+mn-ea"/>
                <a:sym typeface="+mn-lt"/>
              </a:rPr>
              <a:t>PPT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63500" sx="102000" sy="102000" algn="ctr" rotWithShape="0">
                  <a:schemeClr val="bg1">
                    <a:alpha val="20000"/>
                  </a:scheme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317004" y="5116758"/>
            <a:ext cx="792955" cy="79295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清新自然可爱广告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70210" y="1130710"/>
            <a:ext cx="609600" cy="609600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441960" y="396875"/>
            <a:ext cx="734060" cy="734060"/>
          </a:xfrm>
          <a:prstGeom prst="ellipse">
            <a:avLst/>
          </a:prstGeom>
          <a:solidFill>
            <a:srgbClr val="8993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  <p:bldP spid="21" grpId="0"/>
      <p:bldP spid="24" grpId="0"/>
    </p:bldLst>
  </p:timing>
</p:sld>
</file>

<file path=ppt/tags/tag1.xml><?xml version="1.0" encoding="utf-8"?>
<p:tagLst xmlns:p="http://schemas.openxmlformats.org/presentationml/2006/main">
  <p:tag name="PA" val="v5.1.0"/>
</p:tagLst>
</file>

<file path=ppt/tags/tag2.xml><?xml version="1.0" encoding="utf-8"?>
<p:tagLst xmlns:p="http://schemas.openxmlformats.org/presentationml/2006/main">
  <p:tag name="PA" val="v5.1.1"/>
</p:tagLst>
</file>

<file path=ppt/tags/tag3.xml><?xml version="1.0" encoding="utf-8"?>
<p:tagLst xmlns:p="http://schemas.openxmlformats.org/presentationml/2006/main">
  <p:tag name="PA" val="v5.1.1"/>
</p:tagLst>
</file>

<file path=ppt/tags/tag4.xml><?xml version="1.0" encoding="utf-8"?>
<p:tagLst xmlns:p="http://schemas.openxmlformats.org/presentationml/2006/main">
  <p:tag name="PA" val="v5.1.1"/>
</p:tagLst>
</file>

<file path=ppt/tags/tag5.xml><?xml version="1.0" encoding="utf-8"?>
<p:tagLst xmlns:p="http://schemas.openxmlformats.org/presentationml/2006/main">
  <p:tag name="PA" val="v5.1.1"/>
</p:tagLst>
</file>

<file path=ppt/tags/tag6.xml><?xml version="1.0" encoding="utf-8"?>
<p:tagLst xmlns:p="http://schemas.openxmlformats.org/presentationml/2006/main">
  <p:tag name="PA" val="v4.3.1"/>
</p:tagLst>
</file>

<file path=ppt/tags/tag7.xml><?xml version="1.0" encoding="utf-8"?>
<p:tagLst xmlns:p="http://schemas.openxmlformats.org/presentationml/2006/main">
  <p:tag name="PA" val="v4.3.1"/>
</p:tagLst>
</file>

<file path=ppt/tags/tag8.xml><?xml version="1.0" encoding="utf-8"?>
<p:tagLst xmlns:p="http://schemas.openxmlformats.org/presentationml/2006/main">
  <p:tag name="PA" val="v4.3.1"/>
</p:tagLst>
</file>

<file path=ppt/tags/tag9.xml><?xml version="1.0" encoding="utf-8"?>
<p:tagLst xmlns:p="http://schemas.openxmlformats.org/presentationml/2006/main">
  <p:tag name="PA" val="v4.3.1"/>
</p:tagLst>
</file>

<file path=ppt/tags/tag10.xml><?xml version="1.0" encoding="utf-8"?>
<p:tagLst xmlns:p="http://schemas.openxmlformats.org/presentationml/2006/main">
  <p:tag name="PA" val="v4.3.1"/>
</p:tagLst>
</file>

<file path=ppt/tags/tag11.xml><?xml version="1.0" encoding="utf-8"?>
<p:tagLst xmlns:p="http://schemas.openxmlformats.org/presentationml/2006/main">
  <p:tag name="PA" val="v4.3.1"/>
</p:tagLst>
</file>

<file path=ppt/tags/tag12.xml><?xml version="1.0" encoding="utf-8"?>
<p:tagLst xmlns:p="http://schemas.openxmlformats.org/presentationml/2006/main">
  <p:tag name="PA" val="v4.3.1"/>
</p:tagLst>
</file>

<file path=ppt/tags/tag13.xml><?xml version="1.0" encoding="utf-8"?>
<p:tagLst xmlns:p="http://schemas.openxmlformats.org/presentationml/2006/main">
  <p:tag name="PA" val="v4.3.1"/>
</p:tagLst>
</file>

<file path=ppt/tags/tag14.xml><?xml version="1.0" encoding="utf-8"?>
<p:tagLst xmlns:p="http://schemas.openxmlformats.org/presentationml/2006/main">
  <p:tag name="PA" val="v5.1.0"/>
</p:tagLst>
</file>

<file path=ppt/tags/tag15.xml><?xml version="1.0" encoding="utf-8"?>
<p:tagLst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88882CB2-04F9-4BF3-BED6-E81AD48D8C57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内容列表"/>
  <p:tag name="ISPRINGCLOUDFOLDERID" val="0"/>
  <p:tag name="ISPRINGCLOUDFOLDERPATH" val="资源库"/>
  <p:tag name="ISPRING_OUTPUT_FOLDER" val="C:\Users\corden\Desktop\2"/>
  <p:tag name="ISPRING_PRESENTATION_TITLE" val="蓝色创意杂志风莫兰迪工作汇报PPT模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自定义 2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8993AC"/>
      </a:accent1>
      <a:accent2>
        <a:srgbClr val="B77D83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4t2pi52">
      <a:majorFont>
        <a:latin typeface="思源黑体"/>
        <a:ea typeface="思源黑体"/>
        <a:cs typeface=""/>
      </a:majorFont>
      <a:minorFont>
        <a:latin typeface="思源黑体"/>
        <a:ea typeface="思源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3317</Words>
  <Application>WPS 表格</Application>
  <PresentationFormat>宽屏</PresentationFormat>
  <Paragraphs>342</Paragraphs>
  <Slides>19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44" baseType="lpstr">
      <vt:lpstr>Arial</vt:lpstr>
      <vt:lpstr>宋体</vt:lpstr>
      <vt:lpstr>Wingdings</vt:lpstr>
      <vt:lpstr>字魂35号-经典雅黑</vt:lpstr>
      <vt:lpstr>汉仪中黑KW</vt:lpstr>
      <vt:lpstr>微软雅黑</vt:lpstr>
      <vt:lpstr>汉仪旗黑</vt:lpstr>
      <vt:lpstr>Gill Sans</vt:lpstr>
      <vt:lpstr>Open Sans</vt:lpstr>
      <vt:lpstr>Open Sans</vt:lpstr>
      <vt:lpstr>Gill Sans</vt:lpstr>
      <vt:lpstr>Bebas Neue</vt:lpstr>
      <vt:lpstr>Open Sans Condensed Light</vt:lpstr>
      <vt:lpstr>Lato Regular</vt:lpstr>
      <vt:lpstr>思源黑体</vt:lpstr>
      <vt:lpstr>等线</vt:lpstr>
      <vt:lpstr>汉仪中等线KW</vt:lpstr>
      <vt:lpstr>Calibri</vt:lpstr>
      <vt:lpstr>Helvetica Neue</vt:lpstr>
      <vt:lpstr>汉仪书宋二KW</vt:lpstr>
      <vt:lpstr>苹方-简</vt:lpstr>
      <vt:lpstr>Thonburi</vt:lpstr>
      <vt:lpstr>宋体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蓝色创意杂志风莫兰迪工作汇报PPT模板</dc:title>
  <dc:creator>Wavoy</dc:creator>
  <cp:lastModifiedBy>EndTo</cp:lastModifiedBy>
  <cp:revision>13</cp:revision>
  <dcterms:created xsi:type="dcterms:W3CDTF">2022-11-26T14:11:25Z</dcterms:created>
  <dcterms:modified xsi:type="dcterms:W3CDTF">2022-11-26T14:11:25Z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2052-4.3.0.7280</vt:lpwstr>
  </property>
  <property fmtid="{D5CDD505-2E9C-101B-9397-08002B2CF9AE}" pid="3" name="ICV">
    <vt:lpwstr>DA2697219820992B8D1E82638615F66C</vt:lpwstr>
  </property>
</Properties>
</file>