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34"/>
  </p:handoutMasterIdLst>
  <p:sldIdLst>
    <p:sldId id="256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5" r:id="rId32"/>
    <p:sldId id="286" r:id="rId33"/>
  </p:sldIdLst>
  <p:sldSz cx="11522075" cy="6480175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51"/>
    <a:srgbClr val="009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412" y="-1008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8" Type="http://schemas.openxmlformats.org/officeDocument/2006/relationships/tags" Target="tags/tag3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C671E-E10A-43DE-B9F4-422D80C68F7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1843F-62B2-4C4E-8F33-BF3AB8661B4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1843F-62B2-4C4E-8F33-BF3AB8661B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8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86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6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9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5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6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8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645" indent="0">
              <a:buNone/>
              <a:defRPr sz="2600" b="1"/>
            </a:lvl2pPr>
            <a:lvl3pPr marL="1176655" indent="0">
              <a:buNone/>
              <a:defRPr sz="2300" b="1"/>
            </a:lvl3pPr>
            <a:lvl4pPr marL="1765300" indent="0">
              <a:buNone/>
              <a:defRPr sz="2100" b="1"/>
            </a:lvl4pPr>
            <a:lvl5pPr marL="2353945" indent="0">
              <a:buNone/>
              <a:defRPr sz="2100" b="1"/>
            </a:lvl5pPr>
            <a:lvl6pPr marL="2942590" indent="0">
              <a:buNone/>
              <a:defRPr sz="2100" b="1"/>
            </a:lvl6pPr>
            <a:lvl7pPr marL="3530600" indent="0">
              <a:buNone/>
              <a:defRPr sz="2100" b="1"/>
            </a:lvl7pPr>
            <a:lvl8pPr marL="4119245" indent="0">
              <a:buNone/>
              <a:defRPr sz="2100" b="1"/>
            </a:lvl8pPr>
            <a:lvl9pPr marL="4707890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645" indent="0">
              <a:buNone/>
              <a:defRPr sz="2600" b="1"/>
            </a:lvl2pPr>
            <a:lvl3pPr marL="1176655" indent="0">
              <a:buNone/>
              <a:defRPr sz="2300" b="1"/>
            </a:lvl3pPr>
            <a:lvl4pPr marL="1765300" indent="0">
              <a:buNone/>
              <a:defRPr sz="2100" b="1"/>
            </a:lvl4pPr>
            <a:lvl5pPr marL="2353945" indent="0">
              <a:buNone/>
              <a:defRPr sz="2100" b="1"/>
            </a:lvl5pPr>
            <a:lvl6pPr marL="2942590" indent="0">
              <a:buNone/>
              <a:defRPr sz="2100" b="1"/>
            </a:lvl6pPr>
            <a:lvl7pPr marL="3530600" indent="0">
              <a:buNone/>
              <a:defRPr sz="2100" b="1"/>
            </a:lvl7pPr>
            <a:lvl8pPr marL="4119245" indent="0">
              <a:buNone/>
              <a:defRPr sz="2100" b="1"/>
            </a:lvl8pPr>
            <a:lvl9pPr marL="4707890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645" indent="0">
              <a:buNone/>
              <a:defRPr sz="1500"/>
            </a:lvl2pPr>
            <a:lvl3pPr marL="1176655" indent="0">
              <a:buNone/>
              <a:defRPr sz="1300"/>
            </a:lvl3pPr>
            <a:lvl4pPr marL="1765300" indent="0">
              <a:buNone/>
              <a:defRPr sz="1200"/>
            </a:lvl4pPr>
            <a:lvl5pPr marL="2353945" indent="0">
              <a:buNone/>
              <a:defRPr sz="1200"/>
            </a:lvl5pPr>
            <a:lvl6pPr marL="2942590" indent="0">
              <a:buNone/>
              <a:defRPr sz="1200"/>
            </a:lvl6pPr>
            <a:lvl7pPr marL="3530600" indent="0">
              <a:buNone/>
              <a:defRPr sz="1200"/>
            </a:lvl7pPr>
            <a:lvl8pPr marL="4119245" indent="0">
              <a:buNone/>
              <a:defRPr sz="1200"/>
            </a:lvl8pPr>
            <a:lvl9pPr marL="470789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/>
            </a:lvl1pPr>
            <a:lvl2pPr marL="588645" indent="0">
              <a:buNone/>
              <a:defRPr sz="3600"/>
            </a:lvl2pPr>
            <a:lvl3pPr marL="1176655" indent="0">
              <a:buNone/>
              <a:defRPr sz="3100"/>
            </a:lvl3pPr>
            <a:lvl4pPr marL="1765300" indent="0">
              <a:buNone/>
              <a:defRPr sz="2600"/>
            </a:lvl4pPr>
            <a:lvl5pPr marL="2353945" indent="0">
              <a:buNone/>
              <a:defRPr sz="2600"/>
            </a:lvl5pPr>
            <a:lvl6pPr marL="2942590" indent="0">
              <a:buNone/>
              <a:defRPr sz="2600"/>
            </a:lvl6pPr>
            <a:lvl7pPr marL="3530600" indent="0">
              <a:buNone/>
              <a:defRPr sz="2600"/>
            </a:lvl7pPr>
            <a:lvl8pPr marL="4119245" indent="0">
              <a:buNone/>
              <a:defRPr sz="2600"/>
            </a:lvl8pPr>
            <a:lvl9pPr marL="4707890" indent="0">
              <a:buNone/>
              <a:defRPr sz="2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645" indent="0">
              <a:buNone/>
              <a:defRPr sz="1500"/>
            </a:lvl2pPr>
            <a:lvl3pPr marL="1176655" indent="0">
              <a:buNone/>
              <a:defRPr sz="1300"/>
            </a:lvl3pPr>
            <a:lvl4pPr marL="1765300" indent="0">
              <a:buNone/>
              <a:defRPr sz="1200"/>
            </a:lvl4pPr>
            <a:lvl5pPr marL="2353945" indent="0">
              <a:buNone/>
              <a:defRPr sz="1200"/>
            </a:lvl5pPr>
            <a:lvl6pPr marL="2942590" indent="0">
              <a:buNone/>
              <a:defRPr sz="1200"/>
            </a:lvl6pPr>
            <a:lvl7pPr marL="3530600" indent="0">
              <a:buNone/>
              <a:defRPr sz="1200"/>
            </a:lvl7pPr>
            <a:lvl8pPr marL="4119245" indent="0">
              <a:buNone/>
              <a:defRPr sz="1200"/>
            </a:lvl8pPr>
            <a:lvl9pPr marL="470789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3528A-AD03-4EC1-9937-BC1A05EE43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0E389-212B-4178-8D38-562A3EC72A1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1176655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25" indent="-44132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310" indent="-367665" algn="l" defTabSz="1176655" rtl="0" eaLnBrk="1" latinLnBrk="0" hangingPunct="1">
        <a:spcBef>
          <a:spcPct val="20000"/>
        </a:spcBef>
        <a:buFont typeface="Arial" panose="020B0604020202020204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29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30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7950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9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240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250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89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6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65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0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9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59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60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89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10.jpeg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1.pn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1.pn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.xml"/><Relationship Id="rId2" Type="http://schemas.openxmlformats.org/officeDocument/2006/relationships/image" Target="../media/image11.png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1.png"/><Relationship Id="rId1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1.png"/><Relationship Id="rId1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叶冬娇\ppt封面\ppt已做\150\1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7"/>
          <a:stretch>
            <a:fillRect/>
          </a:stretch>
        </p:blipFill>
        <p:spPr bwMode="auto">
          <a:xfrm>
            <a:off x="2581835" y="1859"/>
            <a:ext cx="8940240" cy="647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7554" y="2079066"/>
            <a:ext cx="503555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007A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研发中心工作汇报</a:t>
            </a:r>
            <a:r>
              <a:rPr lang="en-US" altLang="zh-CN" sz="3200" b="1" dirty="0" smtClean="0">
                <a:solidFill>
                  <a:srgbClr val="007A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200" b="1" dirty="0" smtClean="0">
                <a:solidFill>
                  <a:srgbClr val="007A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200" b="1" dirty="0">
              <a:solidFill>
                <a:srgbClr val="007A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09" y="2778203"/>
            <a:ext cx="4939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7A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  新年计划 述职报告  工作汇报</a:t>
            </a:r>
            <a:endParaRPr lang="zh-CN" altLang="en-US" sz="2000" b="1" dirty="0">
              <a:solidFill>
                <a:srgbClr val="007A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77205" y="2719479"/>
            <a:ext cx="4824536" cy="0"/>
          </a:xfrm>
          <a:prstGeom prst="line">
            <a:avLst/>
          </a:prstGeom>
          <a:ln>
            <a:solidFill>
              <a:srgbClr val="007A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47464" y="858220"/>
            <a:ext cx="2858770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rgbClr val="007A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zh-CN" altLang="en-US" sz="8000" b="1" dirty="0">
              <a:solidFill>
                <a:srgbClr val="007A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40 - 专题片背景音乐.mp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096197" y="-75765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564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1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3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2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/>
      <p:bldP spid="6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/>
          <p:nvPr/>
        </p:nvSpPr>
        <p:spPr>
          <a:xfrm flipH="1">
            <a:off x="2207" y="-37058"/>
            <a:ext cx="6082051" cy="6517233"/>
          </a:xfrm>
          <a:custGeom>
            <a:avLst/>
            <a:gdLst>
              <a:gd name="connsiteX0" fmla="*/ 0 w 363073"/>
              <a:gd name="connsiteY0" fmla="*/ 0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4" fmla="*/ 0 w 363073"/>
              <a:gd name="connsiteY4" fmla="*/ 0 h 2571749"/>
              <a:gd name="connsiteX0-1" fmla="*/ 0 w 363073"/>
              <a:gd name="connsiteY0-2" fmla="*/ 2571749 h 2571749"/>
              <a:gd name="connsiteX1-3" fmla="*/ 363073 w 363073"/>
              <a:gd name="connsiteY1-4" fmla="*/ 0 h 2571749"/>
              <a:gd name="connsiteX2-5" fmla="*/ 363073 w 363073"/>
              <a:gd name="connsiteY2-6" fmla="*/ 2571749 h 2571749"/>
              <a:gd name="connsiteX3-7" fmla="*/ 0 w 363073"/>
              <a:gd name="connsiteY3-8" fmla="*/ 2571749 h 2571749"/>
              <a:gd name="connsiteX0-9" fmla="*/ 0 w 2261321"/>
              <a:gd name="connsiteY0-10" fmla="*/ 5152904 h 5152904"/>
              <a:gd name="connsiteX1-11" fmla="*/ 2261321 w 2261321"/>
              <a:gd name="connsiteY1-12" fmla="*/ 0 h 5152904"/>
              <a:gd name="connsiteX2-13" fmla="*/ 2261321 w 2261321"/>
              <a:gd name="connsiteY2-14" fmla="*/ 2571749 h 5152904"/>
              <a:gd name="connsiteX3-15" fmla="*/ 0 w 2261321"/>
              <a:gd name="connsiteY3-16" fmla="*/ 5152904 h 5152904"/>
              <a:gd name="connsiteX0-17" fmla="*/ 0 w 2284470"/>
              <a:gd name="connsiteY0-18" fmla="*/ 5152904 h 5164478"/>
              <a:gd name="connsiteX1-19" fmla="*/ 2261321 w 2284470"/>
              <a:gd name="connsiteY1-20" fmla="*/ 0 h 5164478"/>
              <a:gd name="connsiteX2-21" fmla="*/ 2284470 w 2284470"/>
              <a:gd name="connsiteY2-22" fmla="*/ 5164478 h 5164478"/>
              <a:gd name="connsiteX3-23" fmla="*/ 0 w 2284470"/>
              <a:gd name="connsiteY3-24" fmla="*/ 5152904 h 5164478"/>
              <a:gd name="connsiteX0-25" fmla="*/ 0 w 3800753"/>
              <a:gd name="connsiteY0-26" fmla="*/ 5129755 h 5164478"/>
              <a:gd name="connsiteX1-27" fmla="*/ 3777604 w 3800753"/>
              <a:gd name="connsiteY1-28" fmla="*/ 0 h 5164478"/>
              <a:gd name="connsiteX2-29" fmla="*/ 3800753 w 3800753"/>
              <a:gd name="connsiteY2-30" fmla="*/ 5164478 h 5164478"/>
              <a:gd name="connsiteX3-31" fmla="*/ 0 w 3800753"/>
              <a:gd name="connsiteY3-32" fmla="*/ 5129755 h 5164478"/>
              <a:gd name="connsiteX0-33" fmla="*/ 0 w 4066970"/>
              <a:gd name="connsiteY0-34" fmla="*/ 5152904 h 5164478"/>
              <a:gd name="connsiteX1-35" fmla="*/ 4043821 w 4066970"/>
              <a:gd name="connsiteY1-36" fmla="*/ 0 h 5164478"/>
              <a:gd name="connsiteX2-37" fmla="*/ 4066970 w 4066970"/>
              <a:gd name="connsiteY2-38" fmla="*/ 5164478 h 5164478"/>
              <a:gd name="connsiteX3-39" fmla="*/ 0 w 4066970"/>
              <a:gd name="connsiteY3-40" fmla="*/ 5152904 h 5164478"/>
              <a:gd name="connsiteX0-41" fmla="*/ 0 w 4130470"/>
              <a:gd name="connsiteY0-42" fmla="*/ 5152904 h 5164478"/>
              <a:gd name="connsiteX1-43" fmla="*/ 4107321 w 4130470"/>
              <a:gd name="connsiteY1-44" fmla="*/ 0 h 5164478"/>
              <a:gd name="connsiteX2-45" fmla="*/ 4130470 w 4130470"/>
              <a:gd name="connsiteY2-46" fmla="*/ 5164478 h 5164478"/>
              <a:gd name="connsiteX3-47" fmla="*/ 0 w 4130470"/>
              <a:gd name="connsiteY3-48" fmla="*/ 5152904 h 5164478"/>
              <a:gd name="connsiteX0-49" fmla="*/ 0 w 4867070"/>
              <a:gd name="connsiteY0-50" fmla="*/ 5152904 h 5164478"/>
              <a:gd name="connsiteX1-51" fmla="*/ 4843921 w 4867070"/>
              <a:gd name="connsiteY1-52" fmla="*/ 0 h 5164478"/>
              <a:gd name="connsiteX2-53" fmla="*/ 4867070 w 4867070"/>
              <a:gd name="connsiteY2-54" fmla="*/ 5164478 h 5164478"/>
              <a:gd name="connsiteX3-55" fmla="*/ 0 w 4867070"/>
              <a:gd name="connsiteY3-56" fmla="*/ 5152904 h 5164478"/>
              <a:gd name="connsiteX0-57" fmla="*/ 0 w 4867070"/>
              <a:gd name="connsiteY0-58" fmla="*/ 5152904 h 5164478"/>
              <a:gd name="connsiteX1-59" fmla="*/ 4843921 w 4867070"/>
              <a:gd name="connsiteY1-60" fmla="*/ 0 h 5164478"/>
              <a:gd name="connsiteX2-61" fmla="*/ 4867070 w 4867070"/>
              <a:gd name="connsiteY2-62" fmla="*/ 5164478 h 5164478"/>
              <a:gd name="connsiteX3-63" fmla="*/ 0 w 4867070"/>
              <a:gd name="connsiteY3-64" fmla="*/ 5152904 h 51644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867070" h="5164478">
                <a:moveTo>
                  <a:pt x="0" y="5152904"/>
                </a:moveTo>
                <a:lnTo>
                  <a:pt x="4843921" y="0"/>
                </a:lnTo>
                <a:lnTo>
                  <a:pt x="4867070" y="5164478"/>
                </a:lnTo>
                <a:lnTo>
                  <a:pt x="0" y="5152904"/>
                </a:lnTo>
                <a:close/>
              </a:path>
            </a:pathLst>
          </a:custGeom>
          <a:solidFill>
            <a:schemeClr val="accent2">
              <a:alpha val="8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21918" tIns="60960" rIns="121918" bIns="60960" rtlCol="0" anchor="ctr"/>
          <a:lstStyle/>
          <a:p>
            <a:pPr algn="ctr" defTabSz="609600">
              <a:defRPr/>
            </a:pPr>
            <a:endParaRPr lang="en-US" sz="2400" kern="0" smtClean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7"/>
          <p:cNvSpPr/>
          <p:nvPr/>
        </p:nvSpPr>
        <p:spPr>
          <a:xfrm flipH="1" flipV="1">
            <a:off x="0" y="-27335"/>
            <a:ext cx="4009041" cy="4096414"/>
          </a:xfrm>
          <a:custGeom>
            <a:avLst/>
            <a:gdLst>
              <a:gd name="connsiteX0" fmla="*/ 0 w 363073"/>
              <a:gd name="connsiteY0" fmla="*/ 0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4" fmla="*/ 0 w 363073"/>
              <a:gd name="connsiteY4" fmla="*/ 0 h 2571749"/>
              <a:gd name="connsiteX0-1" fmla="*/ 0 w 363073"/>
              <a:gd name="connsiteY0-2" fmla="*/ 2571749 h 2571749"/>
              <a:gd name="connsiteX1-3" fmla="*/ 363073 w 363073"/>
              <a:gd name="connsiteY1-4" fmla="*/ 0 h 2571749"/>
              <a:gd name="connsiteX2-5" fmla="*/ 363073 w 363073"/>
              <a:gd name="connsiteY2-6" fmla="*/ 2571749 h 2571749"/>
              <a:gd name="connsiteX3-7" fmla="*/ 0 w 363073"/>
              <a:gd name="connsiteY3-8" fmla="*/ 2571749 h 2571749"/>
              <a:gd name="connsiteX0-9" fmla="*/ 0 w 2261321"/>
              <a:gd name="connsiteY0-10" fmla="*/ 5152904 h 5152904"/>
              <a:gd name="connsiteX1-11" fmla="*/ 2261321 w 2261321"/>
              <a:gd name="connsiteY1-12" fmla="*/ 0 h 5152904"/>
              <a:gd name="connsiteX2-13" fmla="*/ 2261321 w 2261321"/>
              <a:gd name="connsiteY2-14" fmla="*/ 2571749 h 5152904"/>
              <a:gd name="connsiteX3-15" fmla="*/ 0 w 2261321"/>
              <a:gd name="connsiteY3-16" fmla="*/ 5152904 h 5152904"/>
              <a:gd name="connsiteX0-17" fmla="*/ 0 w 2284470"/>
              <a:gd name="connsiteY0-18" fmla="*/ 5152904 h 5164478"/>
              <a:gd name="connsiteX1-19" fmla="*/ 2261321 w 2284470"/>
              <a:gd name="connsiteY1-20" fmla="*/ 0 h 5164478"/>
              <a:gd name="connsiteX2-21" fmla="*/ 2284470 w 2284470"/>
              <a:gd name="connsiteY2-22" fmla="*/ 5164478 h 5164478"/>
              <a:gd name="connsiteX3-23" fmla="*/ 0 w 2284470"/>
              <a:gd name="connsiteY3-24" fmla="*/ 5152904 h 5164478"/>
              <a:gd name="connsiteX0-25" fmla="*/ 0 w 3800753"/>
              <a:gd name="connsiteY0-26" fmla="*/ 5129755 h 5164478"/>
              <a:gd name="connsiteX1-27" fmla="*/ 3777604 w 3800753"/>
              <a:gd name="connsiteY1-28" fmla="*/ 0 h 5164478"/>
              <a:gd name="connsiteX2-29" fmla="*/ 3800753 w 3800753"/>
              <a:gd name="connsiteY2-30" fmla="*/ 5164478 h 5164478"/>
              <a:gd name="connsiteX3-31" fmla="*/ 0 w 3800753"/>
              <a:gd name="connsiteY3-32" fmla="*/ 5129755 h 5164478"/>
              <a:gd name="connsiteX0-33" fmla="*/ 0 w 4066970"/>
              <a:gd name="connsiteY0-34" fmla="*/ 5152904 h 5164478"/>
              <a:gd name="connsiteX1-35" fmla="*/ 4043821 w 4066970"/>
              <a:gd name="connsiteY1-36" fmla="*/ 0 h 5164478"/>
              <a:gd name="connsiteX2-37" fmla="*/ 4066970 w 4066970"/>
              <a:gd name="connsiteY2-38" fmla="*/ 5164478 h 5164478"/>
              <a:gd name="connsiteX3-39" fmla="*/ 0 w 4066970"/>
              <a:gd name="connsiteY3-40" fmla="*/ 5152904 h 5164478"/>
              <a:gd name="connsiteX0-41" fmla="*/ 0 w 4130470"/>
              <a:gd name="connsiteY0-42" fmla="*/ 5152904 h 5164478"/>
              <a:gd name="connsiteX1-43" fmla="*/ 4107321 w 4130470"/>
              <a:gd name="connsiteY1-44" fmla="*/ 0 h 5164478"/>
              <a:gd name="connsiteX2-45" fmla="*/ 4130470 w 4130470"/>
              <a:gd name="connsiteY2-46" fmla="*/ 5164478 h 5164478"/>
              <a:gd name="connsiteX3-47" fmla="*/ 0 w 4130470"/>
              <a:gd name="connsiteY3-48" fmla="*/ 5152904 h 5164478"/>
              <a:gd name="connsiteX0-49" fmla="*/ 0 w 4867070"/>
              <a:gd name="connsiteY0-50" fmla="*/ 5152904 h 5164478"/>
              <a:gd name="connsiteX1-51" fmla="*/ 4843921 w 4867070"/>
              <a:gd name="connsiteY1-52" fmla="*/ 0 h 5164478"/>
              <a:gd name="connsiteX2-53" fmla="*/ 4867070 w 4867070"/>
              <a:gd name="connsiteY2-54" fmla="*/ 5164478 h 5164478"/>
              <a:gd name="connsiteX3-55" fmla="*/ 0 w 4867070"/>
              <a:gd name="connsiteY3-56" fmla="*/ 5152904 h 5164478"/>
              <a:gd name="connsiteX0-57" fmla="*/ 0 w 4867070"/>
              <a:gd name="connsiteY0-58" fmla="*/ 5152904 h 5164478"/>
              <a:gd name="connsiteX1-59" fmla="*/ 4843921 w 4867070"/>
              <a:gd name="connsiteY1-60" fmla="*/ 0 h 5164478"/>
              <a:gd name="connsiteX2-61" fmla="*/ 4867070 w 4867070"/>
              <a:gd name="connsiteY2-62" fmla="*/ 5164478 h 5164478"/>
              <a:gd name="connsiteX3-63" fmla="*/ 0 w 4867070"/>
              <a:gd name="connsiteY3-64" fmla="*/ 5152904 h 5164478"/>
              <a:gd name="connsiteX0-65" fmla="*/ 0 w 4928571"/>
              <a:gd name="connsiteY0-66" fmla="*/ 5152904 h 5164478"/>
              <a:gd name="connsiteX1-67" fmla="*/ 4905422 w 4928571"/>
              <a:gd name="connsiteY1-68" fmla="*/ 0 h 5164478"/>
              <a:gd name="connsiteX2-69" fmla="*/ 4928571 w 4928571"/>
              <a:gd name="connsiteY2-70" fmla="*/ 5164478 h 5164478"/>
              <a:gd name="connsiteX3-71" fmla="*/ 0 w 4928571"/>
              <a:gd name="connsiteY3-72" fmla="*/ 5152904 h 5164478"/>
              <a:gd name="connsiteX0-73" fmla="*/ 0 w 4928571"/>
              <a:gd name="connsiteY0-74" fmla="*/ 5152904 h 5152904"/>
              <a:gd name="connsiteX1-75" fmla="*/ 4905422 w 4928571"/>
              <a:gd name="connsiteY1-76" fmla="*/ 0 h 5152904"/>
              <a:gd name="connsiteX2-77" fmla="*/ 4928571 w 4928571"/>
              <a:gd name="connsiteY2-78" fmla="*/ 5128934 h 5152904"/>
              <a:gd name="connsiteX3-79" fmla="*/ 0 w 4928571"/>
              <a:gd name="connsiteY3-80" fmla="*/ 5152904 h 5152904"/>
              <a:gd name="connsiteX0-81" fmla="*/ 0 w 4937356"/>
              <a:gd name="connsiteY0-82" fmla="*/ 5108473 h 5128934"/>
              <a:gd name="connsiteX1-83" fmla="*/ 4914207 w 4937356"/>
              <a:gd name="connsiteY1-84" fmla="*/ 0 h 5128934"/>
              <a:gd name="connsiteX2-85" fmla="*/ 4937356 w 4937356"/>
              <a:gd name="connsiteY2-86" fmla="*/ 5128934 h 5128934"/>
              <a:gd name="connsiteX3-87" fmla="*/ 0 w 4937356"/>
              <a:gd name="connsiteY3-88" fmla="*/ 5108473 h 5128934"/>
              <a:gd name="connsiteX0-89" fmla="*/ 0 w 5034001"/>
              <a:gd name="connsiteY0-90" fmla="*/ 5152904 h 5152904"/>
              <a:gd name="connsiteX1-91" fmla="*/ 5010852 w 5034001"/>
              <a:gd name="connsiteY1-92" fmla="*/ 0 h 5152904"/>
              <a:gd name="connsiteX2-93" fmla="*/ 5034001 w 5034001"/>
              <a:gd name="connsiteY2-94" fmla="*/ 5128934 h 5152904"/>
              <a:gd name="connsiteX3-95" fmla="*/ 0 w 5034001"/>
              <a:gd name="connsiteY3-96" fmla="*/ 5152904 h 5152904"/>
              <a:gd name="connsiteX0-97" fmla="*/ 0 w 5010852"/>
              <a:gd name="connsiteY0-98" fmla="*/ 5152904 h 5164479"/>
              <a:gd name="connsiteX1-99" fmla="*/ 5010852 w 5010852"/>
              <a:gd name="connsiteY1-100" fmla="*/ 0 h 5164479"/>
              <a:gd name="connsiteX2-101" fmla="*/ 4998857 w 5010852"/>
              <a:gd name="connsiteY2-102" fmla="*/ 5164479 h 5164479"/>
              <a:gd name="connsiteX3-103" fmla="*/ 0 w 5010852"/>
              <a:gd name="connsiteY3-104" fmla="*/ 5152904 h 5164479"/>
              <a:gd name="connsiteX0-105" fmla="*/ 0 w 5072353"/>
              <a:gd name="connsiteY0-106" fmla="*/ 5179562 h 5179562"/>
              <a:gd name="connsiteX1-107" fmla="*/ 5072353 w 5072353"/>
              <a:gd name="connsiteY1-108" fmla="*/ 0 h 5179562"/>
              <a:gd name="connsiteX2-109" fmla="*/ 5060358 w 5072353"/>
              <a:gd name="connsiteY2-110" fmla="*/ 5164479 h 5179562"/>
              <a:gd name="connsiteX3-111" fmla="*/ 0 w 5072353"/>
              <a:gd name="connsiteY3-112" fmla="*/ 5179562 h 5179562"/>
              <a:gd name="connsiteX0-113" fmla="*/ 0 w 5098710"/>
              <a:gd name="connsiteY0-114" fmla="*/ 5135129 h 5164479"/>
              <a:gd name="connsiteX1-115" fmla="*/ 5098710 w 5098710"/>
              <a:gd name="connsiteY1-116" fmla="*/ 0 h 5164479"/>
              <a:gd name="connsiteX2-117" fmla="*/ 5086715 w 5098710"/>
              <a:gd name="connsiteY2-118" fmla="*/ 5164479 h 5164479"/>
              <a:gd name="connsiteX3-119" fmla="*/ 0 w 5098710"/>
              <a:gd name="connsiteY3-120" fmla="*/ 5135129 h 5164479"/>
              <a:gd name="connsiteX0-121" fmla="*/ 0 w 5098710"/>
              <a:gd name="connsiteY0-122" fmla="*/ 5170675 h 5170675"/>
              <a:gd name="connsiteX1-123" fmla="*/ 5098710 w 5098710"/>
              <a:gd name="connsiteY1-124" fmla="*/ 0 h 5170675"/>
              <a:gd name="connsiteX2-125" fmla="*/ 5086715 w 5098710"/>
              <a:gd name="connsiteY2-126" fmla="*/ 5164479 h 5170675"/>
              <a:gd name="connsiteX3-127" fmla="*/ 0 w 5098710"/>
              <a:gd name="connsiteY3-128" fmla="*/ 5170675 h 5170675"/>
              <a:gd name="connsiteX0-129" fmla="*/ 0 w 5098710"/>
              <a:gd name="connsiteY0-130" fmla="*/ 5144017 h 5164479"/>
              <a:gd name="connsiteX1-131" fmla="*/ 5098710 w 5098710"/>
              <a:gd name="connsiteY1-132" fmla="*/ 0 h 5164479"/>
              <a:gd name="connsiteX2-133" fmla="*/ 5086715 w 5098710"/>
              <a:gd name="connsiteY2-134" fmla="*/ 5164479 h 5164479"/>
              <a:gd name="connsiteX3-135" fmla="*/ 0 w 5098710"/>
              <a:gd name="connsiteY3-136" fmla="*/ 5144017 h 5164479"/>
              <a:gd name="connsiteX0-137" fmla="*/ 0 w 5098710"/>
              <a:gd name="connsiteY0-138" fmla="*/ 5172533 h 5172533"/>
              <a:gd name="connsiteX1-139" fmla="*/ 5098710 w 5098710"/>
              <a:gd name="connsiteY1-140" fmla="*/ 0 h 5172533"/>
              <a:gd name="connsiteX2-141" fmla="*/ 5086715 w 5098710"/>
              <a:gd name="connsiteY2-142" fmla="*/ 5164479 h 5172533"/>
              <a:gd name="connsiteX3-143" fmla="*/ 0 w 5098710"/>
              <a:gd name="connsiteY3-144" fmla="*/ 5172533 h 5172533"/>
              <a:gd name="connsiteX0-145" fmla="*/ 0 w 5098710"/>
              <a:gd name="connsiteY0-146" fmla="*/ 5172533 h 5192997"/>
              <a:gd name="connsiteX1-147" fmla="*/ 5098710 w 5098710"/>
              <a:gd name="connsiteY1-148" fmla="*/ 0 h 5192997"/>
              <a:gd name="connsiteX2-149" fmla="*/ 5079667 w 5098710"/>
              <a:gd name="connsiteY2-150" fmla="*/ 5192997 h 5192997"/>
              <a:gd name="connsiteX3-151" fmla="*/ 0 w 5098710"/>
              <a:gd name="connsiteY3-152" fmla="*/ 5172533 h 5192997"/>
              <a:gd name="connsiteX0-153" fmla="*/ 0 w 5126905"/>
              <a:gd name="connsiteY0-154" fmla="*/ 5193920 h 5193920"/>
              <a:gd name="connsiteX1-155" fmla="*/ 5126905 w 5126905"/>
              <a:gd name="connsiteY1-156" fmla="*/ 0 h 5193920"/>
              <a:gd name="connsiteX2-157" fmla="*/ 5107862 w 5126905"/>
              <a:gd name="connsiteY2-158" fmla="*/ 5192997 h 5193920"/>
              <a:gd name="connsiteX3-159" fmla="*/ 0 w 5126905"/>
              <a:gd name="connsiteY3-160" fmla="*/ 5193920 h 5193920"/>
              <a:gd name="connsiteX0-161" fmla="*/ 0 w 5126905"/>
              <a:gd name="connsiteY0-162" fmla="*/ 5193920 h 5207255"/>
              <a:gd name="connsiteX1-163" fmla="*/ 5126905 w 5126905"/>
              <a:gd name="connsiteY1-164" fmla="*/ 0 h 5207255"/>
              <a:gd name="connsiteX2-165" fmla="*/ 5093765 w 5126905"/>
              <a:gd name="connsiteY2-166" fmla="*/ 5207255 h 5207255"/>
              <a:gd name="connsiteX3-167" fmla="*/ 0 w 5126905"/>
              <a:gd name="connsiteY3-168" fmla="*/ 5193920 h 5207255"/>
              <a:gd name="connsiteX0-169" fmla="*/ 0 w 5141002"/>
              <a:gd name="connsiteY0-170" fmla="*/ 5293727 h 5293727"/>
              <a:gd name="connsiteX1-171" fmla="*/ 5141002 w 5141002"/>
              <a:gd name="connsiteY1-172" fmla="*/ 0 h 5293727"/>
              <a:gd name="connsiteX2-173" fmla="*/ 5107862 w 5141002"/>
              <a:gd name="connsiteY2-174" fmla="*/ 5207255 h 5293727"/>
              <a:gd name="connsiteX3-175" fmla="*/ 0 w 5141002"/>
              <a:gd name="connsiteY3-176" fmla="*/ 5293727 h 5293727"/>
              <a:gd name="connsiteX0-177" fmla="*/ 0 w 5150761"/>
              <a:gd name="connsiteY0-178" fmla="*/ 5293727 h 5299933"/>
              <a:gd name="connsiteX1-179" fmla="*/ 5141002 w 5150761"/>
              <a:gd name="connsiteY1-180" fmla="*/ 0 h 5299933"/>
              <a:gd name="connsiteX2-181" fmla="*/ 5150154 w 5150761"/>
              <a:gd name="connsiteY2-182" fmla="*/ 5299933 h 5299933"/>
              <a:gd name="connsiteX3-183" fmla="*/ 0 w 5150761"/>
              <a:gd name="connsiteY3-184" fmla="*/ 5293727 h 5299933"/>
              <a:gd name="connsiteX0-185" fmla="*/ 0 w 5178956"/>
              <a:gd name="connsiteY0-186" fmla="*/ 5307985 h 5307985"/>
              <a:gd name="connsiteX1-187" fmla="*/ 5169196 w 5178956"/>
              <a:gd name="connsiteY1-188" fmla="*/ 0 h 5307985"/>
              <a:gd name="connsiteX2-189" fmla="*/ 5178348 w 5178956"/>
              <a:gd name="connsiteY2-190" fmla="*/ 5299933 h 5307985"/>
              <a:gd name="connsiteX3-191" fmla="*/ 0 w 5178956"/>
              <a:gd name="connsiteY3-192" fmla="*/ 5307985 h 5307985"/>
              <a:gd name="connsiteX0-193" fmla="*/ 0 w 5178955"/>
              <a:gd name="connsiteY0-194" fmla="*/ 5307985 h 5321320"/>
              <a:gd name="connsiteX1-195" fmla="*/ 5169196 w 5178955"/>
              <a:gd name="connsiteY1-196" fmla="*/ 0 h 5321320"/>
              <a:gd name="connsiteX2-197" fmla="*/ 5178347 w 5178955"/>
              <a:gd name="connsiteY2-198" fmla="*/ 5321320 h 5321320"/>
              <a:gd name="connsiteX3-199" fmla="*/ 0 w 5178955"/>
              <a:gd name="connsiteY3-200" fmla="*/ 5307985 h 5321320"/>
              <a:gd name="connsiteX0-201" fmla="*/ 0 w 5178955"/>
              <a:gd name="connsiteY0-202" fmla="*/ 5343630 h 5343630"/>
              <a:gd name="connsiteX1-203" fmla="*/ 5169196 w 5178955"/>
              <a:gd name="connsiteY1-204" fmla="*/ 0 h 5343630"/>
              <a:gd name="connsiteX2-205" fmla="*/ 5178347 w 5178955"/>
              <a:gd name="connsiteY2-206" fmla="*/ 5321320 h 5343630"/>
              <a:gd name="connsiteX3-207" fmla="*/ 0 w 5178955"/>
              <a:gd name="connsiteY3-208" fmla="*/ 5343630 h 5343630"/>
              <a:gd name="connsiteX0-209" fmla="*/ 0 w 5169196"/>
              <a:gd name="connsiteY0-210" fmla="*/ 5343630 h 5343630"/>
              <a:gd name="connsiteX1-211" fmla="*/ 5169196 w 5169196"/>
              <a:gd name="connsiteY1-212" fmla="*/ 0 h 5343630"/>
              <a:gd name="connsiteX2-213" fmla="*/ 5164250 w 5169196"/>
              <a:gd name="connsiteY2-214" fmla="*/ 5342707 h 5343630"/>
              <a:gd name="connsiteX3-215" fmla="*/ 0 w 5169196"/>
              <a:gd name="connsiteY3-216" fmla="*/ 5343630 h 534363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169196" h="5343630">
                <a:moveTo>
                  <a:pt x="0" y="5343630"/>
                </a:moveTo>
                <a:lnTo>
                  <a:pt x="5169196" y="0"/>
                </a:lnTo>
                <a:cubicBezTo>
                  <a:pt x="5165198" y="1721493"/>
                  <a:pt x="5168248" y="3621214"/>
                  <a:pt x="5164250" y="5342707"/>
                </a:cubicBezTo>
                <a:lnTo>
                  <a:pt x="0" y="5343630"/>
                </a:lnTo>
                <a:close/>
              </a:path>
            </a:pathLst>
          </a:custGeom>
          <a:solidFill>
            <a:schemeClr val="accent2">
              <a:alpha val="4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21918" tIns="60960" rIns="121918" bIns="60960" rtlCol="0" anchor="ctr"/>
          <a:lstStyle/>
          <a:p>
            <a:pPr algn="ctr" defTabSz="609600">
              <a:defRPr/>
            </a:pPr>
            <a:endParaRPr lang="en-US" sz="2400" kern="0" smtClean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1"/>
          <p:cNvSpPr/>
          <p:nvPr/>
        </p:nvSpPr>
        <p:spPr bwMode="auto">
          <a:xfrm>
            <a:off x="648469" y="3960167"/>
            <a:ext cx="3312368" cy="55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800" b="1" spc="13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关于我们</a:t>
            </a:r>
            <a:endParaRPr lang="zh-CN" altLang="en-US" sz="4800" b="1" spc="13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9" name="Rectangle 6"/>
          <p:cNvSpPr/>
          <p:nvPr/>
        </p:nvSpPr>
        <p:spPr bwMode="auto">
          <a:xfrm>
            <a:off x="648470" y="4752255"/>
            <a:ext cx="3240359" cy="136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</a:t>
            </a:r>
            <a:r>
              <a:rPr lang="zh-CN" altLang="en-US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。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 charset="0"/>
              <a:sym typeface="Lato Regular" charset="0"/>
            </a:endParaRPr>
          </a:p>
        </p:txBody>
      </p:sp>
    </p:spTree>
  </p:cSld>
  <p:clrMapOvr>
    <a:masterClrMapping/>
  </p:clrMapOvr>
  <p:transition spd="slow" advTm="186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直角三角形 89"/>
          <p:cNvSpPr/>
          <p:nvPr/>
        </p:nvSpPr>
        <p:spPr>
          <a:xfrm rot="16200000" flipH="1">
            <a:off x="2" y="-274"/>
            <a:ext cx="997092" cy="997095"/>
          </a:xfrm>
          <a:prstGeom prst="rtTriangle">
            <a:avLst/>
          </a:prstGeom>
          <a:blipFill dpi="0" rotWithShape="0">
            <a:blip r:embed="rId1" cstate="print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  <p:sp>
        <p:nvSpPr>
          <p:cNvPr id="91" name="直角三角形 90"/>
          <p:cNvSpPr/>
          <p:nvPr/>
        </p:nvSpPr>
        <p:spPr>
          <a:xfrm rot="18900000" flipH="1">
            <a:off x="652087" y="466593"/>
            <a:ext cx="712843" cy="712843"/>
          </a:xfrm>
          <a:prstGeom prst="rtTriangle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rgbClr val="3F3F3F"/>
              </a:solidFill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1224711" y="801625"/>
            <a:ext cx="1991307" cy="1502357"/>
            <a:chOff x="1222874" y="781988"/>
            <a:chExt cx="1991307" cy="1502357"/>
          </a:xfrm>
          <a:blipFill dpi="0" rotWithShape="1">
            <a:blip r:embed="rId2"/>
            <a:srcRect/>
            <a:stretch>
              <a:fillRect r="-23000"/>
            </a:stretch>
          </a:blipFill>
        </p:grpSpPr>
        <p:grpSp>
          <p:nvGrpSpPr>
            <p:cNvPr id="93" name="组合 92"/>
            <p:cNvGrpSpPr/>
            <p:nvPr/>
          </p:nvGrpSpPr>
          <p:grpSpPr>
            <a:xfrm>
              <a:off x="1222874" y="781988"/>
              <a:ext cx="1315960" cy="1502357"/>
              <a:chOff x="1222874" y="781988"/>
              <a:chExt cx="1315960" cy="1502357"/>
            </a:xfrm>
            <a:grpFill/>
          </p:grpSpPr>
          <p:sp>
            <p:nvSpPr>
              <p:cNvPr id="96" name="直角三角形 95"/>
              <p:cNvSpPr/>
              <p:nvPr/>
            </p:nvSpPr>
            <p:spPr>
              <a:xfrm rot="13500000" flipH="1">
                <a:off x="1222874" y="781988"/>
                <a:ext cx="1090167" cy="1090167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97" name="直角三角形 96"/>
              <p:cNvSpPr/>
              <p:nvPr/>
            </p:nvSpPr>
            <p:spPr>
              <a:xfrm rot="10800000" flipH="1">
                <a:off x="1598099" y="1343610"/>
                <a:ext cx="940735" cy="940735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94" name="直角三角形 93"/>
            <p:cNvSpPr/>
            <p:nvPr/>
          </p:nvSpPr>
          <p:spPr>
            <a:xfrm rot="2700000">
              <a:off x="2222058" y="1497203"/>
              <a:ext cx="633552" cy="633550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95" name="直角三角形 94"/>
            <p:cNvSpPr/>
            <p:nvPr/>
          </p:nvSpPr>
          <p:spPr>
            <a:xfrm rot="5400000">
              <a:off x="2568597" y="1616386"/>
              <a:ext cx="645585" cy="645582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2853299" y="888704"/>
            <a:ext cx="2182027" cy="1710837"/>
            <a:chOff x="2853299" y="888704"/>
            <a:chExt cx="2182027" cy="1710837"/>
          </a:xfrm>
          <a:blipFill dpi="0" rotWithShape="1">
            <a:blip r:embed="rId3"/>
            <a:srcRect/>
            <a:stretch>
              <a:fillRect/>
            </a:stretch>
          </a:blipFill>
        </p:grpSpPr>
        <p:grpSp>
          <p:nvGrpSpPr>
            <p:cNvPr id="99" name="组合 98"/>
            <p:cNvGrpSpPr/>
            <p:nvPr/>
          </p:nvGrpSpPr>
          <p:grpSpPr>
            <a:xfrm>
              <a:off x="2853299" y="888704"/>
              <a:ext cx="2182027" cy="1710837"/>
              <a:chOff x="2853299" y="888704"/>
              <a:chExt cx="2182027" cy="1710837"/>
            </a:xfrm>
            <a:grpFill/>
          </p:grpSpPr>
          <p:sp>
            <p:nvSpPr>
              <p:cNvPr id="101" name="直角三角形 100"/>
              <p:cNvSpPr/>
              <p:nvPr/>
            </p:nvSpPr>
            <p:spPr>
              <a:xfrm rot="8100000">
                <a:off x="2853299" y="1801336"/>
                <a:ext cx="798208" cy="798205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02" name="直角三角形 101"/>
              <p:cNvSpPr/>
              <p:nvPr/>
            </p:nvSpPr>
            <p:spPr>
              <a:xfrm rot="2700000">
                <a:off x="3568061" y="888706"/>
                <a:ext cx="1467267" cy="1467263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100" name="直角三角形 99"/>
            <p:cNvSpPr/>
            <p:nvPr/>
          </p:nvSpPr>
          <p:spPr>
            <a:xfrm rot="18900000" flipH="1">
              <a:off x="3941769" y="1755634"/>
              <a:ext cx="752534" cy="752534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339332" y="1736132"/>
            <a:ext cx="1196768" cy="1446768"/>
            <a:chOff x="4223767" y="1683163"/>
            <a:chExt cx="1196768" cy="1446768"/>
          </a:xfrm>
          <a:blipFill>
            <a:blip r:embed="rId4"/>
            <a:stretch>
              <a:fillRect/>
            </a:stretch>
          </a:blipFill>
        </p:grpSpPr>
        <p:sp>
          <p:nvSpPr>
            <p:cNvPr id="104" name="直角三角形 103"/>
            <p:cNvSpPr/>
            <p:nvPr/>
          </p:nvSpPr>
          <p:spPr>
            <a:xfrm rot="5400000" flipH="1" flipV="1">
              <a:off x="4223767" y="1683163"/>
              <a:ext cx="928611" cy="928611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05" name="直角三角形 104"/>
            <p:cNvSpPr/>
            <p:nvPr/>
          </p:nvSpPr>
          <p:spPr>
            <a:xfrm rot="8100000" flipH="1" flipV="1">
              <a:off x="4429100" y="2138496"/>
              <a:ext cx="991435" cy="99143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5423634" y="2493401"/>
            <a:ext cx="2555154" cy="2114838"/>
            <a:chOff x="5175988" y="2412908"/>
            <a:chExt cx="2555154" cy="2114838"/>
          </a:xfrm>
          <a:blipFill>
            <a:blip r:embed="rId5"/>
            <a:stretch>
              <a:fillRect/>
            </a:stretch>
          </a:blipFill>
        </p:grpSpPr>
        <p:grpSp>
          <p:nvGrpSpPr>
            <p:cNvPr id="107" name="组合 106"/>
            <p:cNvGrpSpPr/>
            <p:nvPr/>
          </p:nvGrpSpPr>
          <p:grpSpPr>
            <a:xfrm>
              <a:off x="5175988" y="2412908"/>
              <a:ext cx="2230412" cy="2079715"/>
              <a:chOff x="5175988" y="2412908"/>
              <a:chExt cx="2230412" cy="2079715"/>
            </a:xfrm>
            <a:grpFill/>
          </p:grpSpPr>
          <p:sp>
            <p:nvSpPr>
              <p:cNvPr id="109" name="直角三角形 108"/>
              <p:cNvSpPr/>
              <p:nvPr/>
            </p:nvSpPr>
            <p:spPr>
              <a:xfrm rot="13500000" flipH="1">
                <a:off x="6686405" y="3913392"/>
                <a:ext cx="579231" cy="579231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10" name="直角三角形 109"/>
              <p:cNvSpPr/>
              <p:nvPr/>
            </p:nvSpPr>
            <p:spPr>
              <a:xfrm rot="13500000" flipH="1">
                <a:off x="5175988" y="2412908"/>
                <a:ext cx="1847733" cy="1847733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11" name="直角三角形 110"/>
              <p:cNvSpPr/>
              <p:nvPr/>
            </p:nvSpPr>
            <p:spPr>
              <a:xfrm rot="5400000">
                <a:off x="6545738" y="3342345"/>
                <a:ext cx="860663" cy="860660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108" name="直角三角形 107"/>
            <p:cNvSpPr/>
            <p:nvPr/>
          </p:nvSpPr>
          <p:spPr>
            <a:xfrm rot="16200000" flipH="1">
              <a:off x="6976071" y="3772674"/>
              <a:ext cx="755070" cy="755073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7993285" y="3864761"/>
            <a:ext cx="1716750" cy="1343101"/>
            <a:chOff x="7795009" y="3749884"/>
            <a:chExt cx="1716750" cy="1343101"/>
          </a:xfrm>
          <a:blipFill dpi="0" rotWithShape="1">
            <a:blip r:embed="rId6"/>
            <a:srcRect/>
            <a:stretch>
              <a:fillRect l="-28000" r="-44000"/>
            </a:stretch>
          </a:blipFill>
        </p:grpSpPr>
        <p:sp>
          <p:nvSpPr>
            <p:cNvPr id="113" name="直角三角形 112"/>
            <p:cNvSpPr/>
            <p:nvPr/>
          </p:nvSpPr>
          <p:spPr>
            <a:xfrm rot="5400000">
              <a:off x="7795008" y="3749885"/>
              <a:ext cx="1158462" cy="1158459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4" name="直角三角形 113"/>
            <p:cNvSpPr/>
            <p:nvPr/>
          </p:nvSpPr>
          <p:spPr>
            <a:xfrm rot="2700000">
              <a:off x="8421047" y="4002274"/>
              <a:ext cx="1090713" cy="1090710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9194547" y="4669401"/>
            <a:ext cx="2356344" cy="1810774"/>
            <a:chOff x="9147597" y="4624848"/>
            <a:chExt cx="2460809" cy="1891052"/>
          </a:xfrm>
          <a:blipFill>
            <a:blip r:embed="rId7"/>
            <a:stretch>
              <a:fillRect l="-28000" r="-44000"/>
            </a:stretch>
          </a:blipFill>
        </p:grpSpPr>
        <p:sp>
          <p:nvSpPr>
            <p:cNvPr id="116" name="直角三角形 115"/>
            <p:cNvSpPr/>
            <p:nvPr/>
          </p:nvSpPr>
          <p:spPr>
            <a:xfrm>
              <a:off x="9147597" y="4624848"/>
              <a:ext cx="755073" cy="755076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7" name="直角三角形 116"/>
            <p:cNvSpPr/>
            <p:nvPr/>
          </p:nvSpPr>
          <p:spPr>
            <a:xfrm rot="10800000">
              <a:off x="9522726" y="4973549"/>
              <a:ext cx="640525" cy="64052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8" name="直角三角形 117"/>
            <p:cNvSpPr/>
            <p:nvPr/>
          </p:nvSpPr>
          <p:spPr>
            <a:xfrm rot="10800000" flipH="1" flipV="1">
              <a:off x="10179885" y="5087376"/>
              <a:ext cx="1428521" cy="1428524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sp>
        <p:nvSpPr>
          <p:cNvPr id="119" name="矩形 118"/>
          <p:cNvSpPr/>
          <p:nvPr/>
        </p:nvSpPr>
        <p:spPr>
          <a:xfrm rot="2734996">
            <a:off x="4637297" y="1220512"/>
            <a:ext cx="2796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id-ID" altLang="zh-CN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Subtitle 9"/>
          <p:cNvSpPr txBox="1"/>
          <p:nvPr/>
        </p:nvSpPr>
        <p:spPr>
          <a:xfrm rot="16200000">
            <a:off x="392960" y="2120489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b="1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TextBox 120"/>
          <p:cNvSpPr txBox="1"/>
          <p:nvPr/>
        </p:nvSpPr>
        <p:spPr>
          <a:xfrm rot="5400000">
            <a:off x="-381826" y="2862081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655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SUMMARY</a:t>
            </a:r>
            <a:endParaRPr lang="en-US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Subtitle 9"/>
          <p:cNvSpPr txBox="1"/>
          <p:nvPr/>
        </p:nvSpPr>
        <p:spPr>
          <a:xfrm rot="16200000">
            <a:off x="2697223" y="2924330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>
                <a:solidFill>
                  <a:srgbClr val="008000"/>
                </a:solidFill>
              </a:rPr>
              <a:t>工作完成情况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122"/>
          <p:cNvSpPr txBox="1"/>
          <p:nvPr/>
        </p:nvSpPr>
        <p:spPr>
          <a:xfrm rot="5400000">
            <a:off x="1922437" y="3665922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655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 COMPLETION</a:t>
            </a:r>
            <a:endParaRPr lang="en-US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Subtitle 9"/>
          <p:cNvSpPr txBox="1"/>
          <p:nvPr/>
        </p:nvSpPr>
        <p:spPr>
          <a:xfrm rot="16200000">
            <a:off x="9049311" y="3786723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 defTabSz="914400"/>
            <a:r>
              <a:rPr lang="zh-CN" altLang="en-US" b="1" kern="3000" spc="30" dirty="0">
                <a:solidFill>
                  <a:srgbClr val="008000"/>
                </a:solidFill>
              </a:rPr>
              <a:t>明年工作计划</a:t>
            </a:r>
            <a:endParaRPr lang="en-US" altLang="zh-CN" b="1" kern="3000" spc="30" dirty="0">
              <a:solidFill>
                <a:srgbClr val="008000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 rot="5400000">
            <a:off x="8274525" y="3953954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655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SUMMARY</a:t>
            </a:r>
            <a:endParaRPr lang="en-US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Subtitle 9"/>
          <p:cNvSpPr txBox="1"/>
          <p:nvPr/>
        </p:nvSpPr>
        <p:spPr>
          <a:xfrm rot="16200000">
            <a:off x="7377743" y="2575593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TextBox 126"/>
          <p:cNvSpPr txBox="1"/>
          <p:nvPr/>
        </p:nvSpPr>
        <p:spPr>
          <a:xfrm rot="5400000">
            <a:off x="6618341" y="2513794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 defTabSz="1176655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SHORTCOMINGS</a:t>
            </a:r>
            <a:endParaRPr lang="en-US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Subtitle 9"/>
          <p:cNvSpPr txBox="1"/>
          <p:nvPr/>
        </p:nvSpPr>
        <p:spPr>
          <a:xfrm rot="16200000">
            <a:off x="4512807" y="4174640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TextBox 128"/>
          <p:cNvSpPr txBox="1"/>
          <p:nvPr/>
        </p:nvSpPr>
        <p:spPr>
          <a:xfrm rot="5400000">
            <a:off x="3738021" y="4916232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655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PROJECTS SHOW</a:t>
            </a:r>
            <a:endParaRPr lang="en-US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94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11" name="Picture 4" descr="F:\C\PPT\PPT\企业PPT\PPT\目录\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655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01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3" name="Subtitle 9"/>
          <p:cNvSpPr txBox="1"/>
          <p:nvPr/>
        </p:nvSpPr>
        <p:spPr>
          <a:xfrm>
            <a:off x="4536901" y="2808039"/>
            <a:ext cx="5760640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zh-CN" altLang="en-US" sz="4000" b="1" kern="0" dirty="0" smtClean="0">
                <a:solidFill>
                  <a:srgbClr val="FFFFFF"/>
                </a:solidFill>
              </a:rPr>
              <a:t>年度</a:t>
            </a:r>
            <a:r>
              <a:rPr lang="zh-CN" altLang="en-US" sz="4000" b="1" kern="0" dirty="0">
                <a:solidFill>
                  <a:srgbClr val="FFFFFF"/>
                </a:solidFill>
              </a:rPr>
              <a:t>工作</a:t>
            </a:r>
            <a:r>
              <a:rPr lang="zh-CN" altLang="en-US" sz="4000" b="1" kern="0" dirty="0" smtClean="0">
                <a:solidFill>
                  <a:srgbClr val="FFFFFF"/>
                </a:solidFill>
              </a:rPr>
              <a:t>概述</a:t>
            </a:r>
            <a:endParaRPr lang="en-US" altLang="zh-CN" sz="4000" b="1" kern="0" dirty="0">
              <a:solidFill>
                <a:srgbClr val="FFFFFF"/>
              </a:solidFill>
            </a:endParaRPr>
          </a:p>
          <a:p>
            <a:pPr algn="l">
              <a:defRPr/>
            </a:pPr>
            <a:r>
              <a:rPr lang="en-US" altLang="zh-CN" sz="3200" kern="0" dirty="0" smtClean="0">
                <a:solidFill>
                  <a:srgbClr val="FFFFFF"/>
                </a:solidFill>
              </a:rPr>
              <a:t>ANNUAL WORK SUMMARY</a:t>
            </a:r>
            <a:endParaRPr lang="en-US" sz="3200" kern="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260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987"/>
          <p:cNvSpPr/>
          <p:nvPr/>
        </p:nvSpPr>
        <p:spPr>
          <a:xfrm>
            <a:off x="5937355" y="2231975"/>
            <a:ext cx="647145" cy="647145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988"/>
          <p:cNvSpPr/>
          <p:nvPr/>
        </p:nvSpPr>
        <p:spPr>
          <a:xfrm>
            <a:off x="6125053" y="2396478"/>
            <a:ext cx="357634" cy="318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71" extrusionOk="0">
                <a:moveTo>
                  <a:pt x="2906" y="19280"/>
                </a:moveTo>
                <a:cubicBezTo>
                  <a:pt x="2683" y="19534"/>
                  <a:pt x="2683" y="19946"/>
                  <a:pt x="2906" y="20200"/>
                </a:cubicBezTo>
                <a:lnTo>
                  <a:pt x="3930" y="21326"/>
                </a:lnTo>
                <a:cubicBezTo>
                  <a:pt x="4154" y="21580"/>
                  <a:pt x="4510" y="21473"/>
                  <a:pt x="4734" y="21220"/>
                </a:cubicBezTo>
                <a:lnTo>
                  <a:pt x="10017" y="15372"/>
                </a:lnTo>
                <a:lnTo>
                  <a:pt x="8398" y="13299"/>
                </a:lnTo>
                <a:cubicBezTo>
                  <a:pt x="8398" y="13299"/>
                  <a:pt x="2906" y="19280"/>
                  <a:pt x="2906" y="19280"/>
                </a:cubicBezTo>
                <a:close/>
                <a:moveTo>
                  <a:pt x="21387" y="2723"/>
                </a:moveTo>
                <a:cubicBezTo>
                  <a:pt x="21307" y="2125"/>
                  <a:pt x="21031" y="2252"/>
                  <a:pt x="20888" y="2505"/>
                </a:cubicBezTo>
                <a:cubicBezTo>
                  <a:pt x="20746" y="2758"/>
                  <a:pt x="20111" y="3840"/>
                  <a:pt x="19852" y="4329"/>
                </a:cubicBezTo>
                <a:cubicBezTo>
                  <a:pt x="19593" y="4815"/>
                  <a:pt x="18956" y="5772"/>
                  <a:pt x="17770" y="4826"/>
                </a:cubicBezTo>
                <a:cubicBezTo>
                  <a:pt x="16533" y="3843"/>
                  <a:pt x="16963" y="3157"/>
                  <a:pt x="17179" y="2694"/>
                </a:cubicBezTo>
                <a:cubicBezTo>
                  <a:pt x="17395" y="2232"/>
                  <a:pt x="18059" y="931"/>
                  <a:pt x="18155" y="768"/>
                </a:cubicBezTo>
                <a:cubicBezTo>
                  <a:pt x="18251" y="605"/>
                  <a:pt x="18139" y="129"/>
                  <a:pt x="17756" y="329"/>
                </a:cubicBezTo>
                <a:cubicBezTo>
                  <a:pt x="17372" y="527"/>
                  <a:pt x="15039" y="1572"/>
                  <a:pt x="14715" y="3066"/>
                </a:cubicBezTo>
                <a:cubicBezTo>
                  <a:pt x="14386" y="4590"/>
                  <a:pt x="14993" y="5950"/>
                  <a:pt x="13800" y="7301"/>
                </a:cubicBezTo>
                <a:lnTo>
                  <a:pt x="12355" y="8998"/>
                </a:lnTo>
                <a:lnTo>
                  <a:pt x="13806" y="10898"/>
                </a:lnTo>
                <a:lnTo>
                  <a:pt x="15589" y="8995"/>
                </a:lnTo>
                <a:cubicBezTo>
                  <a:pt x="16013" y="8514"/>
                  <a:pt x="16919" y="8048"/>
                  <a:pt x="17740" y="8257"/>
                </a:cubicBezTo>
                <a:cubicBezTo>
                  <a:pt x="19498" y="8705"/>
                  <a:pt x="20456" y="7962"/>
                  <a:pt x="21035" y="6733"/>
                </a:cubicBezTo>
                <a:cubicBezTo>
                  <a:pt x="21552" y="5635"/>
                  <a:pt x="21466" y="3322"/>
                  <a:pt x="21387" y="2723"/>
                </a:cubicBezTo>
                <a:close/>
                <a:moveTo>
                  <a:pt x="9478" y="7592"/>
                </a:moveTo>
                <a:cubicBezTo>
                  <a:pt x="9350" y="7424"/>
                  <a:pt x="9189" y="7421"/>
                  <a:pt x="9050" y="7558"/>
                </a:cubicBezTo>
                <a:lnTo>
                  <a:pt x="7506" y="9074"/>
                </a:lnTo>
                <a:cubicBezTo>
                  <a:pt x="7384" y="9194"/>
                  <a:pt x="7369" y="9419"/>
                  <a:pt x="7477" y="9559"/>
                </a:cubicBezTo>
                <a:lnTo>
                  <a:pt x="16408" y="20996"/>
                </a:lnTo>
                <a:cubicBezTo>
                  <a:pt x="16616" y="21268"/>
                  <a:pt x="16979" y="21295"/>
                  <a:pt x="17217" y="21061"/>
                </a:cubicBezTo>
                <a:lnTo>
                  <a:pt x="18263" y="20076"/>
                </a:lnTo>
                <a:cubicBezTo>
                  <a:pt x="18500" y="19839"/>
                  <a:pt x="18526" y="19429"/>
                  <a:pt x="18317" y="19158"/>
                </a:cubicBezTo>
                <a:cubicBezTo>
                  <a:pt x="18317" y="19158"/>
                  <a:pt x="9478" y="7592"/>
                  <a:pt x="9478" y="7592"/>
                </a:cubicBezTo>
                <a:close/>
                <a:moveTo>
                  <a:pt x="3331" y="6965"/>
                </a:moveTo>
                <a:cubicBezTo>
                  <a:pt x="4336" y="6088"/>
                  <a:pt x="5170" y="6693"/>
                  <a:pt x="6282" y="8142"/>
                </a:cubicBezTo>
                <a:cubicBezTo>
                  <a:pt x="6408" y="8304"/>
                  <a:pt x="6575" y="8114"/>
                  <a:pt x="6671" y="8021"/>
                </a:cubicBezTo>
                <a:cubicBezTo>
                  <a:pt x="6766" y="7926"/>
                  <a:pt x="8233" y="6440"/>
                  <a:pt x="8306" y="6370"/>
                </a:cubicBezTo>
                <a:cubicBezTo>
                  <a:pt x="8377" y="6300"/>
                  <a:pt x="8464" y="6167"/>
                  <a:pt x="8349" y="6018"/>
                </a:cubicBezTo>
                <a:cubicBezTo>
                  <a:pt x="8235" y="5868"/>
                  <a:pt x="7817" y="5261"/>
                  <a:pt x="7550" y="4867"/>
                </a:cubicBezTo>
                <a:cubicBezTo>
                  <a:pt x="5603" y="2001"/>
                  <a:pt x="12876" y="57"/>
                  <a:pt x="11758" y="25"/>
                </a:cubicBezTo>
                <a:cubicBezTo>
                  <a:pt x="11190" y="9"/>
                  <a:pt x="8909" y="-20"/>
                  <a:pt x="8569" y="21"/>
                </a:cubicBezTo>
                <a:cubicBezTo>
                  <a:pt x="7186" y="186"/>
                  <a:pt x="5452" y="1638"/>
                  <a:pt x="4578" y="2313"/>
                </a:cubicBezTo>
                <a:cubicBezTo>
                  <a:pt x="3437" y="3196"/>
                  <a:pt x="3011" y="3711"/>
                  <a:pt x="2939" y="3781"/>
                </a:cubicBezTo>
                <a:cubicBezTo>
                  <a:pt x="2617" y="4099"/>
                  <a:pt x="2887" y="4832"/>
                  <a:pt x="2303" y="5410"/>
                </a:cubicBezTo>
                <a:cubicBezTo>
                  <a:pt x="1683" y="6021"/>
                  <a:pt x="1297" y="5560"/>
                  <a:pt x="939" y="5913"/>
                </a:cubicBezTo>
                <a:cubicBezTo>
                  <a:pt x="761" y="6090"/>
                  <a:pt x="264" y="6509"/>
                  <a:pt x="122" y="6650"/>
                </a:cubicBezTo>
                <a:cubicBezTo>
                  <a:pt x="-22" y="6790"/>
                  <a:pt x="-48" y="7030"/>
                  <a:pt x="99" y="7219"/>
                </a:cubicBezTo>
                <a:cubicBezTo>
                  <a:pt x="99" y="7219"/>
                  <a:pt x="1459" y="8912"/>
                  <a:pt x="1574" y="9061"/>
                </a:cubicBezTo>
                <a:cubicBezTo>
                  <a:pt x="1688" y="9210"/>
                  <a:pt x="1994" y="9337"/>
                  <a:pt x="2185" y="9149"/>
                </a:cubicBezTo>
                <a:cubicBezTo>
                  <a:pt x="2375" y="8960"/>
                  <a:pt x="2864" y="8477"/>
                  <a:pt x="2947" y="8394"/>
                </a:cubicBezTo>
                <a:cubicBezTo>
                  <a:pt x="3031" y="8312"/>
                  <a:pt x="2893" y="7349"/>
                  <a:pt x="3331" y="6965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4" name="Shape 990"/>
          <p:cNvSpPr/>
          <p:nvPr/>
        </p:nvSpPr>
        <p:spPr>
          <a:xfrm>
            <a:off x="5937355" y="3096998"/>
            <a:ext cx="647145" cy="647145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5" name="Group 996"/>
          <p:cNvGrpSpPr/>
          <p:nvPr/>
        </p:nvGrpSpPr>
        <p:grpSpPr>
          <a:xfrm>
            <a:off x="6155095" y="3261501"/>
            <a:ext cx="297549" cy="318136"/>
            <a:chOff x="48040" y="212183"/>
            <a:chExt cx="583929" cy="624331"/>
          </a:xfrm>
        </p:grpSpPr>
        <p:sp>
          <p:nvSpPr>
            <p:cNvPr id="16" name="Shape 991"/>
            <p:cNvSpPr/>
            <p:nvPr/>
          </p:nvSpPr>
          <p:spPr>
            <a:xfrm>
              <a:off x="48040" y="586966"/>
              <a:ext cx="101823" cy="24955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7" name="Shape 992"/>
            <p:cNvSpPr/>
            <p:nvPr/>
          </p:nvSpPr>
          <p:spPr>
            <a:xfrm>
              <a:off x="208742" y="480319"/>
              <a:ext cx="101824" cy="35619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8" name="Shape 993"/>
            <p:cNvSpPr/>
            <p:nvPr/>
          </p:nvSpPr>
          <p:spPr>
            <a:xfrm>
              <a:off x="369444" y="392344"/>
              <a:ext cx="101824" cy="44417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9" name="Shape 994"/>
            <p:cNvSpPr/>
            <p:nvPr/>
          </p:nvSpPr>
          <p:spPr>
            <a:xfrm>
              <a:off x="530147" y="337418"/>
              <a:ext cx="101824" cy="49909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0" name="Shape 1016"/>
            <p:cNvSpPr/>
            <p:nvPr/>
          </p:nvSpPr>
          <p:spPr>
            <a:xfrm>
              <a:off x="54152" y="212183"/>
              <a:ext cx="575923" cy="233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/>
            <a:lstStyle/>
            <a:p>
              <a:endParaRPr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Shape 998"/>
          <p:cNvSpPr/>
          <p:nvPr/>
        </p:nvSpPr>
        <p:spPr>
          <a:xfrm>
            <a:off x="5937355" y="3960167"/>
            <a:ext cx="647145" cy="647145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999"/>
          <p:cNvSpPr/>
          <p:nvPr/>
        </p:nvSpPr>
        <p:spPr>
          <a:xfrm rot="2700000">
            <a:off x="6179104" y="4145380"/>
            <a:ext cx="281224" cy="281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4" h="20814" extrusionOk="0">
                <a:moveTo>
                  <a:pt x="16063" y="4751"/>
                </a:moveTo>
                <a:cubicBezTo>
                  <a:pt x="14562" y="3251"/>
                  <a:pt x="14186" y="1270"/>
                  <a:pt x="14318" y="1137"/>
                </a:cubicBezTo>
                <a:cubicBezTo>
                  <a:pt x="14452" y="1003"/>
                  <a:pt x="16354" y="1458"/>
                  <a:pt x="17856" y="2959"/>
                </a:cubicBezTo>
                <a:cubicBezTo>
                  <a:pt x="19356" y="4460"/>
                  <a:pt x="19807" y="6366"/>
                  <a:pt x="19677" y="6496"/>
                </a:cubicBezTo>
                <a:cubicBezTo>
                  <a:pt x="19548" y="6625"/>
                  <a:pt x="17564" y="6252"/>
                  <a:pt x="16063" y="4751"/>
                </a:cubicBezTo>
                <a:close/>
                <a:moveTo>
                  <a:pt x="8257" y="11610"/>
                </a:moveTo>
                <a:cubicBezTo>
                  <a:pt x="7827" y="11179"/>
                  <a:pt x="7967" y="10342"/>
                  <a:pt x="8569" y="9739"/>
                </a:cubicBezTo>
                <a:cubicBezTo>
                  <a:pt x="9172" y="9137"/>
                  <a:pt x="10009" y="8997"/>
                  <a:pt x="10440" y="9428"/>
                </a:cubicBezTo>
                <a:cubicBezTo>
                  <a:pt x="10869" y="9858"/>
                  <a:pt x="10730" y="10696"/>
                  <a:pt x="10128" y="11298"/>
                </a:cubicBezTo>
                <a:cubicBezTo>
                  <a:pt x="9526" y="11900"/>
                  <a:pt x="8687" y="12040"/>
                  <a:pt x="8257" y="11610"/>
                </a:cubicBezTo>
                <a:close/>
                <a:moveTo>
                  <a:pt x="18634" y="2180"/>
                </a:moveTo>
                <a:cubicBezTo>
                  <a:pt x="16698" y="243"/>
                  <a:pt x="14265" y="-466"/>
                  <a:pt x="13491" y="308"/>
                </a:cubicBezTo>
                <a:lnTo>
                  <a:pt x="10372" y="3426"/>
                </a:lnTo>
                <a:cubicBezTo>
                  <a:pt x="9900" y="3899"/>
                  <a:pt x="9488" y="5482"/>
                  <a:pt x="9676" y="7085"/>
                </a:cubicBezTo>
                <a:lnTo>
                  <a:pt x="240" y="16521"/>
                </a:lnTo>
                <a:cubicBezTo>
                  <a:pt x="-320" y="17081"/>
                  <a:pt x="134" y="18442"/>
                  <a:pt x="1253" y="19561"/>
                </a:cubicBezTo>
                <a:cubicBezTo>
                  <a:pt x="2373" y="20681"/>
                  <a:pt x="3733" y="21134"/>
                  <a:pt x="4293" y="20574"/>
                </a:cubicBezTo>
                <a:lnTo>
                  <a:pt x="13729" y="11138"/>
                </a:lnTo>
                <a:cubicBezTo>
                  <a:pt x="15332" y="11327"/>
                  <a:pt x="16915" y="10914"/>
                  <a:pt x="17388" y="10442"/>
                </a:cubicBezTo>
                <a:lnTo>
                  <a:pt x="20506" y="7324"/>
                </a:lnTo>
                <a:cubicBezTo>
                  <a:pt x="21280" y="6549"/>
                  <a:pt x="20573" y="4116"/>
                  <a:pt x="18634" y="218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1001"/>
          <p:cNvSpPr/>
          <p:nvPr/>
        </p:nvSpPr>
        <p:spPr>
          <a:xfrm>
            <a:off x="5941182" y="4753182"/>
            <a:ext cx="647145" cy="647145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Shape 1002"/>
          <p:cNvSpPr/>
          <p:nvPr/>
        </p:nvSpPr>
        <p:spPr>
          <a:xfrm rot="21537488">
            <a:off x="6177789" y="4945498"/>
            <a:ext cx="164318" cy="299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20442" y="2450080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20443" y="2231975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zh-CN" altLang="en-US" sz="12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20444" y="3283014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20445" y="3064909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zh-CN" altLang="en-US" sz="12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20443" y="4128648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20444" y="3910543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zh-CN" altLang="en-US" sz="12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20441" y="4944231"/>
            <a:ext cx="3593124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20442" y="4726126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zh-CN" altLang="en-US" sz="12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47416" y="2087959"/>
            <a:ext cx="5270324" cy="3533513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7" name="Subtitle 9"/>
            <p:cNvSpPr txBox="1"/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755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/>
                </a:defRPr>
              </a:lvl1pPr>
              <a:lvl2pPr marL="1087755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2pPr>
              <a:lvl3pPr marL="2174875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3pPr>
              <a:lvl4pPr marL="3262630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4pPr>
              <a:lvl5pPr marL="4349750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5pPr>
              <a:lvl6pPr marL="5437505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25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380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00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209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199"/>
          <p:cNvSpPr/>
          <p:nvPr/>
        </p:nvSpPr>
        <p:spPr>
          <a:xfrm rot="5400000" flipH="1">
            <a:off x="1163768" y="3232712"/>
            <a:ext cx="694517" cy="6141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>
              <a:alpha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2200"/>
          <p:cNvSpPr/>
          <p:nvPr/>
        </p:nvSpPr>
        <p:spPr>
          <a:xfrm rot="5400000">
            <a:off x="9787240" y="2515402"/>
            <a:ext cx="694517" cy="6141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>
              <a:alpha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Shape 2204"/>
          <p:cNvSpPr/>
          <p:nvPr/>
        </p:nvSpPr>
        <p:spPr>
          <a:xfrm>
            <a:off x="7823941" y="1940196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2205"/>
          <p:cNvSpPr/>
          <p:nvPr/>
        </p:nvSpPr>
        <p:spPr>
          <a:xfrm>
            <a:off x="5631089" y="1940196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2206"/>
          <p:cNvSpPr/>
          <p:nvPr/>
        </p:nvSpPr>
        <p:spPr>
          <a:xfrm>
            <a:off x="3396822" y="1940196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2207"/>
          <p:cNvSpPr/>
          <p:nvPr/>
        </p:nvSpPr>
        <p:spPr>
          <a:xfrm>
            <a:off x="1203969" y="1940196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Shape 2208"/>
          <p:cNvSpPr/>
          <p:nvPr/>
        </p:nvSpPr>
        <p:spPr>
          <a:xfrm rot="10800000">
            <a:off x="1203968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Shape 2209"/>
          <p:cNvSpPr/>
          <p:nvPr/>
        </p:nvSpPr>
        <p:spPr>
          <a:xfrm rot="10800000">
            <a:off x="3396821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Shape 2210"/>
          <p:cNvSpPr/>
          <p:nvPr/>
        </p:nvSpPr>
        <p:spPr>
          <a:xfrm rot="10800000">
            <a:off x="5631088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 2211"/>
          <p:cNvSpPr/>
          <p:nvPr/>
        </p:nvSpPr>
        <p:spPr>
          <a:xfrm rot="10800000">
            <a:off x="7823941" y="3352023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3410321" y="2225145"/>
            <a:ext cx="521998" cy="521999"/>
            <a:chOff x="3712472" y="2651901"/>
            <a:chExt cx="521998" cy="521999"/>
          </a:xfrm>
        </p:grpSpPr>
        <p:sp>
          <p:nvSpPr>
            <p:cNvPr id="19" name="Shape 2214"/>
            <p:cNvSpPr/>
            <p:nvPr/>
          </p:nvSpPr>
          <p:spPr>
            <a:xfrm>
              <a:off x="3712472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grpSp>
          <p:nvGrpSpPr>
            <p:cNvPr id="20" name="Group 2217"/>
            <p:cNvGrpSpPr/>
            <p:nvPr/>
          </p:nvGrpSpPr>
          <p:grpSpPr>
            <a:xfrm>
              <a:off x="3878843" y="2769409"/>
              <a:ext cx="188787" cy="265098"/>
              <a:chOff x="0" y="0"/>
              <a:chExt cx="390413" cy="548221"/>
            </a:xfrm>
          </p:grpSpPr>
          <p:sp>
            <p:nvSpPr>
              <p:cNvPr id="21" name="Shape 2215"/>
              <p:cNvSpPr/>
              <p:nvPr/>
            </p:nvSpPr>
            <p:spPr>
              <a:xfrm>
                <a:off x="0" y="46251"/>
                <a:ext cx="390413" cy="5019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2" name="Shape 2216"/>
              <p:cNvSpPr/>
              <p:nvPr/>
            </p:nvSpPr>
            <p:spPr>
              <a:xfrm>
                <a:off x="68773" y="0"/>
                <a:ext cx="250985" cy="1115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23" name="Group 1"/>
          <p:cNvGrpSpPr/>
          <p:nvPr/>
        </p:nvGrpSpPr>
        <p:grpSpPr>
          <a:xfrm>
            <a:off x="1204438" y="2214202"/>
            <a:ext cx="521998" cy="521999"/>
            <a:chOff x="1506589" y="2640958"/>
            <a:chExt cx="521998" cy="521999"/>
          </a:xfrm>
        </p:grpSpPr>
        <p:sp>
          <p:nvSpPr>
            <p:cNvPr id="24" name="Shape 2220"/>
            <p:cNvSpPr/>
            <p:nvPr/>
          </p:nvSpPr>
          <p:spPr>
            <a:xfrm>
              <a:off x="1506589" y="2640958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5" name="Shape 2221"/>
            <p:cNvSpPr/>
            <p:nvPr/>
          </p:nvSpPr>
          <p:spPr>
            <a:xfrm>
              <a:off x="1633470" y="2769409"/>
              <a:ext cx="276863" cy="265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6" name="Group 3"/>
          <p:cNvGrpSpPr/>
          <p:nvPr/>
        </p:nvGrpSpPr>
        <p:grpSpPr>
          <a:xfrm>
            <a:off x="5615736" y="2225145"/>
            <a:ext cx="521998" cy="521999"/>
            <a:chOff x="5917887" y="2651901"/>
            <a:chExt cx="521998" cy="521999"/>
          </a:xfrm>
        </p:grpSpPr>
        <p:sp>
          <p:nvSpPr>
            <p:cNvPr id="27" name="Shape 2224"/>
            <p:cNvSpPr/>
            <p:nvPr/>
          </p:nvSpPr>
          <p:spPr>
            <a:xfrm>
              <a:off x="5917887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8" name="Shape 2225"/>
            <p:cNvSpPr/>
            <p:nvPr/>
          </p:nvSpPr>
          <p:spPr>
            <a:xfrm>
              <a:off x="6067226" y="2798035"/>
              <a:ext cx="223320" cy="22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9" name="Group 4"/>
          <p:cNvGrpSpPr/>
          <p:nvPr/>
        </p:nvGrpSpPr>
        <p:grpSpPr>
          <a:xfrm>
            <a:off x="7837441" y="2225145"/>
            <a:ext cx="521998" cy="521999"/>
            <a:chOff x="8139592" y="2651901"/>
            <a:chExt cx="521998" cy="521999"/>
          </a:xfrm>
        </p:grpSpPr>
        <p:sp>
          <p:nvSpPr>
            <p:cNvPr id="30" name="Shape 2228"/>
            <p:cNvSpPr/>
            <p:nvPr/>
          </p:nvSpPr>
          <p:spPr>
            <a:xfrm>
              <a:off x="8139592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1" name="Shape 2229"/>
            <p:cNvSpPr/>
            <p:nvPr/>
          </p:nvSpPr>
          <p:spPr>
            <a:xfrm>
              <a:off x="8286417" y="2801240"/>
              <a:ext cx="223305" cy="22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9919558" y="3626029"/>
            <a:ext cx="521998" cy="521999"/>
            <a:chOff x="10221709" y="4052785"/>
            <a:chExt cx="521998" cy="521999"/>
          </a:xfrm>
        </p:grpSpPr>
        <p:sp>
          <p:nvSpPr>
            <p:cNvPr id="33" name="Shape 2232"/>
            <p:cNvSpPr/>
            <p:nvPr/>
          </p:nvSpPr>
          <p:spPr>
            <a:xfrm>
              <a:off x="10221709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4" name="Shape 2233"/>
            <p:cNvSpPr/>
            <p:nvPr/>
          </p:nvSpPr>
          <p:spPr>
            <a:xfrm>
              <a:off x="10388587" y="4179325"/>
              <a:ext cx="188243" cy="26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5" name="Group 6"/>
          <p:cNvGrpSpPr/>
          <p:nvPr/>
        </p:nvGrpSpPr>
        <p:grpSpPr>
          <a:xfrm>
            <a:off x="7713675" y="3626029"/>
            <a:ext cx="521998" cy="521999"/>
            <a:chOff x="8015826" y="4052785"/>
            <a:chExt cx="521998" cy="521999"/>
          </a:xfrm>
        </p:grpSpPr>
        <p:sp>
          <p:nvSpPr>
            <p:cNvPr id="36" name="Shape 2236"/>
            <p:cNvSpPr/>
            <p:nvPr/>
          </p:nvSpPr>
          <p:spPr>
            <a:xfrm>
              <a:off x="8015826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7" name="Shape 2237"/>
            <p:cNvSpPr/>
            <p:nvPr/>
          </p:nvSpPr>
          <p:spPr>
            <a:xfrm>
              <a:off x="8155776" y="4192637"/>
              <a:ext cx="242294" cy="242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8" name="Group 7"/>
          <p:cNvGrpSpPr/>
          <p:nvPr/>
        </p:nvGrpSpPr>
        <p:grpSpPr>
          <a:xfrm>
            <a:off x="5476999" y="3626029"/>
            <a:ext cx="521998" cy="521999"/>
            <a:chOff x="5779150" y="4052785"/>
            <a:chExt cx="521998" cy="521999"/>
          </a:xfrm>
        </p:grpSpPr>
        <p:sp>
          <p:nvSpPr>
            <p:cNvPr id="39" name="Shape 2240"/>
            <p:cNvSpPr/>
            <p:nvPr/>
          </p:nvSpPr>
          <p:spPr>
            <a:xfrm>
              <a:off x="5779150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grpSp>
          <p:nvGrpSpPr>
            <p:cNvPr id="40" name="Group 2243"/>
            <p:cNvGrpSpPr/>
            <p:nvPr/>
          </p:nvGrpSpPr>
          <p:grpSpPr>
            <a:xfrm>
              <a:off x="5923244" y="4211998"/>
              <a:ext cx="233810" cy="203573"/>
              <a:chOff x="-1382595" y="-97300"/>
              <a:chExt cx="483522" cy="420990"/>
            </a:xfrm>
          </p:grpSpPr>
          <p:sp>
            <p:nvSpPr>
              <p:cNvPr id="41" name="Shape 2241"/>
              <p:cNvSpPr/>
              <p:nvPr/>
            </p:nvSpPr>
            <p:spPr>
              <a:xfrm>
                <a:off x="-1361117" y="-97300"/>
                <a:ext cx="440016" cy="1233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499" y="21600"/>
                    </a:moveTo>
                    <a:lnTo>
                      <a:pt x="20739" y="21600"/>
                    </a:lnTo>
                    <a:cubicBezTo>
                      <a:pt x="21419" y="21600"/>
                      <a:pt x="21309" y="18973"/>
                      <a:pt x="20970" y="18547"/>
                    </a:cubicBezTo>
                    <a:cubicBezTo>
                      <a:pt x="20632" y="18117"/>
                      <a:pt x="16870" y="12960"/>
                      <a:pt x="16216" y="12960"/>
                    </a:cubicBezTo>
                    <a:lnTo>
                      <a:pt x="15143" y="12960"/>
                    </a:lnTo>
                    <a:lnTo>
                      <a:pt x="15143" y="0"/>
                    </a:lnTo>
                    <a:lnTo>
                      <a:pt x="6095" y="0"/>
                    </a:lnTo>
                    <a:lnTo>
                      <a:pt x="6095" y="12960"/>
                    </a:lnTo>
                    <a:lnTo>
                      <a:pt x="5022" y="12960"/>
                    </a:lnTo>
                    <a:cubicBezTo>
                      <a:pt x="4367" y="12960"/>
                      <a:pt x="606" y="18117"/>
                      <a:pt x="268" y="18547"/>
                    </a:cubicBezTo>
                    <a:cubicBezTo>
                      <a:pt x="-71" y="18973"/>
                      <a:pt x="-181" y="21600"/>
                      <a:pt x="499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42" name="Shape 2242"/>
              <p:cNvSpPr/>
              <p:nvPr/>
            </p:nvSpPr>
            <p:spPr>
              <a:xfrm>
                <a:off x="-1382595" y="54793"/>
                <a:ext cx="483522" cy="2688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8" y="0"/>
                    </a:moveTo>
                    <a:lnTo>
                      <a:pt x="1212" y="0"/>
                    </a:lnTo>
                    <a:cubicBezTo>
                      <a:pt x="606" y="0"/>
                      <a:pt x="0" y="1289"/>
                      <a:pt x="0" y="2378"/>
                    </a:cubicBezTo>
                    <a:lnTo>
                      <a:pt x="0" y="9313"/>
                    </a:lnTo>
                    <a:cubicBezTo>
                      <a:pt x="0" y="10404"/>
                      <a:pt x="606" y="11691"/>
                      <a:pt x="1212" y="11691"/>
                    </a:cubicBezTo>
                    <a:lnTo>
                      <a:pt x="3397" y="11691"/>
                    </a:lnTo>
                    <a:lnTo>
                      <a:pt x="2424" y="21600"/>
                    </a:lnTo>
                    <a:lnTo>
                      <a:pt x="19176" y="21600"/>
                    </a:lnTo>
                    <a:lnTo>
                      <a:pt x="18203" y="11691"/>
                    </a:lnTo>
                    <a:lnTo>
                      <a:pt x="20388" y="11691"/>
                    </a:lnTo>
                    <a:cubicBezTo>
                      <a:pt x="20994" y="11691"/>
                      <a:pt x="21600" y="10404"/>
                      <a:pt x="21600" y="9313"/>
                    </a:cubicBezTo>
                    <a:lnTo>
                      <a:pt x="21600" y="2378"/>
                    </a:lnTo>
                    <a:cubicBezTo>
                      <a:pt x="21600" y="1289"/>
                      <a:pt x="20994" y="0"/>
                      <a:pt x="203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43" name="Group 8"/>
          <p:cNvGrpSpPr/>
          <p:nvPr/>
        </p:nvGrpSpPr>
        <p:grpSpPr>
          <a:xfrm>
            <a:off x="3284389" y="3626029"/>
            <a:ext cx="521998" cy="521999"/>
            <a:chOff x="3586540" y="4052785"/>
            <a:chExt cx="521998" cy="521999"/>
          </a:xfrm>
        </p:grpSpPr>
        <p:sp>
          <p:nvSpPr>
            <p:cNvPr id="44" name="Shape 2246"/>
            <p:cNvSpPr/>
            <p:nvPr/>
          </p:nvSpPr>
          <p:spPr>
            <a:xfrm>
              <a:off x="3586540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45" name="Shape 2247"/>
            <p:cNvSpPr/>
            <p:nvPr/>
          </p:nvSpPr>
          <p:spPr>
            <a:xfrm>
              <a:off x="3722299" y="4183326"/>
              <a:ext cx="250481" cy="260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725924" y="2380830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30578" y="2380830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36235" y="2375991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340889" y="2375991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93312" y="3800297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797966" y="3800297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003623" y="3795458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208277" y="3795458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31320" y="4892496"/>
            <a:ext cx="91102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zh-CN" altLang="en-US" sz="12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56" name="Subtitle 9"/>
            <p:cNvSpPr txBox="1"/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755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/>
                </a:defRPr>
              </a:lvl1pPr>
              <a:lvl2pPr marL="1087755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2pPr>
              <a:lvl3pPr marL="2174875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3pPr>
              <a:lvl4pPr marL="3262630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4pPr>
              <a:lvl5pPr marL="4349750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5pPr>
              <a:lvl6pPr marL="5437505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25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380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00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409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25"/>
          <p:cNvGrpSpPr/>
          <p:nvPr/>
        </p:nvGrpSpPr>
        <p:grpSpPr>
          <a:xfrm rot="16200000">
            <a:off x="4359155" y="2400303"/>
            <a:ext cx="2902468" cy="2903526"/>
            <a:chOff x="0" y="0"/>
            <a:chExt cx="5802633" cy="5804748"/>
          </a:xfrm>
        </p:grpSpPr>
        <p:sp>
          <p:nvSpPr>
            <p:cNvPr id="9" name="Shape 1021"/>
            <p:cNvSpPr/>
            <p:nvPr/>
          </p:nvSpPr>
          <p:spPr>
            <a:xfrm>
              <a:off x="2902570" y="0"/>
              <a:ext cx="2897532" cy="3488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9" y="19326"/>
                  </a:moveTo>
                  <a:cubicBezTo>
                    <a:pt x="11759" y="18816"/>
                    <a:pt x="11554" y="18347"/>
                    <a:pt x="11213" y="17968"/>
                  </a:cubicBezTo>
                  <a:lnTo>
                    <a:pt x="21600" y="17968"/>
                  </a:lnTo>
                  <a:cubicBezTo>
                    <a:pt x="21600" y="8054"/>
                    <a:pt x="11933" y="16"/>
                    <a:pt x="0" y="0"/>
                  </a:cubicBezTo>
                  <a:lnTo>
                    <a:pt x="0" y="17968"/>
                  </a:lnTo>
                  <a:lnTo>
                    <a:pt x="6830" y="17968"/>
                  </a:lnTo>
                  <a:cubicBezTo>
                    <a:pt x="6489" y="18347"/>
                    <a:pt x="6284" y="18816"/>
                    <a:pt x="6284" y="19326"/>
                  </a:cubicBezTo>
                  <a:cubicBezTo>
                    <a:pt x="6284" y="20582"/>
                    <a:pt x="7510" y="21600"/>
                    <a:pt x="9022" y="21600"/>
                  </a:cubicBezTo>
                  <a:cubicBezTo>
                    <a:pt x="10534" y="21600"/>
                    <a:pt x="11759" y="20582"/>
                    <a:pt x="11759" y="19326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022"/>
            <p:cNvSpPr/>
            <p:nvPr/>
          </p:nvSpPr>
          <p:spPr>
            <a:xfrm>
              <a:off x="0" y="0"/>
              <a:ext cx="3493530" cy="2902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1" y="19967"/>
                  </a:moveTo>
                  <a:cubicBezTo>
                    <a:pt x="12761" y="20580"/>
                    <a:pt x="12591" y="21144"/>
                    <a:pt x="12308" y="21600"/>
                  </a:cubicBezTo>
                  <a:lnTo>
                    <a:pt x="17972" y="21600"/>
                  </a:lnTo>
                  <a:lnTo>
                    <a:pt x="17972" y="14781"/>
                  </a:lnTo>
                  <a:cubicBezTo>
                    <a:pt x="18351" y="15122"/>
                    <a:pt x="18820" y="15326"/>
                    <a:pt x="19329" y="15326"/>
                  </a:cubicBezTo>
                  <a:cubicBezTo>
                    <a:pt x="20583" y="15326"/>
                    <a:pt x="21600" y="14103"/>
                    <a:pt x="21600" y="12593"/>
                  </a:cubicBezTo>
                  <a:cubicBezTo>
                    <a:pt x="21600" y="11084"/>
                    <a:pt x="20583" y="9860"/>
                    <a:pt x="19329" y="9860"/>
                  </a:cubicBezTo>
                  <a:cubicBezTo>
                    <a:pt x="18820" y="9860"/>
                    <a:pt x="18351" y="10064"/>
                    <a:pt x="17972" y="10405"/>
                  </a:cubicBezTo>
                  <a:lnTo>
                    <a:pt x="17972" y="0"/>
                  </a:lnTo>
                  <a:cubicBezTo>
                    <a:pt x="17963" y="0"/>
                    <a:pt x="17953" y="0"/>
                    <a:pt x="17943" y="0"/>
                  </a:cubicBezTo>
                  <a:cubicBezTo>
                    <a:pt x="8034" y="0"/>
                    <a:pt x="0" y="9671"/>
                    <a:pt x="0" y="21600"/>
                  </a:cubicBezTo>
                  <a:lnTo>
                    <a:pt x="8672" y="21600"/>
                  </a:lnTo>
                  <a:cubicBezTo>
                    <a:pt x="8389" y="21144"/>
                    <a:pt x="8219" y="20580"/>
                    <a:pt x="8219" y="19967"/>
                  </a:cubicBezTo>
                  <a:cubicBezTo>
                    <a:pt x="8219" y="18457"/>
                    <a:pt x="9236" y="17234"/>
                    <a:pt x="10490" y="17234"/>
                  </a:cubicBezTo>
                  <a:cubicBezTo>
                    <a:pt x="11744" y="17234"/>
                    <a:pt x="12761" y="18457"/>
                    <a:pt x="12761" y="19967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023"/>
            <p:cNvSpPr/>
            <p:nvPr/>
          </p:nvSpPr>
          <p:spPr>
            <a:xfrm>
              <a:off x="0" y="2309163"/>
              <a:ext cx="2906814" cy="3488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12945"/>
                  </a:lnTo>
                  <a:cubicBezTo>
                    <a:pt x="21145" y="13229"/>
                    <a:pt x="20581" y="13399"/>
                    <a:pt x="19969" y="13399"/>
                  </a:cubicBezTo>
                  <a:cubicBezTo>
                    <a:pt x="18462" y="13399"/>
                    <a:pt x="17240" y="12381"/>
                    <a:pt x="17240" y="11125"/>
                  </a:cubicBezTo>
                  <a:cubicBezTo>
                    <a:pt x="17240" y="9869"/>
                    <a:pt x="18462" y="8851"/>
                    <a:pt x="19969" y="8851"/>
                  </a:cubicBezTo>
                  <a:cubicBezTo>
                    <a:pt x="20581" y="8851"/>
                    <a:pt x="21145" y="9021"/>
                    <a:pt x="21600" y="9305"/>
                  </a:cubicBezTo>
                  <a:lnTo>
                    <a:pt x="21600" y="3632"/>
                  </a:lnTo>
                  <a:lnTo>
                    <a:pt x="21600" y="3632"/>
                  </a:lnTo>
                  <a:lnTo>
                    <a:pt x="14792" y="3632"/>
                  </a:lnTo>
                  <a:cubicBezTo>
                    <a:pt x="15132" y="3253"/>
                    <a:pt x="15336" y="2784"/>
                    <a:pt x="15336" y="2274"/>
                  </a:cubicBezTo>
                  <a:cubicBezTo>
                    <a:pt x="15336" y="1018"/>
                    <a:pt x="14114" y="0"/>
                    <a:pt x="12607" y="0"/>
                  </a:cubicBezTo>
                  <a:cubicBezTo>
                    <a:pt x="11100" y="0"/>
                    <a:pt x="9878" y="1018"/>
                    <a:pt x="9878" y="2274"/>
                  </a:cubicBezTo>
                  <a:cubicBezTo>
                    <a:pt x="9878" y="2784"/>
                    <a:pt x="10082" y="3253"/>
                    <a:pt x="10423" y="3632"/>
                  </a:cubicBezTo>
                  <a:lnTo>
                    <a:pt x="0" y="3632"/>
                  </a:lnTo>
                  <a:cubicBezTo>
                    <a:pt x="0" y="3632"/>
                    <a:pt x="0" y="3632"/>
                    <a:pt x="0" y="3632"/>
                  </a:cubicBezTo>
                  <a:cubicBezTo>
                    <a:pt x="0" y="13556"/>
                    <a:pt x="9655" y="21600"/>
                    <a:pt x="21565" y="21600"/>
                  </a:cubicBezTo>
                  <a:cubicBezTo>
                    <a:pt x="21577" y="21600"/>
                    <a:pt x="21588" y="21600"/>
                    <a:pt x="21600" y="21600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024"/>
            <p:cNvSpPr/>
            <p:nvPr/>
          </p:nvSpPr>
          <p:spPr>
            <a:xfrm>
              <a:off x="2318387" y="2902671"/>
              <a:ext cx="3484247" cy="2902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37" y="21600"/>
                  </a:moveTo>
                  <a:cubicBezTo>
                    <a:pt x="13560" y="21581"/>
                    <a:pt x="21600" y="11918"/>
                    <a:pt x="21600" y="0"/>
                  </a:cubicBezTo>
                  <a:lnTo>
                    <a:pt x="12962" y="0"/>
                  </a:lnTo>
                  <a:cubicBezTo>
                    <a:pt x="13246" y="456"/>
                    <a:pt x="13416" y="1020"/>
                    <a:pt x="13416" y="1634"/>
                  </a:cubicBezTo>
                  <a:cubicBezTo>
                    <a:pt x="13416" y="3143"/>
                    <a:pt x="12397" y="4367"/>
                    <a:pt x="11140" y="4367"/>
                  </a:cubicBezTo>
                  <a:cubicBezTo>
                    <a:pt x="9882" y="4367"/>
                    <a:pt x="8863" y="3143"/>
                    <a:pt x="8863" y="1634"/>
                  </a:cubicBezTo>
                  <a:cubicBezTo>
                    <a:pt x="8863" y="1020"/>
                    <a:pt x="9033" y="456"/>
                    <a:pt x="9317" y="0"/>
                  </a:cubicBezTo>
                  <a:lnTo>
                    <a:pt x="3637" y="0"/>
                  </a:lnTo>
                  <a:lnTo>
                    <a:pt x="3637" y="6820"/>
                  </a:lnTo>
                  <a:cubicBezTo>
                    <a:pt x="3257" y="6479"/>
                    <a:pt x="2787" y="6274"/>
                    <a:pt x="2277" y="6274"/>
                  </a:cubicBezTo>
                  <a:cubicBezTo>
                    <a:pt x="1019" y="6274"/>
                    <a:pt x="0" y="7498"/>
                    <a:pt x="0" y="9007"/>
                  </a:cubicBezTo>
                  <a:cubicBezTo>
                    <a:pt x="0" y="10517"/>
                    <a:pt x="1019" y="11741"/>
                    <a:pt x="2277" y="11741"/>
                  </a:cubicBezTo>
                  <a:cubicBezTo>
                    <a:pt x="2787" y="11741"/>
                    <a:pt x="3257" y="11536"/>
                    <a:pt x="3637" y="11195"/>
                  </a:cubicBezTo>
                  <a:cubicBezTo>
                    <a:pt x="3637" y="11195"/>
                    <a:pt x="3637" y="21600"/>
                    <a:pt x="3637" y="21600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3" name="Shape 1026"/>
          <p:cNvSpPr/>
          <p:nvPr/>
        </p:nvSpPr>
        <p:spPr>
          <a:xfrm rot="16200000">
            <a:off x="2231772" y="3477570"/>
            <a:ext cx="7165560" cy="3954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40" y="18837"/>
                </a:moveTo>
                <a:cubicBezTo>
                  <a:pt x="13190" y="18837"/>
                  <a:pt x="11205" y="15239"/>
                  <a:pt x="11205" y="10800"/>
                </a:cubicBezTo>
                <a:cubicBezTo>
                  <a:pt x="11205" y="6361"/>
                  <a:pt x="13190" y="2762"/>
                  <a:pt x="15640" y="2762"/>
                </a:cubicBezTo>
                <a:cubicBezTo>
                  <a:pt x="18090" y="2762"/>
                  <a:pt x="20076" y="6361"/>
                  <a:pt x="20076" y="10800"/>
                </a:cubicBezTo>
                <a:cubicBezTo>
                  <a:pt x="20076" y="15239"/>
                  <a:pt x="18090" y="18837"/>
                  <a:pt x="15640" y="18837"/>
                </a:cubicBezTo>
                <a:close/>
                <a:moveTo>
                  <a:pt x="15640" y="0"/>
                </a:moveTo>
                <a:cubicBezTo>
                  <a:pt x="12538" y="0"/>
                  <a:pt x="9990" y="4295"/>
                  <a:pt x="9707" y="9783"/>
                </a:cubicBezTo>
                <a:lnTo>
                  <a:pt x="9307" y="9783"/>
                </a:lnTo>
                <a:lnTo>
                  <a:pt x="9307" y="9333"/>
                </a:lnTo>
                <a:lnTo>
                  <a:pt x="0" y="9333"/>
                </a:lnTo>
                <a:lnTo>
                  <a:pt x="0" y="12267"/>
                </a:lnTo>
                <a:lnTo>
                  <a:pt x="9307" y="12267"/>
                </a:lnTo>
                <a:lnTo>
                  <a:pt x="9307" y="11817"/>
                </a:lnTo>
                <a:lnTo>
                  <a:pt x="9707" y="11817"/>
                </a:lnTo>
                <a:cubicBezTo>
                  <a:pt x="9990" y="17305"/>
                  <a:pt x="12538" y="21600"/>
                  <a:pt x="15640" y="21600"/>
                </a:cubicBezTo>
                <a:cubicBezTo>
                  <a:pt x="18932" y="21600"/>
                  <a:pt x="21600" y="16765"/>
                  <a:pt x="21600" y="10800"/>
                </a:cubicBezTo>
                <a:cubicBezTo>
                  <a:pt x="21600" y="4835"/>
                  <a:pt x="18932" y="0"/>
                  <a:pt x="1564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Shape 1031"/>
          <p:cNvSpPr/>
          <p:nvPr/>
        </p:nvSpPr>
        <p:spPr>
          <a:xfrm>
            <a:off x="3406358" y="2209193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Shape 1035"/>
          <p:cNvSpPr/>
          <p:nvPr/>
        </p:nvSpPr>
        <p:spPr>
          <a:xfrm flipH="1">
            <a:off x="6604867" y="2209193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Shape 1039"/>
          <p:cNvSpPr/>
          <p:nvPr/>
        </p:nvSpPr>
        <p:spPr>
          <a:xfrm>
            <a:off x="3406358" y="4162049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 1043"/>
          <p:cNvSpPr/>
          <p:nvPr/>
        </p:nvSpPr>
        <p:spPr>
          <a:xfrm flipH="1">
            <a:off x="6604867" y="4162049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4364979" y="2402098"/>
            <a:ext cx="1745120" cy="1449341"/>
            <a:chOff x="4658741" y="2739962"/>
            <a:chExt cx="1745120" cy="1449341"/>
          </a:xfrm>
        </p:grpSpPr>
        <p:sp>
          <p:nvSpPr>
            <p:cNvPr id="19" name="Shape 1027"/>
            <p:cNvSpPr/>
            <p:nvPr/>
          </p:nvSpPr>
          <p:spPr>
            <a:xfrm rot="16200000">
              <a:off x="4806630" y="2592073"/>
              <a:ext cx="1449341" cy="174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9" y="19326"/>
                  </a:moveTo>
                  <a:cubicBezTo>
                    <a:pt x="11759" y="18816"/>
                    <a:pt x="11554" y="18347"/>
                    <a:pt x="11213" y="17968"/>
                  </a:cubicBezTo>
                  <a:lnTo>
                    <a:pt x="21600" y="17968"/>
                  </a:lnTo>
                  <a:cubicBezTo>
                    <a:pt x="21600" y="8054"/>
                    <a:pt x="11933" y="16"/>
                    <a:pt x="0" y="0"/>
                  </a:cubicBezTo>
                  <a:lnTo>
                    <a:pt x="0" y="17968"/>
                  </a:lnTo>
                  <a:lnTo>
                    <a:pt x="6830" y="17968"/>
                  </a:lnTo>
                  <a:cubicBezTo>
                    <a:pt x="6489" y="18347"/>
                    <a:pt x="6284" y="18816"/>
                    <a:pt x="6284" y="19326"/>
                  </a:cubicBezTo>
                  <a:cubicBezTo>
                    <a:pt x="6284" y="20582"/>
                    <a:pt x="7510" y="21600"/>
                    <a:pt x="9022" y="21600"/>
                  </a:cubicBezTo>
                  <a:cubicBezTo>
                    <a:pt x="10534" y="21600"/>
                    <a:pt x="11759" y="20582"/>
                    <a:pt x="11759" y="19326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047"/>
            <p:cNvSpPr/>
            <p:nvPr/>
          </p:nvSpPr>
          <p:spPr>
            <a:xfrm>
              <a:off x="5271459" y="3308488"/>
              <a:ext cx="351062" cy="312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71" extrusionOk="0">
                  <a:moveTo>
                    <a:pt x="2906" y="19280"/>
                  </a:moveTo>
                  <a:cubicBezTo>
                    <a:pt x="2683" y="19534"/>
                    <a:pt x="2683" y="19946"/>
                    <a:pt x="2906" y="20200"/>
                  </a:cubicBezTo>
                  <a:lnTo>
                    <a:pt x="3930" y="21326"/>
                  </a:lnTo>
                  <a:cubicBezTo>
                    <a:pt x="4154" y="21580"/>
                    <a:pt x="4510" y="21473"/>
                    <a:pt x="4734" y="21220"/>
                  </a:cubicBezTo>
                  <a:lnTo>
                    <a:pt x="10017" y="15372"/>
                  </a:lnTo>
                  <a:lnTo>
                    <a:pt x="8398" y="13299"/>
                  </a:lnTo>
                  <a:cubicBezTo>
                    <a:pt x="8398" y="13299"/>
                    <a:pt x="2906" y="19280"/>
                    <a:pt x="2906" y="19280"/>
                  </a:cubicBezTo>
                  <a:close/>
                  <a:moveTo>
                    <a:pt x="21387" y="2723"/>
                  </a:moveTo>
                  <a:cubicBezTo>
                    <a:pt x="21307" y="2125"/>
                    <a:pt x="21031" y="2252"/>
                    <a:pt x="20888" y="2505"/>
                  </a:cubicBezTo>
                  <a:cubicBezTo>
                    <a:pt x="20746" y="2758"/>
                    <a:pt x="20111" y="3840"/>
                    <a:pt x="19852" y="4329"/>
                  </a:cubicBezTo>
                  <a:cubicBezTo>
                    <a:pt x="19593" y="4815"/>
                    <a:pt x="18956" y="5772"/>
                    <a:pt x="17770" y="4826"/>
                  </a:cubicBezTo>
                  <a:cubicBezTo>
                    <a:pt x="16533" y="3843"/>
                    <a:pt x="16963" y="3157"/>
                    <a:pt x="17179" y="2694"/>
                  </a:cubicBezTo>
                  <a:cubicBezTo>
                    <a:pt x="17395" y="2232"/>
                    <a:pt x="18059" y="931"/>
                    <a:pt x="18155" y="768"/>
                  </a:cubicBezTo>
                  <a:cubicBezTo>
                    <a:pt x="18251" y="605"/>
                    <a:pt x="18139" y="129"/>
                    <a:pt x="17756" y="329"/>
                  </a:cubicBezTo>
                  <a:cubicBezTo>
                    <a:pt x="17372" y="527"/>
                    <a:pt x="15039" y="1572"/>
                    <a:pt x="14715" y="3066"/>
                  </a:cubicBezTo>
                  <a:cubicBezTo>
                    <a:pt x="14386" y="4590"/>
                    <a:pt x="14993" y="5950"/>
                    <a:pt x="13800" y="7301"/>
                  </a:cubicBezTo>
                  <a:lnTo>
                    <a:pt x="12355" y="8998"/>
                  </a:lnTo>
                  <a:lnTo>
                    <a:pt x="13806" y="10898"/>
                  </a:lnTo>
                  <a:lnTo>
                    <a:pt x="15589" y="8995"/>
                  </a:lnTo>
                  <a:cubicBezTo>
                    <a:pt x="16013" y="8514"/>
                    <a:pt x="16919" y="8048"/>
                    <a:pt x="17740" y="8257"/>
                  </a:cubicBezTo>
                  <a:cubicBezTo>
                    <a:pt x="19498" y="8705"/>
                    <a:pt x="20456" y="7962"/>
                    <a:pt x="21035" y="6733"/>
                  </a:cubicBezTo>
                  <a:cubicBezTo>
                    <a:pt x="21552" y="5635"/>
                    <a:pt x="21466" y="3322"/>
                    <a:pt x="21387" y="2723"/>
                  </a:cubicBezTo>
                  <a:close/>
                  <a:moveTo>
                    <a:pt x="9478" y="7592"/>
                  </a:moveTo>
                  <a:cubicBezTo>
                    <a:pt x="9350" y="7424"/>
                    <a:pt x="9189" y="7421"/>
                    <a:pt x="9050" y="7558"/>
                  </a:cubicBezTo>
                  <a:lnTo>
                    <a:pt x="7506" y="9074"/>
                  </a:lnTo>
                  <a:cubicBezTo>
                    <a:pt x="7384" y="9194"/>
                    <a:pt x="7369" y="9419"/>
                    <a:pt x="7477" y="9559"/>
                  </a:cubicBezTo>
                  <a:lnTo>
                    <a:pt x="16408" y="20996"/>
                  </a:lnTo>
                  <a:cubicBezTo>
                    <a:pt x="16616" y="21268"/>
                    <a:pt x="16979" y="21295"/>
                    <a:pt x="17217" y="21061"/>
                  </a:cubicBezTo>
                  <a:lnTo>
                    <a:pt x="18263" y="20076"/>
                  </a:lnTo>
                  <a:cubicBezTo>
                    <a:pt x="18500" y="19839"/>
                    <a:pt x="18526" y="19429"/>
                    <a:pt x="18317" y="19158"/>
                  </a:cubicBezTo>
                  <a:cubicBezTo>
                    <a:pt x="18317" y="19158"/>
                    <a:pt x="9478" y="7592"/>
                    <a:pt x="9478" y="7592"/>
                  </a:cubicBezTo>
                  <a:close/>
                  <a:moveTo>
                    <a:pt x="3331" y="6965"/>
                  </a:moveTo>
                  <a:cubicBezTo>
                    <a:pt x="4336" y="6088"/>
                    <a:pt x="5170" y="6693"/>
                    <a:pt x="6282" y="8142"/>
                  </a:cubicBezTo>
                  <a:cubicBezTo>
                    <a:pt x="6408" y="8304"/>
                    <a:pt x="6575" y="8114"/>
                    <a:pt x="6671" y="8021"/>
                  </a:cubicBezTo>
                  <a:cubicBezTo>
                    <a:pt x="6766" y="7926"/>
                    <a:pt x="8233" y="6440"/>
                    <a:pt x="8306" y="6370"/>
                  </a:cubicBezTo>
                  <a:cubicBezTo>
                    <a:pt x="8377" y="6300"/>
                    <a:pt x="8464" y="6167"/>
                    <a:pt x="8349" y="6018"/>
                  </a:cubicBezTo>
                  <a:cubicBezTo>
                    <a:pt x="8235" y="5868"/>
                    <a:pt x="7817" y="5261"/>
                    <a:pt x="7550" y="4867"/>
                  </a:cubicBezTo>
                  <a:cubicBezTo>
                    <a:pt x="5603" y="2001"/>
                    <a:pt x="12876" y="57"/>
                    <a:pt x="11758" y="25"/>
                  </a:cubicBezTo>
                  <a:cubicBezTo>
                    <a:pt x="11190" y="9"/>
                    <a:pt x="8909" y="-20"/>
                    <a:pt x="8569" y="21"/>
                  </a:cubicBezTo>
                  <a:cubicBezTo>
                    <a:pt x="7186" y="186"/>
                    <a:pt x="5452" y="1638"/>
                    <a:pt x="4578" y="2313"/>
                  </a:cubicBezTo>
                  <a:cubicBezTo>
                    <a:pt x="3437" y="3196"/>
                    <a:pt x="3011" y="3711"/>
                    <a:pt x="2939" y="3781"/>
                  </a:cubicBezTo>
                  <a:cubicBezTo>
                    <a:pt x="2617" y="4099"/>
                    <a:pt x="2887" y="4832"/>
                    <a:pt x="2303" y="5410"/>
                  </a:cubicBezTo>
                  <a:cubicBezTo>
                    <a:pt x="1683" y="6021"/>
                    <a:pt x="1297" y="5560"/>
                    <a:pt x="939" y="5913"/>
                  </a:cubicBezTo>
                  <a:cubicBezTo>
                    <a:pt x="761" y="6090"/>
                    <a:pt x="264" y="6509"/>
                    <a:pt x="122" y="6650"/>
                  </a:cubicBezTo>
                  <a:cubicBezTo>
                    <a:pt x="-22" y="6790"/>
                    <a:pt x="-48" y="7030"/>
                    <a:pt x="99" y="7219"/>
                  </a:cubicBezTo>
                  <a:cubicBezTo>
                    <a:pt x="99" y="7219"/>
                    <a:pt x="1459" y="8912"/>
                    <a:pt x="1574" y="9061"/>
                  </a:cubicBezTo>
                  <a:cubicBezTo>
                    <a:pt x="1688" y="9210"/>
                    <a:pt x="1994" y="9337"/>
                    <a:pt x="2185" y="9149"/>
                  </a:cubicBezTo>
                  <a:cubicBezTo>
                    <a:pt x="2375" y="8960"/>
                    <a:pt x="2864" y="8477"/>
                    <a:pt x="2947" y="8394"/>
                  </a:cubicBezTo>
                  <a:cubicBezTo>
                    <a:pt x="3031" y="8312"/>
                    <a:pt x="2893" y="7349"/>
                    <a:pt x="3331" y="696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21" name="Group 4"/>
          <p:cNvGrpSpPr/>
          <p:nvPr/>
        </p:nvGrpSpPr>
        <p:grpSpPr>
          <a:xfrm>
            <a:off x="4364979" y="3555843"/>
            <a:ext cx="1451660" cy="1747458"/>
            <a:chOff x="4658741" y="3893707"/>
            <a:chExt cx="1451660" cy="1747458"/>
          </a:xfrm>
        </p:grpSpPr>
        <p:sp>
          <p:nvSpPr>
            <p:cNvPr id="22" name="Shape 1028"/>
            <p:cNvSpPr/>
            <p:nvPr/>
          </p:nvSpPr>
          <p:spPr>
            <a:xfrm rot="16200000">
              <a:off x="4510842" y="4041606"/>
              <a:ext cx="1747458" cy="145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1" y="19967"/>
                  </a:moveTo>
                  <a:cubicBezTo>
                    <a:pt x="12761" y="20580"/>
                    <a:pt x="12591" y="21144"/>
                    <a:pt x="12308" y="21600"/>
                  </a:cubicBezTo>
                  <a:lnTo>
                    <a:pt x="17972" y="21600"/>
                  </a:lnTo>
                  <a:lnTo>
                    <a:pt x="17972" y="14781"/>
                  </a:lnTo>
                  <a:cubicBezTo>
                    <a:pt x="18351" y="15122"/>
                    <a:pt x="18820" y="15326"/>
                    <a:pt x="19329" y="15326"/>
                  </a:cubicBezTo>
                  <a:cubicBezTo>
                    <a:pt x="20583" y="15326"/>
                    <a:pt x="21600" y="14103"/>
                    <a:pt x="21600" y="12593"/>
                  </a:cubicBezTo>
                  <a:cubicBezTo>
                    <a:pt x="21600" y="11084"/>
                    <a:pt x="20583" y="9860"/>
                    <a:pt x="19329" y="9860"/>
                  </a:cubicBezTo>
                  <a:cubicBezTo>
                    <a:pt x="18820" y="9860"/>
                    <a:pt x="18351" y="10064"/>
                    <a:pt x="17972" y="10405"/>
                  </a:cubicBezTo>
                  <a:lnTo>
                    <a:pt x="17972" y="0"/>
                  </a:lnTo>
                  <a:cubicBezTo>
                    <a:pt x="17963" y="0"/>
                    <a:pt x="17953" y="0"/>
                    <a:pt x="17943" y="0"/>
                  </a:cubicBezTo>
                  <a:cubicBezTo>
                    <a:pt x="8034" y="0"/>
                    <a:pt x="0" y="9671"/>
                    <a:pt x="0" y="21600"/>
                  </a:cubicBezTo>
                  <a:lnTo>
                    <a:pt x="8672" y="21600"/>
                  </a:lnTo>
                  <a:cubicBezTo>
                    <a:pt x="8389" y="21144"/>
                    <a:pt x="8219" y="20580"/>
                    <a:pt x="8219" y="19967"/>
                  </a:cubicBezTo>
                  <a:cubicBezTo>
                    <a:pt x="8219" y="18457"/>
                    <a:pt x="9236" y="17234"/>
                    <a:pt x="10490" y="17234"/>
                  </a:cubicBezTo>
                  <a:cubicBezTo>
                    <a:pt x="11744" y="17234"/>
                    <a:pt x="12761" y="18457"/>
                    <a:pt x="12761" y="19967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3" name="Group 3"/>
            <p:cNvGrpSpPr/>
            <p:nvPr/>
          </p:nvGrpSpPr>
          <p:grpSpPr>
            <a:xfrm>
              <a:off x="5300949" y="4611290"/>
              <a:ext cx="292082" cy="312291"/>
              <a:chOff x="5300949" y="4611290"/>
              <a:chExt cx="292082" cy="312291"/>
            </a:xfrm>
          </p:grpSpPr>
          <p:sp>
            <p:nvSpPr>
              <p:cNvPr id="24" name="Shape 1048"/>
              <p:cNvSpPr/>
              <p:nvPr/>
            </p:nvSpPr>
            <p:spPr>
              <a:xfrm>
                <a:off x="5300949" y="4798756"/>
                <a:ext cx="50932" cy="12482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 panose="020B0503020204020204" pitchFamily="34" charset="-122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5" name="Shape 1049"/>
              <p:cNvSpPr/>
              <p:nvPr/>
            </p:nvSpPr>
            <p:spPr>
              <a:xfrm>
                <a:off x="5381332" y="4745411"/>
                <a:ext cx="50932" cy="17817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 panose="020B0503020204020204" pitchFamily="34" charset="-122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6" name="Shape 1050"/>
              <p:cNvSpPr/>
              <p:nvPr/>
            </p:nvSpPr>
            <p:spPr>
              <a:xfrm>
                <a:off x="5461715" y="4701406"/>
                <a:ext cx="50932" cy="22217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 panose="020B0503020204020204" pitchFamily="34" charset="-122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7" name="Shape 1051"/>
              <p:cNvSpPr/>
              <p:nvPr/>
            </p:nvSpPr>
            <p:spPr>
              <a:xfrm>
                <a:off x="5542099" y="4673932"/>
                <a:ext cx="50932" cy="24964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 panose="020B0503020204020204" pitchFamily="34" charset="-122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8" name="Shape 1056"/>
              <p:cNvSpPr/>
              <p:nvPr/>
            </p:nvSpPr>
            <p:spPr>
              <a:xfrm>
                <a:off x="5304006" y="4611290"/>
                <a:ext cx="288076" cy="1169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4400" y="7200"/>
                      <a:pt x="7200" y="14400"/>
                      <a:pt x="0" y="21600"/>
                    </a:cubicBezTo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kern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Group 1"/>
          <p:cNvGrpSpPr/>
          <p:nvPr/>
        </p:nvGrpSpPr>
        <p:grpSpPr>
          <a:xfrm>
            <a:off x="5812391" y="2398722"/>
            <a:ext cx="1451615" cy="1742815"/>
            <a:chOff x="6106153" y="2736586"/>
            <a:chExt cx="1451615" cy="1742815"/>
          </a:xfrm>
        </p:grpSpPr>
        <p:sp>
          <p:nvSpPr>
            <p:cNvPr id="30" name="Shape 1030"/>
            <p:cNvSpPr/>
            <p:nvPr/>
          </p:nvSpPr>
          <p:spPr>
            <a:xfrm rot="16200000">
              <a:off x="5960553" y="2882186"/>
              <a:ext cx="1742815" cy="1451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37" y="21600"/>
                  </a:moveTo>
                  <a:cubicBezTo>
                    <a:pt x="13560" y="21581"/>
                    <a:pt x="21600" y="11918"/>
                    <a:pt x="21600" y="0"/>
                  </a:cubicBezTo>
                  <a:lnTo>
                    <a:pt x="12962" y="0"/>
                  </a:lnTo>
                  <a:cubicBezTo>
                    <a:pt x="13246" y="456"/>
                    <a:pt x="13416" y="1020"/>
                    <a:pt x="13416" y="1634"/>
                  </a:cubicBezTo>
                  <a:cubicBezTo>
                    <a:pt x="13416" y="3143"/>
                    <a:pt x="12397" y="4367"/>
                    <a:pt x="11140" y="4367"/>
                  </a:cubicBezTo>
                  <a:cubicBezTo>
                    <a:pt x="9882" y="4367"/>
                    <a:pt x="8863" y="3143"/>
                    <a:pt x="8863" y="1634"/>
                  </a:cubicBezTo>
                  <a:cubicBezTo>
                    <a:pt x="8863" y="1020"/>
                    <a:pt x="9033" y="456"/>
                    <a:pt x="9317" y="0"/>
                  </a:cubicBezTo>
                  <a:lnTo>
                    <a:pt x="3637" y="0"/>
                  </a:lnTo>
                  <a:lnTo>
                    <a:pt x="3637" y="6820"/>
                  </a:lnTo>
                  <a:cubicBezTo>
                    <a:pt x="3257" y="6479"/>
                    <a:pt x="2787" y="6274"/>
                    <a:pt x="2277" y="6274"/>
                  </a:cubicBezTo>
                  <a:cubicBezTo>
                    <a:pt x="1019" y="6274"/>
                    <a:pt x="0" y="7498"/>
                    <a:pt x="0" y="9007"/>
                  </a:cubicBezTo>
                  <a:cubicBezTo>
                    <a:pt x="0" y="10517"/>
                    <a:pt x="1019" y="11741"/>
                    <a:pt x="2277" y="11741"/>
                  </a:cubicBezTo>
                  <a:cubicBezTo>
                    <a:pt x="2787" y="11741"/>
                    <a:pt x="3257" y="11536"/>
                    <a:pt x="3637" y="11195"/>
                  </a:cubicBezTo>
                  <a:cubicBezTo>
                    <a:pt x="3637" y="11195"/>
                    <a:pt x="3637" y="21600"/>
                    <a:pt x="3637" y="21600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1" name="Shape 1054"/>
            <p:cNvSpPr/>
            <p:nvPr/>
          </p:nvSpPr>
          <p:spPr>
            <a:xfrm rot="2700000">
              <a:off x="6652964" y="3326604"/>
              <a:ext cx="276056" cy="276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5520018" y="3849317"/>
            <a:ext cx="1745115" cy="1453984"/>
            <a:chOff x="5813780" y="4187181"/>
            <a:chExt cx="1745115" cy="1453984"/>
          </a:xfrm>
        </p:grpSpPr>
        <p:sp>
          <p:nvSpPr>
            <p:cNvPr id="33" name="Shape 1029"/>
            <p:cNvSpPr/>
            <p:nvPr/>
          </p:nvSpPr>
          <p:spPr>
            <a:xfrm rot="16200000">
              <a:off x="5959346" y="4041615"/>
              <a:ext cx="1453984" cy="1745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12945"/>
                  </a:lnTo>
                  <a:cubicBezTo>
                    <a:pt x="21145" y="13229"/>
                    <a:pt x="20581" y="13399"/>
                    <a:pt x="19969" y="13399"/>
                  </a:cubicBezTo>
                  <a:cubicBezTo>
                    <a:pt x="18462" y="13399"/>
                    <a:pt x="17240" y="12381"/>
                    <a:pt x="17240" y="11125"/>
                  </a:cubicBezTo>
                  <a:cubicBezTo>
                    <a:pt x="17240" y="9869"/>
                    <a:pt x="18462" y="8851"/>
                    <a:pt x="19969" y="8851"/>
                  </a:cubicBezTo>
                  <a:cubicBezTo>
                    <a:pt x="20581" y="8851"/>
                    <a:pt x="21145" y="9021"/>
                    <a:pt x="21600" y="9305"/>
                  </a:cubicBezTo>
                  <a:lnTo>
                    <a:pt x="21600" y="3632"/>
                  </a:lnTo>
                  <a:lnTo>
                    <a:pt x="21600" y="3632"/>
                  </a:lnTo>
                  <a:lnTo>
                    <a:pt x="14792" y="3632"/>
                  </a:lnTo>
                  <a:cubicBezTo>
                    <a:pt x="15132" y="3253"/>
                    <a:pt x="15336" y="2784"/>
                    <a:pt x="15336" y="2274"/>
                  </a:cubicBezTo>
                  <a:cubicBezTo>
                    <a:pt x="15336" y="1018"/>
                    <a:pt x="14114" y="0"/>
                    <a:pt x="12607" y="0"/>
                  </a:cubicBezTo>
                  <a:cubicBezTo>
                    <a:pt x="11100" y="0"/>
                    <a:pt x="9878" y="1018"/>
                    <a:pt x="9878" y="2274"/>
                  </a:cubicBezTo>
                  <a:cubicBezTo>
                    <a:pt x="9878" y="2784"/>
                    <a:pt x="10082" y="3253"/>
                    <a:pt x="10423" y="3632"/>
                  </a:cubicBezTo>
                  <a:lnTo>
                    <a:pt x="0" y="3632"/>
                  </a:lnTo>
                  <a:cubicBezTo>
                    <a:pt x="0" y="3632"/>
                    <a:pt x="0" y="3632"/>
                    <a:pt x="0" y="3632"/>
                  </a:cubicBezTo>
                  <a:cubicBezTo>
                    <a:pt x="0" y="13556"/>
                    <a:pt x="9655" y="21600"/>
                    <a:pt x="21565" y="21600"/>
                  </a:cubicBezTo>
                  <a:cubicBezTo>
                    <a:pt x="21577" y="21600"/>
                    <a:pt x="21588" y="21600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Shape 1055"/>
            <p:cNvSpPr/>
            <p:nvPr/>
          </p:nvSpPr>
          <p:spPr>
            <a:xfrm rot="21537488">
              <a:off x="6664573" y="4683387"/>
              <a:ext cx="161298" cy="293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sp>
        <p:nvSpPr>
          <p:cNvPr id="35" name="Text Placeholder 2"/>
          <p:cNvSpPr txBox="1"/>
          <p:nvPr/>
        </p:nvSpPr>
        <p:spPr>
          <a:xfrm>
            <a:off x="8092776" y="2125055"/>
            <a:ext cx="227677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en-GB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03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291438" y="4363542"/>
            <a:ext cx="207811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zh-CN" altLang="en-US" sz="14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 Placeholder 2"/>
          <p:cNvSpPr txBox="1"/>
          <p:nvPr/>
        </p:nvSpPr>
        <p:spPr>
          <a:xfrm>
            <a:off x="8092776" y="4046171"/>
            <a:ext cx="227677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40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en-GB" sz="140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04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Placeholder 2"/>
          <p:cNvSpPr txBox="1"/>
          <p:nvPr/>
        </p:nvSpPr>
        <p:spPr>
          <a:xfrm>
            <a:off x="1216338" y="2125055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en-GB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01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 Placeholder 2"/>
          <p:cNvSpPr txBox="1"/>
          <p:nvPr/>
        </p:nvSpPr>
        <p:spPr>
          <a:xfrm>
            <a:off x="1249132" y="4046171"/>
            <a:ext cx="2284400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en-GB" sz="140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02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56243" y="2460798"/>
            <a:ext cx="21133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zh-CN" altLang="en-US" sz="14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51534" y="4323074"/>
            <a:ext cx="207811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4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16339" y="2420330"/>
            <a:ext cx="21133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4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44" name="Subtitle 9"/>
            <p:cNvSpPr txBox="1"/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755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/>
                </a:defRPr>
              </a:lvl1pPr>
              <a:lvl2pPr marL="1087755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2pPr>
              <a:lvl3pPr marL="2174875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3pPr>
              <a:lvl4pPr marL="3262630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4pPr>
              <a:lvl5pPr marL="4349750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5pPr>
              <a:lvl6pPr marL="5437505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25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380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00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80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35" grpId="0" build="p"/>
      <p:bldP spid="36" grpId="0"/>
      <p:bldP spid="37" grpId="0" build="p"/>
      <p:bldP spid="38" grpId="0" build="p"/>
      <p:bldP spid="39" grpId="0" build="p"/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/>
          <p:cNvPicPr>
            <a:picLocks noChangeAspect="1" noChangeArrowheads="1"/>
          </p:cNvPicPr>
          <p:nvPr/>
        </p:nvPicPr>
        <p:blipFill rotWithShape="1">
          <a:blip r:embed="rId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" b="1362"/>
          <a:stretch>
            <a:fillRect/>
          </a:stretch>
        </p:blipFill>
        <p:spPr bwMode="auto">
          <a:xfrm>
            <a:off x="1337926" y="1968241"/>
            <a:ext cx="9031623" cy="2196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15"/>
          <p:cNvSpPr/>
          <p:nvPr/>
        </p:nvSpPr>
        <p:spPr bwMode="auto">
          <a:xfrm rot="16200000">
            <a:off x="1358347" y="1944068"/>
            <a:ext cx="2202060" cy="224290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kern="0" dirty="0" smtClean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panose="020B0502020104020203" charset="0"/>
            </a:endParaRPr>
          </a:p>
        </p:txBody>
      </p:sp>
      <p:sp>
        <p:nvSpPr>
          <p:cNvPr id="10" name="AutoShape 16"/>
          <p:cNvSpPr/>
          <p:nvPr/>
        </p:nvSpPr>
        <p:spPr bwMode="auto">
          <a:xfrm rot="16200000">
            <a:off x="5886912" y="1944068"/>
            <a:ext cx="2202060" cy="224290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chemeClr val="accent3">
              <a:alpha val="79999"/>
            </a:schemeClr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panose="020B0502020104020203" charset="0"/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533" y="2638008"/>
            <a:ext cx="1056190" cy="88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8"/>
          <p:cNvGrpSpPr/>
          <p:nvPr/>
        </p:nvGrpSpPr>
        <p:grpSpPr bwMode="auto">
          <a:xfrm>
            <a:off x="1341675" y="4368305"/>
            <a:ext cx="1974356" cy="1104030"/>
            <a:chOff x="0" y="0"/>
            <a:chExt cx="2632" cy="1472"/>
          </a:xfrm>
        </p:grpSpPr>
        <p:sp>
          <p:nvSpPr>
            <p:cNvPr id="13" name="Rectangle 19"/>
            <p:cNvSpPr/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sz="11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4" name="Rectangle 20"/>
            <p:cNvSpPr/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zh-CN" altLang="en-US" sz="19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5" name="Group 21"/>
          <p:cNvGrpSpPr/>
          <p:nvPr/>
        </p:nvGrpSpPr>
        <p:grpSpPr bwMode="auto">
          <a:xfrm>
            <a:off x="3610084" y="4368305"/>
            <a:ext cx="1974356" cy="1104030"/>
            <a:chOff x="0" y="0"/>
            <a:chExt cx="2632" cy="1472"/>
          </a:xfrm>
        </p:grpSpPr>
        <p:sp>
          <p:nvSpPr>
            <p:cNvPr id="16" name="Rectangle 22"/>
            <p:cNvSpPr/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7" name="Rectangle 23"/>
            <p:cNvSpPr/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zh-CN" altLang="en-US" sz="1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8" name="Group 24"/>
          <p:cNvGrpSpPr/>
          <p:nvPr/>
        </p:nvGrpSpPr>
        <p:grpSpPr bwMode="auto">
          <a:xfrm>
            <a:off x="5884494" y="4368305"/>
            <a:ext cx="1974356" cy="1104030"/>
            <a:chOff x="0" y="0"/>
            <a:chExt cx="2632" cy="1472"/>
          </a:xfrm>
        </p:grpSpPr>
        <p:sp>
          <p:nvSpPr>
            <p:cNvPr id="19" name="Rectangle 25"/>
            <p:cNvSpPr/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0" name="Rectangle 26"/>
            <p:cNvSpPr/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zh-CN" altLang="en-US" sz="1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1" name="Group 27"/>
          <p:cNvGrpSpPr/>
          <p:nvPr/>
        </p:nvGrpSpPr>
        <p:grpSpPr bwMode="auto">
          <a:xfrm>
            <a:off x="8152902" y="4368305"/>
            <a:ext cx="1974356" cy="1104030"/>
            <a:chOff x="0" y="0"/>
            <a:chExt cx="2632" cy="1472"/>
          </a:xfrm>
        </p:grpSpPr>
        <p:sp>
          <p:nvSpPr>
            <p:cNvPr id="22" name="Rectangle 28"/>
            <p:cNvSpPr/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3" name="Rectangle 29"/>
            <p:cNvSpPr/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zh-CN" altLang="en-US" sz="19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pic>
        <p:nvPicPr>
          <p:cNvPr id="24" name="Picture 3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916" y="2711511"/>
            <a:ext cx="1314237" cy="739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385" y="2632758"/>
            <a:ext cx="684123" cy="89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056" y="2634258"/>
            <a:ext cx="536347" cy="8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组合 26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28" name="Subtitle 9"/>
            <p:cNvSpPr txBox="1"/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755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/>
                </a:defRPr>
              </a:lvl1pPr>
              <a:lvl2pPr marL="1087755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2pPr>
              <a:lvl3pPr marL="2174875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3pPr>
              <a:lvl4pPr marL="3262630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4pPr>
              <a:lvl5pPr marL="4349750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5pPr>
              <a:lvl6pPr marL="5437505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25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380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00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162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13" name="Picture 4" descr="F:\C\PPT\PPT\企业PPT\PPT\目录\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655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02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7" name="Subtitle 9"/>
          <p:cNvSpPr txBox="1"/>
          <p:nvPr/>
        </p:nvSpPr>
        <p:spPr>
          <a:xfrm>
            <a:off x="4536901" y="2808039"/>
            <a:ext cx="5760640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</a:rPr>
              <a:t>工作完成情况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  <a:endParaRPr lang="en-US" altLang="zh-CN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95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/>
      <p:bldP spid="17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1641465" y="2263950"/>
            <a:ext cx="5442604" cy="1032418"/>
            <a:chOff x="1552575" y="2407000"/>
            <a:chExt cx="5442604" cy="1032418"/>
          </a:xfrm>
        </p:grpSpPr>
        <p:sp>
          <p:nvSpPr>
            <p:cNvPr id="9" name="Shape 1664"/>
            <p:cNvSpPr/>
            <p:nvPr/>
          </p:nvSpPr>
          <p:spPr>
            <a:xfrm rot="5400000">
              <a:off x="4087021" y="531261"/>
              <a:ext cx="1029733" cy="478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078"/>
                  </a:moveTo>
                  <a:lnTo>
                    <a:pt x="21600" y="0"/>
                  </a:lnTo>
                  <a:lnTo>
                    <a:pt x="12326" y="1995"/>
                  </a:lnTo>
                  <a:lnTo>
                    <a:pt x="12342" y="13028"/>
                  </a:lnTo>
                  <a:lnTo>
                    <a:pt x="12326" y="13028"/>
                  </a:lnTo>
                  <a:lnTo>
                    <a:pt x="39" y="14799"/>
                  </a:lnTo>
                  <a:lnTo>
                    <a:pt x="0" y="14799"/>
                  </a:lnTo>
                  <a:lnTo>
                    <a:pt x="0" y="21600"/>
                  </a:lnTo>
                  <a:lnTo>
                    <a:pt x="15442" y="21600"/>
                  </a:lnTo>
                  <a:lnTo>
                    <a:pt x="15442" y="14804"/>
                  </a:lnTo>
                  <a:lnTo>
                    <a:pt x="21425" y="13078"/>
                  </a:lnTo>
                  <a:cubicBezTo>
                    <a:pt x="21425" y="13078"/>
                    <a:pt x="21600" y="13078"/>
                    <a:pt x="21600" y="13078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665"/>
            <p:cNvSpPr/>
            <p:nvPr/>
          </p:nvSpPr>
          <p:spPr>
            <a:xfrm>
              <a:off x="1552575" y="2407000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1" name="Group 2"/>
          <p:cNvGrpSpPr/>
          <p:nvPr/>
        </p:nvGrpSpPr>
        <p:grpSpPr>
          <a:xfrm>
            <a:off x="1641465" y="3150844"/>
            <a:ext cx="5934074" cy="745789"/>
            <a:chOff x="1552575" y="3293894"/>
            <a:chExt cx="5934074" cy="745789"/>
          </a:xfrm>
        </p:grpSpPr>
        <p:sp>
          <p:nvSpPr>
            <p:cNvPr id="12" name="Shape 1669"/>
            <p:cNvSpPr/>
            <p:nvPr/>
          </p:nvSpPr>
          <p:spPr>
            <a:xfrm rot="5400000">
              <a:off x="4500311" y="1053344"/>
              <a:ext cx="744446" cy="5228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9" y="15363"/>
                  </a:moveTo>
                  <a:lnTo>
                    <a:pt x="21490" y="13752"/>
                  </a:lnTo>
                  <a:lnTo>
                    <a:pt x="21490" y="0"/>
                  </a:lnTo>
                  <a:lnTo>
                    <a:pt x="8518" y="1825"/>
                  </a:lnTo>
                  <a:lnTo>
                    <a:pt x="8518" y="13752"/>
                  </a:lnTo>
                  <a:lnTo>
                    <a:pt x="8518" y="13752"/>
                  </a:lnTo>
                  <a:lnTo>
                    <a:pt x="81" y="15363"/>
                  </a:lnTo>
                  <a:lnTo>
                    <a:pt x="11" y="15363"/>
                  </a:lnTo>
                  <a:lnTo>
                    <a:pt x="11" y="15376"/>
                  </a:lnTo>
                  <a:lnTo>
                    <a:pt x="0" y="15378"/>
                  </a:lnTo>
                  <a:lnTo>
                    <a:pt x="11" y="15378"/>
                  </a:lnTo>
                  <a:lnTo>
                    <a:pt x="11" y="21600"/>
                  </a:lnTo>
                  <a:lnTo>
                    <a:pt x="21600" y="21600"/>
                  </a:lnTo>
                  <a:lnTo>
                    <a:pt x="21600" y="15363"/>
                  </a:lnTo>
                  <a:cubicBezTo>
                    <a:pt x="21600" y="15363"/>
                    <a:pt x="21599" y="15363"/>
                    <a:pt x="21599" y="15363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670"/>
            <p:cNvSpPr/>
            <p:nvPr/>
          </p:nvSpPr>
          <p:spPr>
            <a:xfrm>
              <a:off x="1552575" y="3293894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4" name="Group 3"/>
          <p:cNvGrpSpPr/>
          <p:nvPr/>
        </p:nvGrpSpPr>
        <p:grpSpPr>
          <a:xfrm>
            <a:off x="1641465" y="4033326"/>
            <a:ext cx="5934075" cy="744446"/>
            <a:chOff x="1552575" y="4176376"/>
            <a:chExt cx="5934075" cy="744446"/>
          </a:xfrm>
        </p:grpSpPr>
        <p:sp>
          <p:nvSpPr>
            <p:cNvPr id="15" name="Shape 1674"/>
            <p:cNvSpPr/>
            <p:nvPr/>
          </p:nvSpPr>
          <p:spPr>
            <a:xfrm rot="5400000">
              <a:off x="4504723" y="1934483"/>
              <a:ext cx="735623" cy="5228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2" y="15373"/>
                  </a:moveTo>
                  <a:lnTo>
                    <a:pt x="12874" y="13752"/>
                  </a:lnTo>
                  <a:lnTo>
                    <a:pt x="12874" y="1814"/>
                  </a:lnTo>
                  <a:lnTo>
                    <a:pt x="0" y="0"/>
                  </a:lnTo>
                  <a:lnTo>
                    <a:pt x="0" y="13779"/>
                  </a:lnTo>
                  <a:lnTo>
                    <a:pt x="2" y="13779"/>
                  </a:lnTo>
                  <a:lnTo>
                    <a:pt x="111" y="15373"/>
                  </a:lnTo>
                  <a:lnTo>
                    <a:pt x="2" y="15373"/>
                  </a:lnTo>
                  <a:lnTo>
                    <a:pt x="2" y="21600"/>
                  </a:lnTo>
                  <a:lnTo>
                    <a:pt x="21600" y="21600"/>
                  </a:lnTo>
                  <a:lnTo>
                    <a:pt x="21600" y="15373"/>
                  </a:lnTo>
                  <a:cubicBezTo>
                    <a:pt x="21600" y="15373"/>
                    <a:pt x="21532" y="15373"/>
                    <a:pt x="21532" y="15373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1675"/>
            <p:cNvSpPr/>
            <p:nvPr/>
          </p:nvSpPr>
          <p:spPr>
            <a:xfrm>
              <a:off x="1552575" y="4176376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7" name="Group 4"/>
          <p:cNvGrpSpPr/>
          <p:nvPr/>
        </p:nvGrpSpPr>
        <p:grpSpPr>
          <a:xfrm>
            <a:off x="1641465" y="4613325"/>
            <a:ext cx="5442604" cy="1042518"/>
            <a:chOff x="1552575" y="4756375"/>
            <a:chExt cx="5442604" cy="1042518"/>
          </a:xfrm>
        </p:grpSpPr>
        <p:sp>
          <p:nvSpPr>
            <p:cNvPr id="18" name="Shape 1679"/>
            <p:cNvSpPr/>
            <p:nvPr/>
          </p:nvSpPr>
          <p:spPr>
            <a:xfrm rot="5400000">
              <a:off x="4081932" y="2880436"/>
              <a:ext cx="1037307" cy="4789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05" y="14802"/>
                  </a:moveTo>
                  <a:lnTo>
                    <a:pt x="9188" y="13032"/>
                  </a:lnTo>
                  <a:lnTo>
                    <a:pt x="9188" y="2006"/>
                  </a:lnTo>
                  <a:lnTo>
                    <a:pt x="22" y="0"/>
                  </a:lnTo>
                  <a:lnTo>
                    <a:pt x="22" y="13032"/>
                  </a:lnTo>
                  <a:lnTo>
                    <a:pt x="0" y="13032"/>
                  </a:lnTo>
                  <a:lnTo>
                    <a:pt x="22" y="13039"/>
                  </a:lnTo>
                  <a:lnTo>
                    <a:pt x="22" y="13062"/>
                  </a:lnTo>
                  <a:lnTo>
                    <a:pt x="104" y="13062"/>
                  </a:lnTo>
                  <a:lnTo>
                    <a:pt x="6144" y="14808"/>
                  </a:lnTo>
                  <a:lnTo>
                    <a:pt x="6271" y="14808"/>
                  </a:lnTo>
                  <a:lnTo>
                    <a:pt x="6271" y="21600"/>
                  </a:lnTo>
                  <a:lnTo>
                    <a:pt x="21600" y="21600"/>
                  </a:lnTo>
                  <a:lnTo>
                    <a:pt x="21600" y="14802"/>
                  </a:lnTo>
                  <a:cubicBezTo>
                    <a:pt x="21600" y="14802"/>
                    <a:pt x="21405" y="14802"/>
                    <a:pt x="21405" y="1480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9" name="Shape 1680"/>
            <p:cNvSpPr/>
            <p:nvPr/>
          </p:nvSpPr>
          <p:spPr>
            <a:xfrm>
              <a:off x="1552575" y="5054446"/>
              <a:ext cx="775215" cy="744447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20" name="Shape 1684"/>
          <p:cNvSpPr/>
          <p:nvPr/>
        </p:nvSpPr>
        <p:spPr>
          <a:xfrm>
            <a:off x="2919756" y="2477193"/>
            <a:ext cx="361315" cy="317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41" y="15188"/>
                </a:moveTo>
                <a:cubicBezTo>
                  <a:pt x="8905" y="14174"/>
                  <a:pt x="8222" y="13317"/>
                  <a:pt x="8222" y="11485"/>
                </a:cubicBezTo>
                <a:cubicBezTo>
                  <a:pt x="8222" y="10385"/>
                  <a:pt x="8875" y="10744"/>
                  <a:pt x="9161" y="8730"/>
                </a:cubicBezTo>
                <a:cubicBezTo>
                  <a:pt x="9279" y="7894"/>
                  <a:pt x="9855" y="8716"/>
                  <a:pt x="9966" y="6808"/>
                </a:cubicBezTo>
                <a:cubicBezTo>
                  <a:pt x="9966" y="6047"/>
                  <a:pt x="9651" y="5858"/>
                  <a:pt x="9651" y="5858"/>
                </a:cubicBezTo>
                <a:cubicBezTo>
                  <a:pt x="9651" y="5858"/>
                  <a:pt x="9811" y="4733"/>
                  <a:pt x="9873" y="3867"/>
                </a:cubicBezTo>
                <a:cubicBezTo>
                  <a:pt x="9951" y="2788"/>
                  <a:pt x="9396" y="0"/>
                  <a:pt x="6431" y="0"/>
                </a:cubicBezTo>
                <a:cubicBezTo>
                  <a:pt x="3466" y="0"/>
                  <a:pt x="2909" y="2788"/>
                  <a:pt x="2987" y="3867"/>
                </a:cubicBezTo>
                <a:cubicBezTo>
                  <a:pt x="3050" y="4733"/>
                  <a:pt x="3210" y="5858"/>
                  <a:pt x="3210" y="5858"/>
                </a:cubicBezTo>
                <a:cubicBezTo>
                  <a:pt x="3210" y="5858"/>
                  <a:pt x="2895" y="6047"/>
                  <a:pt x="2895" y="6808"/>
                </a:cubicBezTo>
                <a:cubicBezTo>
                  <a:pt x="3005" y="8716"/>
                  <a:pt x="3582" y="7894"/>
                  <a:pt x="3700" y="8730"/>
                </a:cubicBezTo>
                <a:cubicBezTo>
                  <a:pt x="3987" y="10744"/>
                  <a:pt x="4639" y="10385"/>
                  <a:pt x="4639" y="11485"/>
                </a:cubicBezTo>
                <a:cubicBezTo>
                  <a:pt x="4639" y="13317"/>
                  <a:pt x="3956" y="14174"/>
                  <a:pt x="1819" y="15188"/>
                </a:cubicBezTo>
                <a:cubicBezTo>
                  <a:pt x="1169" y="15497"/>
                  <a:pt x="0" y="15976"/>
                  <a:pt x="0" y="17129"/>
                </a:cubicBezTo>
                <a:lnTo>
                  <a:pt x="0" y="21600"/>
                </a:lnTo>
                <a:lnTo>
                  <a:pt x="15005" y="21600"/>
                </a:lnTo>
                <a:cubicBezTo>
                  <a:pt x="15005" y="21600"/>
                  <a:pt x="15005" y="18955"/>
                  <a:pt x="15005" y="18248"/>
                </a:cubicBezTo>
                <a:cubicBezTo>
                  <a:pt x="15005" y="17196"/>
                  <a:pt x="13184" y="16207"/>
                  <a:pt x="11041" y="15188"/>
                </a:cubicBezTo>
                <a:close/>
                <a:moveTo>
                  <a:pt x="21600" y="21600"/>
                </a:moveTo>
                <a:cubicBezTo>
                  <a:pt x="21600" y="21600"/>
                  <a:pt x="21557" y="16953"/>
                  <a:pt x="21307" y="16471"/>
                </a:cubicBezTo>
                <a:cubicBezTo>
                  <a:pt x="20935" y="15754"/>
                  <a:pt x="20071" y="15261"/>
                  <a:pt x="18463" y="14498"/>
                </a:cubicBezTo>
                <a:cubicBezTo>
                  <a:pt x="16861" y="13736"/>
                  <a:pt x="16349" y="13094"/>
                  <a:pt x="16349" y="11720"/>
                </a:cubicBezTo>
                <a:cubicBezTo>
                  <a:pt x="16349" y="10894"/>
                  <a:pt x="16838" y="11164"/>
                  <a:pt x="17053" y="9653"/>
                </a:cubicBezTo>
                <a:cubicBezTo>
                  <a:pt x="17142" y="9026"/>
                  <a:pt x="17574" y="9643"/>
                  <a:pt x="17657" y="8212"/>
                </a:cubicBezTo>
                <a:cubicBezTo>
                  <a:pt x="17657" y="7642"/>
                  <a:pt x="17420" y="7499"/>
                  <a:pt x="17420" y="7499"/>
                </a:cubicBezTo>
                <a:cubicBezTo>
                  <a:pt x="17420" y="7499"/>
                  <a:pt x="17541" y="6656"/>
                  <a:pt x="17588" y="6006"/>
                </a:cubicBezTo>
                <a:cubicBezTo>
                  <a:pt x="17646" y="5197"/>
                  <a:pt x="17229" y="3106"/>
                  <a:pt x="15005" y="3106"/>
                </a:cubicBezTo>
                <a:cubicBezTo>
                  <a:pt x="12781" y="3106"/>
                  <a:pt x="12365" y="5197"/>
                  <a:pt x="12422" y="6006"/>
                </a:cubicBezTo>
                <a:cubicBezTo>
                  <a:pt x="12469" y="6656"/>
                  <a:pt x="12589" y="7499"/>
                  <a:pt x="12589" y="7499"/>
                </a:cubicBezTo>
                <a:cubicBezTo>
                  <a:pt x="12589" y="7499"/>
                  <a:pt x="12353" y="7642"/>
                  <a:pt x="12353" y="8212"/>
                </a:cubicBezTo>
                <a:cubicBezTo>
                  <a:pt x="12437" y="9643"/>
                  <a:pt x="12868" y="9026"/>
                  <a:pt x="12957" y="9653"/>
                </a:cubicBezTo>
                <a:cubicBezTo>
                  <a:pt x="13173" y="11164"/>
                  <a:pt x="13662" y="10894"/>
                  <a:pt x="13662" y="11720"/>
                </a:cubicBezTo>
                <a:cubicBezTo>
                  <a:pt x="13662" y="12655"/>
                  <a:pt x="13424" y="13250"/>
                  <a:pt x="12768" y="13776"/>
                </a:cubicBezTo>
                <a:cubicBezTo>
                  <a:pt x="16268" y="15766"/>
                  <a:pt x="16737" y="16172"/>
                  <a:pt x="16737" y="17952"/>
                </a:cubicBezTo>
                <a:lnTo>
                  <a:pt x="16737" y="21600"/>
                </a:lnTo>
                <a:cubicBezTo>
                  <a:pt x="16737" y="2160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1" name="Shape 1687"/>
          <p:cNvSpPr/>
          <p:nvPr/>
        </p:nvSpPr>
        <p:spPr>
          <a:xfrm>
            <a:off x="2919756" y="3342396"/>
            <a:ext cx="361315" cy="361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79" y="19547"/>
                </a:moveTo>
                <a:lnTo>
                  <a:pt x="11679" y="14693"/>
                </a:lnTo>
                <a:lnTo>
                  <a:pt x="9921" y="14693"/>
                </a:lnTo>
                <a:lnTo>
                  <a:pt x="9921" y="19547"/>
                </a:lnTo>
                <a:cubicBezTo>
                  <a:pt x="5768" y="19134"/>
                  <a:pt x="2465" y="15832"/>
                  <a:pt x="2052" y="11679"/>
                </a:cubicBezTo>
                <a:lnTo>
                  <a:pt x="6907" y="11679"/>
                </a:lnTo>
                <a:lnTo>
                  <a:pt x="6907" y="9921"/>
                </a:lnTo>
                <a:lnTo>
                  <a:pt x="2052" y="9921"/>
                </a:lnTo>
                <a:cubicBezTo>
                  <a:pt x="2465" y="5768"/>
                  <a:pt x="5768" y="2466"/>
                  <a:pt x="9921" y="2054"/>
                </a:cubicBezTo>
                <a:lnTo>
                  <a:pt x="9921" y="6907"/>
                </a:lnTo>
                <a:lnTo>
                  <a:pt x="11679" y="6907"/>
                </a:lnTo>
                <a:lnTo>
                  <a:pt x="11679" y="2054"/>
                </a:lnTo>
                <a:cubicBezTo>
                  <a:pt x="15832" y="2466"/>
                  <a:pt x="19135" y="5768"/>
                  <a:pt x="19548" y="9921"/>
                </a:cubicBezTo>
                <a:lnTo>
                  <a:pt x="14693" y="9921"/>
                </a:lnTo>
                <a:lnTo>
                  <a:pt x="14693" y="11679"/>
                </a:lnTo>
                <a:lnTo>
                  <a:pt x="19548" y="11679"/>
                </a:lnTo>
                <a:cubicBezTo>
                  <a:pt x="19135" y="15832"/>
                  <a:pt x="15832" y="19134"/>
                  <a:pt x="11679" y="19547"/>
                </a:cubicBezTo>
                <a:close/>
                <a:moveTo>
                  <a:pt x="10799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799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2" name="Shape 1690"/>
          <p:cNvSpPr/>
          <p:nvPr/>
        </p:nvSpPr>
        <p:spPr>
          <a:xfrm>
            <a:off x="2927774" y="4223344"/>
            <a:ext cx="345279" cy="361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1693"/>
          <p:cNvSpPr/>
          <p:nvPr/>
        </p:nvSpPr>
        <p:spPr>
          <a:xfrm>
            <a:off x="2920607" y="5102949"/>
            <a:ext cx="359614" cy="361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27540" y="2952055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27540" y="3532696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27540" y="4135834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27540" y="4716475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80639" y="2085047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51755" y="3095432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48050" y="4327717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84890" y="5347627"/>
            <a:ext cx="2817383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Placeholder 2"/>
          <p:cNvSpPr txBox="1"/>
          <p:nvPr/>
        </p:nvSpPr>
        <p:spPr>
          <a:xfrm>
            <a:off x="1641465" y="2273571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GB" sz="2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Placeholder 2"/>
          <p:cNvSpPr txBox="1"/>
          <p:nvPr/>
        </p:nvSpPr>
        <p:spPr>
          <a:xfrm>
            <a:off x="1641464" y="3150072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GB" sz="2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Placeholder 2"/>
          <p:cNvSpPr txBox="1"/>
          <p:nvPr/>
        </p:nvSpPr>
        <p:spPr>
          <a:xfrm>
            <a:off x="1639596" y="4038184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GB" sz="2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 Placeholder 2"/>
          <p:cNvSpPr txBox="1"/>
          <p:nvPr/>
        </p:nvSpPr>
        <p:spPr>
          <a:xfrm>
            <a:off x="1639595" y="4914685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GB" sz="2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Subtitle 9"/>
          <p:cNvSpPr txBox="1"/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25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build="p"/>
      <p:bldP spid="33" grpId="0" build="p"/>
      <p:bldP spid="34" grpId="0" build="p"/>
      <p:bldP spid="3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056"/>
          <p:cNvSpPr/>
          <p:nvPr/>
        </p:nvSpPr>
        <p:spPr>
          <a:xfrm>
            <a:off x="1828917" y="2263519"/>
            <a:ext cx="7686314" cy="3712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08" y="215"/>
                </a:moveTo>
                <a:lnTo>
                  <a:pt x="18515" y="2111"/>
                </a:lnTo>
                <a:lnTo>
                  <a:pt x="11972" y="10428"/>
                </a:lnTo>
                <a:lnTo>
                  <a:pt x="8013" y="7302"/>
                </a:lnTo>
                <a:lnTo>
                  <a:pt x="0" y="17211"/>
                </a:lnTo>
                <a:lnTo>
                  <a:pt x="1642" y="21600"/>
                </a:lnTo>
                <a:lnTo>
                  <a:pt x="8648" y="10721"/>
                </a:lnTo>
                <a:lnTo>
                  <a:pt x="12228" y="13359"/>
                </a:lnTo>
                <a:lnTo>
                  <a:pt x="19035" y="3738"/>
                </a:lnTo>
                <a:lnTo>
                  <a:pt x="19906" y="6461"/>
                </a:lnTo>
                <a:lnTo>
                  <a:pt x="20553" y="4063"/>
                </a:lnTo>
                <a:lnTo>
                  <a:pt x="20938" y="2571"/>
                </a:lnTo>
                <a:lnTo>
                  <a:pt x="21600" y="0"/>
                </a:lnTo>
                <a:cubicBezTo>
                  <a:pt x="21600" y="0"/>
                  <a:pt x="17908" y="215"/>
                  <a:pt x="17908" y="21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2057"/>
          <p:cNvSpPr/>
          <p:nvPr/>
        </p:nvSpPr>
        <p:spPr>
          <a:xfrm>
            <a:off x="2227476" y="5114513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0" name="Shape 2060"/>
          <p:cNvSpPr/>
          <p:nvPr/>
        </p:nvSpPr>
        <p:spPr>
          <a:xfrm>
            <a:off x="4524682" y="3619029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1" name="Shape 2063"/>
          <p:cNvSpPr/>
          <p:nvPr/>
        </p:nvSpPr>
        <p:spPr>
          <a:xfrm>
            <a:off x="5900509" y="4061601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2" name="Shape 2066"/>
          <p:cNvSpPr/>
          <p:nvPr/>
        </p:nvSpPr>
        <p:spPr>
          <a:xfrm>
            <a:off x="8466013" y="2407688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6541" y="3489252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05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Placeholder 2"/>
          <p:cNvSpPr txBox="1"/>
          <p:nvPr/>
        </p:nvSpPr>
        <p:spPr>
          <a:xfrm>
            <a:off x="1301744" y="3131840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74641" y="2733773"/>
            <a:ext cx="2378100" cy="161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zh-CN" altLang="en-US" sz="105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Placeholder 2"/>
          <p:cNvSpPr txBox="1"/>
          <p:nvPr/>
        </p:nvSpPr>
        <p:spPr>
          <a:xfrm>
            <a:off x="3679844" y="2376361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74870" y="5114513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05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Placeholder 2"/>
          <p:cNvSpPr txBox="1"/>
          <p:nvPr/>
        </p:nvSpPr>
        <p:spPr>
          <a:xfrm>
            <a:off x="5480073" y="4757101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26181" y="3950917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05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 Placeholder 2"/>
          <p:cNvSpPr txBox="1"/>
          <p:nvPr/>
        </p:nvSpPr>
        <p:spPr>
          <a:xfrm>
            <a:off x="8331384" y="3593505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 Placeholder 2"/>
          <p:cNvSpPr txBox="1"/>
          <p:nvPr/>
        </p:nvSpPr>
        <p:spPr>
          <a:xfrm>
            <a:off x="2227476" y="5114513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 Placeholder 2"/>
          <p:cNvSpPr txBox="1"/>
          <p:nvPr/>
        </p:nvSpPr>
        <p:spPr>
          <a:xfrm>
            <a:off x="4521893" y="3617622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Placeholder 2"/>
          <p:cNvSpPr txBox="1"/>
          <p:nvPr/>
        </p:nvSpPr>
        <p:spPr>
          <a:xfrm>
            <a:off x="5900975" y="4060993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 Placeholder 2"/>
          <p:cNvSpPr txBox="1"/>
          <p:nvPr/>
        </p:nvSpPr>
        <p:spPr>
          <a:xfrm>
            <a:off x="8466106" y="2407688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Subtitle 9"/>
          <p:cNvSpPr txBox="1"/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62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 build="p"/>
      <p:bldP spid="15" grpId="0"/>
      <p:bldP spid="16" grpId="0" build="p"/>
      <p:bldP spid="17" grpId="0"/>
      <p:bldP spid="18" grpId="0" build="p"/>
      <p:bldP spid="19" grpId="0"/>
      <p:bldP spid="20" grpId="0" build="p"/>
      <p:bldP spid="21" grpId="0" build="p"/>
      <p:bldP spid="22" grpId="0" build="p"/>
      <p:bldP spid="23" grpId="0" build="p"/>
      <p:bldP spid="2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auto">
          <a:xfrm>
            <a:off x="0" y="1943943"/>
            <a:ext cx="11522075" cy="4536232"/>
          </a:xfrm>
          <a:prstGeom prst="rect">
            <a:avLst/>
          </a:prstGeom>
          <a:solidFill>
            <a:schemeClr val="accent2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5214" tIns="57607" rIns="115214" bIns="57607" numCol="1" rtlCol="0" anchor="t" anchorCtr="0" compatLnSpc="1"/>
          <a:lstStyle/>
          <a:p>
            <a:pPr algn="ctr" defTabSz="115189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1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panose="020B0502020104020203" charset="0"/>
            </a:endParaRPr>
          </a:p>
        </p:txBody>
      </p:sp>
      <p:cxnSp>
        <p:nvCxnSpPr>
          <p:cNvPr id="9" name="Elbow Connector 91"/>
          <p:cNvCxnSpPr/>
          <p:nvPr/>
        </p:nvCxnSpPr>
        <p:spPr>
          <a:xfrm rot="5400000" flipH="1" flipV="1">
            <a:off x="2858375" y="383715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0" name="Elbow Connector 92"/>
          <p:cNvCxnSpPr/>
          <p:nvPr/>
        </p:nvCxnSpPr>
        <p:spPr>
          <a:xfrm rot="16200000" flipH="1">
            <a:off x="4806818" y="4620296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1" name="Elbow Connector 93"/>
          <p:cNvCxnSpPr/>
          <p:nvPr/>
        </p:nvCxnSpPr>
        <p:spPr>
          <a:xfrm rot="5400000" flipH="1" flipV="1">
            <a:off x="6763089" y="383715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2" name="Elbow Connector 94"/>
          <p:cNvCxnSpPr/>
          <p:nvPr/>
        </p:nvCxnSpPr>
        <p:spPr>
          <a:xfrm rot="16200000" flipH="1">
            <a:off x="4804228" y="2404177"/>
            <a:ext cx="2083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3" name="Elbow Connector 95"/>
          <p:cNvCxnSpPr/>
          <p:nvPr/>
        </p:nvCxnSpPr>
        <p:spPr>
          <a:xfrm rot="5400000" flipH="1" flipV="1">
            <a:off x="6762305" y="1613039"/>
            <a:ext cx="17220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4" name="Elbow Connector 96"/>
          <p:cNvCxnSpPr/>
          <p:nvPr/>
        </p:nvCxnSpPr>
        <p:spPr>
          <a:xfrm rot="16200000" flipH="1">
            <a:off x="8716768" y="2404180"/>
            <a:ext cx="2083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5" name="Elbow Connector 97"/>
          <p:cNvCxnSpPr>
            <a:stCxn id="60" idx="6"/>
            <a:endCxn id="72" idx="2"/>
          </p:cNvCxnSpPr>
          <p:nvPr/>
        </p:nvCxnSpPr>
        <p:spPr>
          <a:xfrm flipH="1">
            <a:off x="1492105" y="2981438"/>
            <a:ext cx="8598008" cy="2232118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6" name="Elbow Connector 98"/>
          <p:cNvCxnSpPr/>
          <p:nvPr/>
        </p:nvCxnSpPr>
        <p:spPr>
          <a:xfrm rot="5400000" flipH="1" flipV="1">
            <a:off x="2849762" y="1613039"/>
            <a:ext cx="17220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7" name="Elbow Connector 99"/>
          <p:cNvCxnSpPr/>
          <p:nvPr/>
        </p:nvCxnSpPr>
        <p:spPr>
          <a:xfrm rot="16200000" flipH="1">
            <a:off x="8716019" y="462029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grpSp>
        <p:nvGrpSpPr>
          <p:cNvPr id="18" name="Group 4"/>
          <p:cNvGrpSpPr/>
          <p:nvPr/>
        </p:nvGrpSpPr>
        <p:grpSpPr>
          <a:xfrm>
            <a:off x="2221162" y="2447999"/>
            <a:ext cx="1227211" cy="886574"/>
            <a:chOff x="1714004" y="1597914"/>
            <a:chExt cx="973923" cy="703699"/>
          </a:xfrm>
        </p:grpSpPr>
        <p:sp>
          <p:nvSpPr>
            <p:cNvPr id="19" name="Rectangle 109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 01</a:t>
              </a: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 rot="16200000">
            <a:off x="917922" y="2783441"/>
            <a:ext cx="620419" cy="349038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rPr>
              <a:t>开始</a:t>
            </a:r>
            <a:endParaRPr lang="en-US" sz="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panose="020B0502020104020203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5400000">
            <a:off x="10028836" y="5031401"/>
            <a:ext cx="620419" cy="349038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rPr>
              <a:t>当前</a:t>
            </a:r>
            <a:endParaRPr lang="en-US" sz="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panose="020B0502020104020203" charset="0"/>
            </a:endParaRPr>
          </a:p>
        </p:txBody>
      </p:sp>
      <p:grpSp>
        <p:nvGrpSpPr>
          <p:cNvPr id="23" name="Group 158"/>
          <p:cNvGrpSpPr/>
          <p:nvPr/>
        </p:nvGrpSpPr>
        <p:grpSpPr>
          <a:xfrm>
            <a:off x="4177824" y="2447999"/>
            <a:ext cx="1227211" cy="886574"/>
            <a:chOff x="1714004" y="1597914"/>
            <a:chExt cx="973923" cy="703699"/>
          </a:xfrm>
        </p:grpSpPr>
        <p:sp>
          <p:nvSpPr>
            <p:cNvPr id="24" name="Rectangle 159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 02</a:t>
              </a: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26" name="Group 161"/>
          <p:cNvGrpSpPr/>
          <p:nvPr/>
        </p:nvGrpSpPr>
        <p:grpSpPr>
          <a:xfrm>
            <a:off x="6121077" y="2447999"/>
            <a:ext cx="1227211" cy="886574"/>
            <a:chOff x="1714004" y="1597914"/>
            <a:chExt cx="973923" cy="703699"/>
          </a:xfrm>
        </p:grpSpPr>
        <p:sp>
          <p:nvSpPr>
            <p:cNvPr id="27" name="Rectangle 162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 03</a:t>
              </a: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29" name="Group 164"/>
          <p:cNvGrpSpPr/>
          <p:nvPr/>
        </p:nvGrpSpPr>
        <p:grpSpPr>
          <a:xfrm>
            <a:off x="8137301" y="2447999"/>
            <a:ext cx="1227211" cy="886574"/>
            <a:chOff x="1714004" y="1597914"/>
            <a:chExt cx="973923" cy="703699"/>
          </a:xfrm>
        </p:grpSpPr>
        <p:sp>
          <p:nvSpPr>
            <p:cNvPr id="30" name="Rectangle 165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 04</a:t>
              </a: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32" name="Group 167"/>
          <p:cNvGrpSpPr/>
          <p:nvPr/>
        </p:nvGrpSpPr>
        <p:grpSpPr>
          <a:xfrm>
            <a:off x="2232645" y="4663462"/>
            <a:ext cx="1227211" cy="886574"/>
            <a:chOff x="1714004" y="1597914"/>
            <a:chExt cx="973923" cy="703699"/>
          </a:xfrm>
        </p:grpSpPr>
        <p:sp>
          <p:nvSpPr>
            <p:cNvPr id="33" name="Rectangle 168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14004" y="1597914"/>
              <a:ext cx="952328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 05</a:t>
              </a: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35" name="Group 170"/>
          <p:cNvGrpSpPr/>
          <p:nvPr/>
        </p:nvGrpSpPr>
        <p:grpSpPr>
          <a:xfrm>
            <a:off x="4176861" y="4663462"/>
            <a:ext cx="1227211" cy="886574"/>
            <a:chOff x="1714004" y="1597914"/>
            <a:chExt cx="973923" cy="703699"/>
          </a:xfrm>
        </p:grpSpPr>
        <p:sp>
          <p:nvSpPr>
            <p:cNvPr id="36" name="Rectangle 171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 06</a:t>
              </a: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38" name="Group 173"/>
          <p:cNvGrpSpPr/>
          <p:nvPr/>
        </p:nvGrpSpPr>
        <p:grpSpPr>
          <a:xfrm>
            <a:off x="6157310" y="4663462"/>
            <a:ext cx="1227211" cy="886574"/>
            <a:chOff x="1714004" y="1597914"/>
            <a:chExt cx="973923" cy="703699"/>
          </a:xfrm>
        </p:grpSpPr>
        <p:sp>
          <p:nvSpPr>
            <p:cNvPr id="39" name="Rectangle 174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 07</a:t>
              </a: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41" name="Group 176"/>
          <p:cNvGrpSpPr/>
          <p:nvPr/>
        </p:nvGrpSpPr>
        <p:grpSpPr>
          <a:xfrm>
            <a:off x="8134226" y="4663462"/>
            <a:ext cx="1227211" cy="886574"/>
            <a:chOff x="1714004" y="1597914"/>
            <a:chExt cx="973923" cy="703699"/>
          </a:xfrm>
        </p:grpSpPr>
        <p:sp>
          <p:nvSpPr>
            <p:cNvPr id="42" name="Rectangle 177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 08</a:t>
              </a: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44" name="Group 1"/>
          <p:cNvGrpSpPr/>
          <p:nvPr/>
        </p:nvGrpSpPr>
        <p:grpSpPr>
          <a:xfrm>
            <a:off x="1475478" y="2593361"/>
            <a:ext cx="776271" cy="776152"/>
            <a:chOff x="1122225" y="1713292"/>
            <a:chExt cx="616054" cy="616054"/>
          </a:xfrm>
        </p:grpSpPr>
        <p:sp>
          <p:nvSpPr>
            <p:cNvPr id="45" name="Oval 132"/>
            <p:cNvSpPr/>
            <p:nvPr/>
          </p:nvSpPr>
          <p:spPr>
            <a:xfrm>
              <a:off x="1122225" y="1713292"/>
              <a:ext cx="616054" cy="616054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46" name="Freeform 6"/>
            <p:cNvSpPr>
              <a:spLocks noEditPoints="1"/>
            </p:cNvSpPr>
            <p:nvPr/>
          </p:nvSpPr>
          <p:spPr bwMode="auto">
            <a:xfrm>
              <a:off x="1285043" y="1859394"/>
              <a:ext cx="296863" cy="323850"/>
            </a:xfrm>
            <a:custGeom>
              <a:avLst/>
              <a:gdLst>
                <a:gd name="T0" fmla="*/ 70 w 140"/>
                <a:gd name="T1" fmla="*/ 153 h 153"/>
                <a:gd name="T2" fmla="*/ 0 w 140"/>
                <a:gd name="T3" fmla="*/ 82 h 153"/>
                <a:gd name="T4" fmla="*/ 28 w 140"/>
                <a:gd name="T5" fmla="*/ 26 h 153"/>
                <a:gd name="T6" fmla="*/ 44 w 140"/>
                <a:gd name="T7" fmla="*/ 28 h 153"/>
                <a:gd name="T8" fmla="*/ 42 w 140"/>
                <a:gd name="T9" fmla="*/ 45 h 153"/>
                <a:gd name="T10" fmla="*/ 23 w 140"/>
                <a:gd name="T11" fmla="*/ 82 h 153"/>
                <a:gd name="T12" fmla="*/ 70 w 140"/>
                <a:gd name="T13" fmla="*/ 129 h 153"/>
                <a:gd name="T14" fmla="*/ 117 w 140"/>
                <a:gd name="T15" fmla="*/ 82 h 153"/>
                <a:gd name="T16" fmla="*/ 98 w 140"/>
                <a:gd name="T17" fmla="*/ 45 h 153"/>
                <a:gd name="T18" fmla="*/ 96 w 140"/>
                <a:gd name="T19" fmla="*/ 28 h 153"/>
                <a:gd name="T20" fmla="*/ 112 w 140"/>
                <a:gd name="T21" fmla="*/ 26 h 153"/>
                <a:gd name="T22" fmla="*/ 140 w 140"/>
                <a:gd name="T23" fmla="*/ 82 h 153"/>
                <a:gd name="T24" fmla="*/ 70 w 140"/>
                <a:gd name="T25" fmla="*/ 153 h 153"/>
                <a:gd name="T26" fmla="*/ 82 w 140"/>
                <a:gd name="T27" fmla="*/ 71 h 153"/>
                <a:gd name="T28" fmla="*/ 70 w 140"/>
                <a:gd name="T29" fmla="*/ 82 h 153"/>
                <a:gd name="T30" fmla="*/ 58 w 140"/>
                <a:gd name="T31" fmla="*/ 71 h 153"/>
                <a:gd name="T32" fmla="*/ 58 w 140"/>
                <a:gd name="T33" fmla="*/ 12 h 153"/>
                <a:gd name="T34" fmla="*/ 70 w 140"/>
                <a:gd name="T35" fmla="*/ 0 h 153"/>
                <a:gd name="T36" fmla="*/ 82 w 140"/>
                <a:gd name="T37" fmla="*/ 12 h 153"/>
                <a:gd name="T38" fmla="*/ 82 w 140"/>
                <a:gd name="T39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53">
                  <a:moveTo>
                    <a:pt x="70" y="153"/>
                  </a:moveTo>
                  <a:cubicBezTo>
                    <a:pt x="31" y="153"/>
                    <a:pt x="0" y="121"/>
                    <a:pt x="0" y="82"/>
                  </a:cubicBezTo>
                  <a:cubicBezTo>
                    <a:pt x="0" y="60"/>
                    <a:pt x="10" y="40"/>
                    <a:pt x="28" y="26"/>
                  </a:cubicBezTo>
                  <a:cubicBezTo>
                    <a:pt x="33" y="22"/>
                    <a:pt x="40" y="23"/>
                    <a:pt x="44" y="28"/>
                  </a:cubicBezTo>
                  <a:cubicBezTo>
                    <a:pt x="48" y="34"/>
                    <a:pt x="47" y="41"/>
                    <a:pt x="42" y="45"/>
                  </a:cubicBezTo>
                  <a:cubicBezTo>
                    <a:pt x="30" y="54"/>
                    <a:pt x="23" y="67"/>
                    <a:pt x="23" y="82"/>
                  </a:cubicBezTo>
                  <a:cubicBezTo>
                    <a:pt x="23" y="108"/>
                    <a:pt x="44" y="129"/>
                    <a:pt x="70" y="129"/>
                  </a:cubicBezTo>
                  <a:cubicBezTo>
                    <a:pt x="96" y="129"/>
                    <a:pt x="117" y="108"/>
                    <a:pt x="117" y="82"/>
                  </a:cubicBezTo>
                  <a:cubicBezTo>
                    <a:pt x="117" y="67"/>
                    <a:pt x="110" y="54"/>
                    <a:pt x="98" y="45"/>
                  </a:cubicBezTo>
                  <a:cubicBezTo>
                    <a:pt x="93" y="41"/>
                    <a:pt x="92" y="34"/>
                    <a:pt x="96" y="28"/>
                  </a:cubicBezTo>
                  <a:cubicBezTo>
                    <a:pt x="100" y="23"/>
                    <a:pt x="107" y="22"/>
                    <a:pt x="112" y="26"/>
                  </a:cubicBezTo>
                  <a:cubicBezTo>
                    <a:pt x="130" y="40"/>
                    <a:pt x="140" y="60"/>
                    <a:pt x="140" y="82"/>
                  </a:cubicBezTo>
                  <a:cubicBezTo>
                    <a:pt x="140" y="121"/>
                    <a:pt x="109" y="153"/>
                    <a:pt x="70" y="153"/>
                  </a:cubicBezTo>
                  <a:close/>
                  <a:moveTo>
                    <a:pt x="82" y="71"/>
                  </a:moveTo>
                  <a:cubicBezTo>
                    <a:pt x="82" y="77"/>
                    <a:pt x="77" y="82"/>
                    <a:pt x="70" y="82"/>
                  </a:cubicBezTo>
                  <a:cubicBezTo>
                    <a:pt x="64" y="82"/>
                    <a:pt x="58" y="77"/>
                    <a:pt x="58" y="7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6"/>
                    <a:pt x="64" y="0"/>
                    <a:pt x="70" y="0"/>
                  </a:cubicBezTo>
                  <a:cubicBezTo>
                    <a:pt x="77" y="0"/>
                    <a:pt x="82" y="6"/>
                    <a:pt x="82" y="12"/>
                  </a:cubicBezTo>
                  <a:lnTo>
                    <a:pt x="82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47" name="Group 19"/>
          <p:cNvGrpSpPr/>
          <p:nvPr/>
        </p:nvGrpSpPr>
        <p:grpSpPr>
          <a:xfrm>
            <a:off x="5388022" y="4825480"/>
            <a:ext cx="776271" cy="776152"/>
            <a:chOff x="4227247" y="3484988"/>
            <a:chExt cx="616054" cy="616054"/>
          </a:xfrm>
        </p:grpSpPr>
        <p:sp>
          <p:nvSpPr>
            <p:cNvPr id="48" name="Oval 102"/>
            <p:cNvSpPr/>
            <p:nvPr/>
          </p:nvSpPr>
          <p:spPr>
            <a:xfrm>
              <a:off x="4227247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4383797" y="3652031"/>
              <a:ext cx="296863" cy="298450"/>
            </a:xfrm>
            <a:custGeom>
              <a:avLst/>
              <a:gdLst>
                <a:gd name="T0" fmla="*/ 140 w 140"/>
                <a:gd name="T1" fmla="*/ 81 h 141"/>
                <a:gd name="T2" fmla="*/ 138 w 140"/>
                <a:gd name="T3" fmla="*/ 84 h 141"/>
                <a:gd name="T4" fmla="*/ 121 w 140"/>
                <a:gd name="T5" fmla="*/ 87 h 141"/>
                <a:gd name="T6" fmla="*/ 117 w 140"/>
                <a:gd name="T7" fmla="*/ 95 h 141"/>
                <a:gd name="T8" fmla="*/ 127 w 140"/>
                <a:gd name="T9" fmla="*/ 108 h 141"/>
                <a:gd name="T10" fmla="*/ 128 w 140"/>
                <a:gd name="T11" fmla="*/ 110 h 141"/>
                <a:gd name="T12" fmla="*/ 127 w 140"/>
                <a:gd name="T13" fmla="*/ 112 h 141"/>
                <a:gd name="T14" fmla="*/ 109 w 140"/>
                <a:gd name="T15" fmla="*/ 128 h 141"/>
                <a:gd name="T16" fmla="*/ 107 w 140"/>
                <a:gd name="T17" fmla="*/ 128 h 141"/>
                <a:gd name="T18" fmla="*/ 94 w 140"/>
                <a:gd name="T19" fmla="*/ 118 h 141"/>
                <a:gd name="T20" fmla="*/ 86 w 140"/>
                <a:gd name="T21" fmla="*/ 121 h 141"/>
                <a:gd name="T22" fmla="*/ 83 w 140"/>
                <a:gd name="T23" fmla="*/ 138 h 141"/>
                <a:gd name="T24" fmla="*/ 80 w 140"/>
                <a:gd name="T25" fmla="*/ 141 h 141"/>
                <a:gd name="T26" fmla="*/ 60 w 140"/>
                <a:gd name="T27" fmla="*/ 141 h 141"/>
                <a:gd name="T28" fmla="*/ 57 w 140"/>
                <a:gd name="T29" fmla="*/ 138 h 141"/>
                <a:gd name="T30" fmla="*/ 54 w 140"/>
                <a:gd name="T31" fmla="*/ 121 h 141"/>
                <a:gd name="T32" fmla="*/ 46 w 140"/>
                <a:gd name="T33" fmla="*/ 118 h 141"/>
                <a:gd name="T34" fmla="*/ 33 w 140"/>
                <a:gd name="T35" fmla="*/ 128 h 141"/>
                <a:gd name="T36" fmla="*/ 31 w 140"/>
                <a:gd name="T37" fmla="*/ 128 h 141"/>
                <a:gd name="T38" fmla="*/ 28 w 140"/>
                <a:gd name="T39" fmla="*/ 127 h 141"/>
                <a:gd name="T40" fmla="*/ 13 w 140"/>
                <a:gd name="T41" fmla="*/ 112 h 141"/>
                <a:gd name="T42" fmla="*/ 13 w 140"/>
                <a:gd name="T43" fmla="*/ 110 h 141"/>
                <a:gd name="T44" fmla="*/ 13 w 140"/>
                <a:gd name="T45" fmla="*/ 108 h 141"/>
                <a:gd name="T46" fmla="*/ 23 w 140"/>
                <a:gd name="T47" fmla="*/ 95 h 141"/>
                <a:gd name="T48" fmla="*/ 19 w 140"/>
                <a:gd name="T49" fmla="*/ 86 h 141"/>
                <a:gd name="T50" fmla="*/ 2 w 140"/>
                <a:gd name="T51" fmla="*/ 84 h 141"/>
                <a:gd name="T52" fmla="*/ 0 w 140"/>
                <a:gd name="T53" fmla="*/ 80 h 141"/>
                <a:gd name="T54" fmla="*/ 0 w 140"/>
                <a:gd name="T55" fmla="*/ 60 h 141"/>
                <a:gd name="T56" fmla="*/ 2 w 140"/>
                <a:gd name="T57" fmla="*/ 57 h 141"/>
                <a:gd name="T58" fmla="*/ 19 w 140"/>
                <a:gd name="T59" fmla="*/ 54 h 141"/>
                <a:gd name="T60" fmla="*/ 23 w 140"/>
                <a:gd name="T61" fmla="*/ 46 h 141"/>
                <a:gd name="T62" fmla="*/ 13 w 140"/>
                <a:gd name="T63" fmla="*/ 33 h 141"/>
                <a:gd name="T64" fmla="*/ 12 w 140"/>
                <a:gd name="T65" fmla="*/ 31 h 141"/>
                <a:gd name="T66" fmla="*/ 13 w 140"/>
                <a:gd name="T67" fmla="*/ 29 h 141"/>
                <a:gd name="T68" fmla="*/ 31 w 140"/>
                <a:gd name="T69" fmla="*/ 12 h 141"/>
                <a:gd name="T70" fmla="*/ 33 w 140"/>
                <a:gd name="T71" fmla="*/ 13 h 141"/>
                <a:gd name="T72" fmla="*/ 46 w 140"/>
                <a:gd name="T73" fmla="*/ 23 h 141"/>
                <a:gd name="T74" fmla="*/ 54 w 140"/>
                <a:gd name="T75" fmla="*/ 20 h 141"/>
                <a:gd name="T76" fmla="*/ 57 w 140"/>
                <a:gd name="T77" fmla="*/ 3 h 141"/>
                <a:gd name="T78" fmla="*/ 60 w 140"/>
                <a:gd name="T79" fmla="*/ 0 h 141"/>
                <a:gd name="T80" fmla="*/ 80 w 140"/>
                <a:gd name="T81" fmla="*/ 0 h 141"/>
                <a:gd name="T82" fmla="*/ 83 w 140"/>
                <a:gd name="T83" fmla="*/ 3 h 141"/>
                <a:gd name="T84" fmla="*/ 86 w 140"/>
                <a:gd name="T85" fmla="*/ 20 h 141"/>
                <a:gd name="T86" fmla="*/ 94 w 140"/>
                <a:gd name="T87" fmla="*/ 23 h 141"/>
                <a:gd name="T88" fmla="*/ 107 w 140"/>
                <a:gd name="T89" fmla="*/ 13 h 141"/>
                <a:gd name="T90" fmla="*/ 109 w 140"/>
                <a:gd name="T91" fmla="*/ 12 h 141"/>
                <a:gd name="T92" fmla="*/ 112 w 140"/>
                <a:gd name="T93" fmla="*/ 13 h 141"/>
                <a:gd name="T94" fmla="*/ 127 w 140"/>
                <a:gd name="T95" fmla="*/ 29 h 141"/>
                <a:gd name="T96" fmla="*/ 127 w 140"/>
                <a:gd name="T97" fmla="*/ 31 h 141"/>
                <a:gd name="T98" fmla="*/ 127 w 140"/>
                <a:gd name="T99" fmla="*/ 33 h 141"/>
                <a:gd name="T100" fmla="*/ 117 w 140"/>
                <a:gd name="T101" fmla="*/ 46 h 141"/>
                <a:gd name="T102" fmla="*/ 121 w 140"/>
                <a:gd name="T103" fmla="*/ 55 h 141"/>
                <a:gd name="T104" fmla="*/ 138 w 140"/>
                <a:gd name="T105" fmla="*/ 57 h 141"/>
                <a:gd name="T106" fmla="*/ 140 w 140"/>
                <a:gd name="T107" fmla="*/ 60 h 141"/>
                <a:gd name="T108" fmla="*/ 140 w 140"/>
                <a:gd name="T109" fmla="*/ 81 h 141"/>
                <a:gd name="T110" fmla="*/ 70 w 140"/>
                <a:gd name="T111" fmla="*/ 47 h 141"/>
                <a:gd name="T112" fmla="*/ 47 w 140"/>
                <a:gd name="T113" fmla="*/ 70 h 141"/>
                <a:gd name="T114" fmla="*/ 70 w 140"/>
                <a:gd name="T115" fmla="*/ 94 h 141"/>
                <a:gd name="T116" fmla="*/ 93 w 140"/>
                <a:gd name="T117" fmla="*/ 70 h 141"/>
                <a:gd name="T118" fmla="*/ 70 w 140"/>
                <a:gd name="T119" fmla="*/ 4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50" name="Group 20"/>
          <p:cNvGrpSpPr/>
          <p:nvPr/>
        </p:nvGrpSpPr>
        <p:grpSpPr>
          <a:xfrm>
            <a:off x="7368010" y="4825480"/>
            <a:ext cx="776271" cy="776152"/>
            <a:chOff x="5798580" y="3484988"/>
            <a:chExt cx="616054" cy="616054"/>
          </a:xfrm>
        </p:grpSpPr>
        <p:sp>
          <p:nvSpPr>
            <p:cNvPr id="51" name="Oval 103"/>
            <p:cNvSpPr/>
            <p:nvPr/>
          </p:nvSpPr>
          <p:spPr>
            <a:xfrm>
              <a:off x="579858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52" name="Freeform 8"/>
            <p:cNvSpPr>
              <a:spLocks noEditPoints="1"/>
            </p:cNvSpPr>
            <p:nvPr/>
          </p:nvSpPr>
          <p:spPr bwMode="auto">
            <a:xfrm>
              <a:off x="5924884" y="3593692"/>
              <a:ext cx="373063" cy="347663"/>
            </a:xfrm>
            <a:custGeom>
              <a:avLst/>
              <a:gdLst>
                <a:gd name="T0" fmla="*/ 176 w 176"/>
                <a:gd name="T1" fmla="*/ 36 h 164"/>
                <a:gd name="T2" fmla="*/ 176 w 176"/>
                <a:gd name="T3" fmla="*/ 47 h 164"/>
                <a:gd name="T4" fmla="*/ 164 w 176"/>
                <a:gd name="T5" fmla="*/ 47 h 164"/>
                <a:gd name="T6" fmla="*/ 158 w 176"/>
                <a:gd name="T7" fmla="*/ 53 h 164"/>
                <a:gd name="T8" fmla="*/ 18 w 176"/>
                <a:gd name="T9" fmla="*/ 53 h 164"/>
                <a:gd name="T10" fmla="*/ 12 w 176"/>
                <a:gd name="T11" fmla="*/ 47 h 164"/>
                <a:gd name="T12" fmla="*/ 0 w 176"/>
                <a:gd name="T13" fmla="*/ 47 h 164"/>
                <a:gd name="T14" fmla="*/ 0 w 176"/>
                <a:gd name="T15" fmla="*/ 36 h 164"/>
                <a:gd name="T16" fmla="*/ 88 w 176"/>
                <a:gd name="T17" fmla="*/ 0 h 164"/>
                <a:gd name="T18" fmla="*/ 176 w 176"/>
                <a:gd name="T19" fmla="*/ 36 h 164"/>
                <a:gd name="T20" fmla="*/ 176 w 176"/>
                <a:gd name="T21" fmla="*/ 153 h 164"/>
                <a:gd name="T22" fmla="*/ 176 w 176"/>
                <a:gd name="T23" fmla="*/ 164 h 164"/>
                <a:gd name="T24" fmla="*/ 0 w 176"/>
                <a:gd name="T25" fmla="*/ 164 h 164"/>
                <a:gd name="T26" fmla="*/ 0 w 176"/>
                <a:gd name="T27" fmla="*/ 153 h 164"/>
                <a:gd name="T28" fmla="*/ 7 w 176"/>
                <a:gd name="T29" fmla="*/ 147 h 164"/>
                <a:gd name="T30" fmla="*/ 170 w 176"/>
                <a:gd name="T31" fmla="*/ 147 h 164"/>
                <a:gd name="T32" fmla="*/ 176 w 176"/>
                <a:gd name="T33" fmla="*/ 153 h 164"/>
                <a:gd name="T34" fmla="*/ 47 w 176"/>
                <a:gd name="T35" fmla="*/ 59 h 164"/>
                <a:gd name="T36" fmla="*/ 47 w 176"/>
                <a:gd name="T37" fmla="*/ 129 h 164"/>
                <a:gd name="T38" fmla="*/ 59 w 176"/>
                <a:gd name="T39" fmla="*/ 129 h 164"/>
                <a:gd name="T40" fmla="*/ 59 w 176"/>
                <a:gd name="T41" fmla="*/ 59 h 164"/>
                <a:gd name="T42" fmla="*/ 82 w 176"/>
                <a:gd name="T43" fmla="*/ 59 h 164"/>
                <a:gd name="T44" fmla="*/ 82 w 176"/>
                <a:gd name="T45" fmla="*/ 129 h 164"/>
                <a:gd name="T46" fmla="*/ 94 w 176"/>
                <a:gd name="T47" fmla="*/ 129 h 164"/>
                <a:gd name="T48" fmla="*/ 94 w 176"/>
                <a:gd name="T49" fmla="*/ 59 h 164"/>
                <a:gd name="T50" fmla="*/ 117 w 176"/>
                <a:gd name="T51" fmla="*/ 59 h 164"/>
                <a:gd name="T52" fmla="*/ 117 w 176"/>
                <a:gd name="T53" fmla="*/ 129 h 164"/>
                <a:gd name="T54" fmla="*/ 129 w 176"/>
                <a:gd name="T55" fmla="*/ 129 h 164"/>
                <a:gd name="T56" fmla="*/ 129 w 176"/>
                <a:gd name="T57" fmla="*/ 59 h 164"/>
                <a:gd name="T58" fmla="*/ 153 w 176"/>
                <a:gd name="T59" fmla="*/ 59 h 164"/>
                <a:gd name="T60" fmla="*/ 153 w 176"/>
                <a:gd name="T61" fmla="*/ 129 h 164"/>
                <a:gd name="T62" fmla="*/ 158 w 176"/>
                <a:gd name="T63" fmla="*/ 129 h 164"/>
                <a:gd name="T64" fmla="*/ 164 w 176"/>
                <a:gd name="T65" fmla="*/ 135 h 164"/>
                <a:gd name="T66" fmla="*/ 164 w 176"/>
                <a:gd name="T67" fmla="*/ 141 h 164"/>
                <a:gd name="T68" fmla="*/ 12 w 176"/>
                <a:gd name="T69" fmla="*/ 141 h 164"/>
                <a:gd name="T70" fmla="*/ 12 w 176"/>
                <a:gd name="T71" fmla="*/ 135 h 164"/>
                <a:gd name="T72" fmla="*/ 18 w 176"/>
                <a:gd name="T73" fmla="*/ 129 h 164"/>
                <a:gd name="T74" fmla="*/ 24 w 176"/>
                <a:gd name="T75" fmla="*/ 129 h 164"/>
                <a:gd name="T76" fmla="*/ 24 w 176"/>
                <a:gd name="T77" fmla="*/ 59 h 164"/>
                <a:gd name="T78" fmla="*/ 47 w 176"/>
                <a:gd name="T79" fmla="*/ 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53" name="Group 18"/>
          <p:cNvGrpSpPr/>
          <p:nvPr/>
        </p:nvGrpSpPr>
        <p:grpSpPr>
          <a:xfrm>
            <a:off x="3448373" y="4825480"/>
            <a:ext cx="776271" cy="776152"/>
            <a:chOff x="2687928" y="3484988"/>
            <a:chExt cx="616054" cy="616054"/>
          </a:xfrm>
        </p:grpSpPr>
        <p:sp>
          <p:nvSpPr>
            <p:cNvPr id="54" name="Oval 101"/>
            <p:cNvSpPr/>
            <p:nvPr/>
          </p:nvSpPr>
          <p:spPr>
            <a:xfrm>
              <a:off x="2687928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2843417" y="3628996"/>
              <a:ext cx="317500" cy="315913"/>
            </a:xfrm>
            <a:custGeom>
              <a:avLst/>
              <a:gdLst>
                <a:gd name="T0" fmla="*/ 146 w 150"/>
                <a:gd name="T1" fmla="*/ 30 h 149"/>
                <a:gd name="T2" fmla="*/ 28 w 150"/>
                <a:gd name="T3" fmla="*/ 148 h 149"/>
                <a:gd name="T4" fmla="*/ 24 w 150"/>
                <a:gd name="T5" fmla="*/ 149 h 149"/>
                <a:gd name="T6" fmla="*/ 20 w 150"/>
                <a:gd name="T7" fmla="*/ 148 h 149"/>
                <a:gd name="T8" fmla="*/ 2 w 150"/>
                <a:gd name="T9" fmla="*/ 130 h 149"/>
                <a:gd name="T10" fmla="*/ 0 w 150"/>
                <a:gd name="T11" fmla="*/ 125 h 149"/>
                <a:gd name="T12" fmla="*/ 2 w 150"/>
                <a:gd name="T13" fmla="*/ 121 h 149"/>
                <a:gd name="T14" fmla="*/ 119 w 150"/>
                <a:gd name="T15" fmla="*/ 4 h 149"/>
                <a:gd name="T16" fmla="*/ 123 w 150"/>
                <a:gd name="T17" fmla="*/ 2 h 149"/>
                <a:gd name="T18" fmla="*/ 128 w 150"/>
                <a:gd name="T19" fmla="*/ 4 h 149"/>
                <a:gd name="T20" fmla="*/ 146 w 150"/>
                <a:gd name="T21" fmla="*/ 22 h 149"/>
                <a:gd name="T22" fmla="*/ 147 w 150"/>
                <a:gd name="T23" fmla="*/ 26 h 149"/>
                <a:gd name="T24" fmla="*/ 146 w 150"/>
                <a:gd name="T25" fmla="*/ 30 h 149"/>
                <a:gd name="T26" fmla="*/ 33 w 150"/>
                <a:gd name="T27" fmla="*/ 11 h 149"/>
                <a:gd name="T28" fmla="*/ 24 w 150"/>
                <a:gd name="T29" fmla="*/ 14 h 149"/>
                <a:gd name="T30" fmla="*/ 21 w 150"/>
                <a:gd name="T31" fmla="*/ 23 h 149"/>
                <a:gd name="T32" fmla="*/ 18 w 150"/>
                <a:gd name="T33" fmla="*/ 14 h 149"/>
                <a:gd name="T34" fmla="*/ 9 w 150"/>
                <a:gd name="T35" fmla="*/ 11 h 149"/>
                <a:gd name="T36" fmla="*/ 18 w 150"/>
                <a:gd name="T37" fmla="*/ 8 h 149"/>
                <a:gd name="T38" fmla="*/ 21 w 150"/>
                <a:gd name="T39" fmla="*/ 0 h 149"/>
                <a:gd name="T40" fmla="*/ 24 w 150"/>
                <a:gd name="T41" fmla="*/ 8 h 149"/>
                <a:gd name="T42" fmla="*/ 33 w 150"/>
                <a:gd name="T43" fmla="*/ 11 h 149"/>
                <a:gd name="T44" fmla="*/ 74 w 150"/>
                <a:gd name="T45" fmla="*/ 29 h 149"/>
                <a:gd name="T46" fmla="*/ 56 w 150"/>
                <a:gd name="T47" fmla="*/ 34 h 149"/>
                <a:gd name="T48" fmla="*/ 50 w 150"/>
                <a:gd name="T49" fmla="*/ 52 h 149"/>
                <a:gd name="T50" fmla="*/ 45 w 150"/>
                <a:gd name="T51" fmla="*/ 34 h 149"/>
                <a:gd name="T52" fmla="*/ 27 w 150"/>
                <a:gd name="T53" fmla="*/ 29 h 149"/>
                <a:gd name="T54" fmla="*/ 45 w 150"/>
                <a:gd name="T55" fmla="*/ 23 h 149"/>
                <a:gd name="T56" fmla="*/ 50 w 150"/>
                <a:gd name="T57" fmla="*/ 5 h 149"/>
                <a:gd name="T58" fmla="*/ 56 w 150"/>
                <a:gd name="T59" fmla="*/ 23 h 149"/>
                <a:gd name="T60" fmla="*/ 74 w 150"/>
                <a:gd name="T61" fmla="*/ 29 h 149"/>
                <a:gd name="T62" fmla="*/ 91 w 150"/>
                <a:gd name="T63" fmla="*/ 11 h 149"/>
                <a:gd name="T64" fmla="*/ 82 w 150"/>
                <a:gd name="T65" fmla="*/ 14 h 149"/>
                <a:gd name="T66" fmla="*/ 80 w 150"/>
                <a:gd name="T67" fmla="*/ 23 h 149"/>
                <a:gd name="T68" fmla="*/ 77 w 150"/>
                <a:gd name="T69" fmla="*/ 14 h 149"/>
                <a:gd name="T70" fmla="*/ 68 w 150"/>
                <a:gd name="T71" fmla="*/ 11 h 149"/>
                <a:gd name="T72" fmla="*/ 77 w 150"/>
                <a:gd name="T73" fmla="*/ 8 h 149"/>
                <a:gd name="T74" fmla="*/ 80 w 150"/>
                <a:gd name="T75" fmla="*/ 0 h 149"/>
                <a:gd name="T76" fmla="*/ 82 w 150"/>
                <a:gd name="T77" fmla="*/ 8 h 149"/>
                <a:gd name="T78" fmla="*/ 91 w 150"/>
                <a:gd name="T79" fmla="*/ 11 h 149"/>
                <a:gd name="T80" fmla="*/ 133 w 150"/>
                <a:gd name="T81" fmla="*/ 26 h 149"/>
                <a:gd name="T82" fmla="*/ 123 w 150"/>
                <a:gd name="T83" fmla="*/ 16 h 149"/>
                <a:gd name="T84" fmla="*/ 97 w 150"/>
                <a:gd name="T85" fmla="*/ 43 h 149"/>
                <a:gd name="T86" fmla="*/ 106 w 150"/>
                <a:gd name="T87" fmla="*/ 53 h 149"/>
                <a:gd name="T88" fmla="*/ 133 w 150"/>
                <a:gd name="T89" fmla="*/ 26 h 149"/>
                <a:gd name="T90" fmla="*/ 150 w 150"/>
                <a:gd name="T91" fmla="*/ 70 h 149"/>
                <a:gd name="T92" fmla="*/ 141 w 150"/>
                <a:gd name="T93" fmla="*/ 73 h 149"/>
                <a:gd name="T94" fmla="*/ 138 w 150"/>
                <a:gd name="T95" fmla="*/ 82 h 149"/>
                <a:gd name="T96" fmla="*/ 135 w 150"/>
                <a:gd name="T97" fmla="*/ 73 h 149"/>
                <a:gd name="T98" fmla="*/ 126 w 150"/>
                <a:gd name="T99" fmla="*/ 70 h 149"/>
                <a:gd name="T100" fmla="*/ 135 w 150"/>
                <a:gd name="T101" fmla="*/ 67 h 149"/>
                <a:gd name="T102" fmla="*/ 138 w 150"/>
                <a:gd name="T103" fmla="*/ 58 h 149"/>
                <a:gd name="T104" fmla="*/ 141 w 150"/>
                <a:gd name="T105" fmla="*/ 67 h 149"/>
                <a:gd name="T106" fmla="*/ 150 w 150"/>
                <a:gd name="T107" fmla="*/ 7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56" name="Group 2"/>
          <p:cNvGrpSpPr/>
          <p:nvPr/>
        </p:nvGrpSpPr>
        <p:grpSpPr>
          <a:xfrm>
            <a:off x="3448373" y="2593361"/>
            <a:ext cx="776271" cy="776152"/>
            <a:chOff x="2687928" y="1713292"/>
            <a:chExt cx="616054" cy="616054"/>
          </a:xfrm>
        </p:grpSpPr>
        <p:sp>
          <p:nvSpPr>
            <p:cNvPr id="57" name="Oval 104"/>
            <p:cNvSpPr/>
            <p:nvPr/>
          </p:nvSpPr>
          <p:spPr>
            <a:xfrm>
              <a:off x="2687928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58" name="Freeform 10"/>
            <p:cNvSpPr>
              <a:spLocks noEditPoints="1"/>
            </p:cNvSpPr>
            <p:nvPr/>
          </p:nvSpPr>
          <p:spPr bwMode="auto">
            <a:xfrm>
              <a:off x="2825936" y="1858141"/>
              <a:ext cx="323850" cy="298450"/>
            </a:xfrm>
            <a:custGeom>
              <a:avLst/>
              <a:gdLst>
                <a:gd name="T0" fmla="*/ 26 w 153"/>
                <a:gd name="T1" fmla="*/ 94 h 141"/>
                <a:gd name="T2" fmla="*/ 0 w 153"/>
                <a:gd name="T3" fmla="*/ 63 h 141"/>
                <a:gd name="T4" fmla="*/ 15 w 153"/>
                <a:gd name="T5" fmla="*/ 45 h 141"/>
                <a:gd name="T6" fmla="*/ 40 w 153"/>
                <a:gd name="T7" fmla="*/ 76 h 141"/>
                <a:gd name="T8" fmla="*/ 26 w 153"/>
                <a:gd name="T9" fmla="*/ 94 h 141"/>
                <a:gd name="T10" fmla="*/ 129 w 153"/>
                <a:gd name="T11" fmla="*/ 127 h 141"/>
                <a:gd name="T12" fmla="*/ 110 w 153"/>
                <a:gd name="T13" fmla="*/ 141 h 141"/>
                <a:gd name="T14" fmla="*/ 76 w 153"/>
                <a:gd name="T15" fmla="*/ 132 h 141"/>
                <a:gd name="T16" fmla="*/ 41 w 153"/>
                <a:gd name="T17" fmla="*/ 141 h 141"/>
                <a:gd name="T18" fmla="*/ 24 w 153"/>
                <a:gd name="T19" fmla="*/ 127 h 141"/>
                <a:gd name="T20" fmla="*/ 76 w 153"/>
                <a:gd name="T21" fmla="*/ 73 h 141"/>
                <a:gd name="T22" fmla="*/ 129 w 153"/>
                <a:gd name="T23" fmla="*/ 127 h 141"/>
                <a:gd name="T24" fmla="*/ 55 w 153"/>
                <a:gd name="T25" fmla="*/ 54 h 141"/>
                <a:gd name="T26" fmla="*/ 31 w 153"/>
                <a:gd name="T27" fmla="*/ 23 h 141"/>
                <a:gd name="T28" fmla="*/ 48 w 153"/>
                <a:gd name="T29" fmla="*/ 0 h 141"/>
                <a:gd name="T30" fmla="*/ 72 w 153"/>
                <a:gd name="T31" fmla="*/ 32 h 141"/>
                <a:gd name="T32" fmla="*/ 55 w 153"/>
                <a:gd name="T33" fmla="*/ 54 h 141"/>
                <a:gd name="T34" fmla="*/ 81 w 153"/>
                <a:gd name="T35" fmla="*/ 32 h 141"/>
                <a:gd name="T36" fmla="*/ 105 w 153"/>
                <a:gd name="T37" fmla="*/ 0 h 141"/>
                <a:gd name="T38" fmla="*/ 122 w 153"/>
                <a:gd name="T39" fmla="*/ 23 h 141"/>
                <a:gd name="T40" fmla="*/ 98 w 153"/>
                <a:gd name="T41" fmla="*/ 54 h 141"/>
                <a:gd name="T42" fmla="*/ 81 w 153"/>
                <a:gd name="T43" fmla="*/ 32 h 141"/>
                <a:gd name="T44" fmla="*/ 153 w 153"/>
                <a:gd name="T45" fmla="*/ 63 h 141"/>
                <a:gd name="T46" fmla="*/ 127 w 153"/>
                <a:gd name="T47" fmla="*/ 94 h 141"/>
                <a:gd name="T48" fmla="*/ 113 w 153"/>
                <a:gd name="T49" fmla="*/ 76 h 141"/>
                <a:gd name="T50" fmla="*/ 138 w 153"/>
                <a:gd name="T51" fmla="*/ 45 h 141"/>
                <a:gd name="T52" fmla="*/ 153 w 153"/>
                <a:gd name="T53" fmla="*/ 6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59" name="Group 6"/>
          <p:cNvGrpSpPr/>
          <p:nvPr/>
        </p:nvGrpSpPr>
        <p:grpSpPr>
          <a:xfrm>
            <a:off x="9313844" y="2593361"/>
            <a:ext cx="776271" cy="776152"/>
            <a:chOff x="7342807" y="1713292"/>
            <a:chExt cx="616054" cy="616054"/>
          </a:xfrm>
        </p:grpSpPr>
        <p:sp>
          <p:nvSpPr>
            <p:cNvPr id="60" name="Oval 107"/>
            <p:cNvSpPr/>
            <p:nvPr/>
          </p:nvSpPr>
          <p:spPr>
            <a:xfrm>
              <a:off x="734280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61" name="Freeform 11"/>
            <p:cNvSpPr>
              <a:spLocks noEditPoints="1"/>
            </p:cNvSpPr>
            <p:nvPr/>
          </p:nvSpPr>
          <p:spPr bwMode="auto">
            <a:xfrm>
              <a:off x="7464605" y="1865623"/>
              <a:ext cx="346075" cy="377825"/>
            </a:xfrm>
            <a:custGeom>
              <a:avLst/>
              <a:gdLst>
                <a:gd name="T0" fmla="*/ 127 w 164"/>
                <a:gd name="T1" fmla="*/ 107 h 178"/>
                <a:gd name="T2" fmla="*/ 84 w 164"/>
                <a:gd name="T3" fmla="*/ 147 h 178"/>
                <a:gd name="T4" fmla="*/ 84 w 164"/>
                <a:gd name="T5" fmla="*/ 117 h 178"/>
                <a:gd name="T6" fmla="*/ 80 w 164"/>
                <a:gd name="T7" fmla="*/ 116 h 178"/>
                <a:gd name="T8" fmla="*/ 80 w 164"/>
                <a:gd name="T9" fmla="*/ 147 h 178"/>
                <a:gd name="T10" fmla="*/ 37 w 164"/>
                <a:gd name="T11" fmla="*/ 107 h 178"/>
                <a:gd name="T12" fmla="*/ 3 w 164"/>
                <a:gd name="T13" fmla="*/ 84 h 178"/>
                <a:gd name="T14" fmla="*/ 8 w 164"/>
                <a:gd name="T15" fmla="*/ 79 h 178"/>
                <a:gd name="T16" fmla="*/ 10 w 164"/>
                <a:gd name="T17" fmla="*/ 80 h 178"/>
                <a:gd name="T18" fmla="*/ 10 w 164"/>
                <a:gd name="T19" fmla="*/ 16 h 178"/>
                <a:gd name="T20" fmla="*/ 25 w 164"/>
                <a:gd name="T21" fmla="*/ 0 h 178"/>
                <a:gd name="T22" fmla="*/ 140 w 164"/>
                <a:gd name="T23" fmla="*/ 0 h 178"/>
                <a:gd name="T24" fmla="*/ 154 w 164"/>
                <a:gd name="T25" fmla="*/ 16 h 178"/>
                <a:gd name="T26" fmla="*/ 154 w 164"/>
                <a:gd name="T27" fmla="*/ 80 h 178"/>
                <a:gd name="T28" fmla="*/ 156 w 164"/>
                <a:gd name="T29" fmla="*/ 79 h 178"/>
                <a:gd name="T30" fmla="*/ 161 w 164"/>
                <a:gd name="T31" fmla="*/ 84 h 178"/>
                <a:gd name="T32" fmla="*/ 127 w 164"/>
                <a:gd name="T33" fmla="*/ 107 h 178"/>
                <a:gd name="T34" fmla="*/ 146 w 164"/>
                <a:gd name="T35" fmla="*/ 24 h 178"/>
                <a:gd name="T36" fmla="*/ 133 w 164"/>
                <a:gd name="T37" fmla="*/ 9 h 178"/>
                <a:gd name="T38" fmla="*/ 32 w 164"/>
                <a:gd name="T39" fmla="*/ 9 h 178"/>
                <a:gd name="T40" fmla="*/ 19 w 164"/>
                <a:gd name="T41" fmla="*/ 24 h 178"/>
                <a:gd name="T42" fmla="*/ 19 w 164"/>
                <a:gd name="T43" fmla="*/ 85 h 178"/>
                <a:gd name="T44" fmla="*/ 69 w 164"/>
                <a:gd name="T45" fmla="*/ 94 h 178"/>
                <a:gd name="T46" fmla="*/ 78 w 164"/>
                <a:gd name="T47" fmla="*/ 97 h 178"/>
                <a:gd name="T48" fmla="*/ 79 w 164"/>
                <a:gd name="T49" fmla="*/ 97 h 178"/>
                <a:gd name="T50" fmla="*/ 84 w 164"/>
                <a:gd name="T51" fmla="*/ 102 h 178"/>
                <a:gd name="T52" fmla="*/ 95 w 164"/>
                <a:gd name="T53" fmla="*/ 94 h 178"/>
                <a:gd name="T54" fmla="*/ 146 w 164"/>
                <a:gd name="T55" fmla="*/ 85 h 178"/>
                <a:gd name="T56" fmla="*/ 146 w 164"/>
                <a:gd name="T57" fmla="*/ 24 h 178"/>
                <a:gd name="T58" fmla="*/ 60 w 164"/>
                <a:gd name="T59" fmla="*/ 87 h 178"/>
                <a:gd name="T60" fmla="*/ 40 w 164"/>
                <a:gd name="T61" fmla="*/ 68 h 178"/>
                <a:gd name="T62" fmla="*/ 60 w 164"/>
                <a:gd name="T63" fmla="*/ 50 h 178"/>
                <a:gd name="T64" fmla="*/ 80 w 164"/>
                <a:gd name="T65" fmla="*/ 68 h 178"/>
                <a:gd name="T66" fmla="*/ 60 w 164"/>
                <a:gd name="T67" fmla="*/ 87 h 178"/>
                <a:gd name="T68" fmla="*/ 106 w 164"/>
                <a:gd name="T69" fmla="*/ 87 h 178"/>
                <a:gd name="T70" fmla="*/ 86 w 164"/>
                <a:gd name="T71" fmla="*/ 68 h 178"/>
                <a:gd name="T72" fmla="*/ 106 w 164"/>
                <a:gd name="T73" fmla="*/ 50 h 178"/>
                <a:gd name="T74" fmla="*/ 126 w 164"/>
                <a:gd name="T75" fmla="*/ 68 h 178"/>
                <a:gd name="T76" fmla="*/ 106 w 164"/>
                <a:gd name="T77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62" name="Group 3"/>
          <p:cNvGrpSpPr/>
          <p:nvPr/>
        </p:nvGrpSpPr>
        <p:grpSpPr>
          <a:xfrm>
            <a:off x="5388022" y="2593361"/>
            <a:ext cx="776271" cy="776152"/>
            <a:chOff x="4227247" y="1713292"/>
            <a:chExt cx="616054" cy="616054"/>
          </a:xfrm>
        </p:grpSpPr>
        <p:sp>
          <p:nvSpPr>
            <p:cNvPr id="63" name="Oval 105"/>
            <p:cNvSpPr/>
            <p:nvPr/>
          </p:nvSpPr>
          <p:spPr>
            <a:xfrm>
              <a:off x="422724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64" name="Freeform 12"/>
            <p:cNvSpPr>
              <a:spLocks noEditPoints="1"/>
            </p:cNvSpPr>
            <p:nvPr/>
          </p:nvSpPr>
          <p:spPr bwMode="auto">
            <a:xfrm>
              <a:off x="4381006" y="1853458"/>
              <a:ext cx="347663" cy="298450"/>
            </a:xfrm>
            <a:custGeom>
              <a:avLst/>
              <a:gdLst>
                <a:gd name="T0" fmla="*/ 26 w 164"/>
                <a:gd name="T1" fmla="*/ 141 h 141"/>
                <a:gd name="T2" fmla="*/ 20 w 164"/>
                <a:gd name="T3" fmla="*/ 141 h 141"/>
                <a:gd name="T4" fmla="*/ 0 w 164"/>
                <a:gd name="T5" fmla="*/ 120 h 141"/>
                <a:gd name="T6" fmla="*/ 0 w 164"/>
                <a:gd name="T7" fmla="*/ 44 h 141"/>
                <a:gd name="T8" fmla="*/ 20 w 164"/>
                <a:gd name="T9" fmla="*/ 24 h 141"/>
                <a:gd name="T10" fmla="*/ 26 w 164"/>
                <a:gd name="T11" fmla="*/ 24 h 141"/>
                <a:gd name="T12" fmla="*/ 26 w 164"/>
                <a:gd name="T13" fmla="*/ 141 h 141"/>
                <a:gd name="T14" fmla="*/ 128 w 164"/>
                <a:gd name="T15" fmla="*/ 141 h 141"/>
                <a:gd name="T16" fmla="*/ 35 w 164"/>
                <a:gd name="T17" fmla="*/ 141 h 141"/>
                <a:gd name="T18" fmla="*/ 35 w 164"/>
                <a:gd name="T19" fmla="*/ 24 h 141"/>
                <a:gd name="T20" fmla="*/ 46 w 164"/>
                <a:gd name="T21" fmla="*/ 24 h 141"/>
                <a:gd name="T22" fmla="*/ 46 w 164"/>
                <a:gd name="T23" fmla="*/ 9 h 141"/>
                <a:gd name="T24" fmla="*/ 55 w 164"/>
                <a:gd name="T25" fmla="*/ 0 h 141"/>
                <a:gd name="T26" fmla="*/ 108 w 164"/>
                <a:gd name="T27" fmla="*/ 0 h 141"/>
                <a:gd name="T28" fmla="*/ 117 w 164"/>
                <a:gd name="T29" fmla="*/ 9 h 141"/>
                <a:gd name="T30" fmla="*/ 117 w 164"/>
                <a:gd name="T31" fmla="*/ 24 h 141"/>
                <a:gd name="T32" fmla="*/ 128 w 164"/>
                <a:gd name="T33" fmla="*/ 24 h 141"/>
                <a:gd name="T34" fmla="*/ 128 w 164"/>
                <a:gd name="T35" fmla="*/ 141 h 141"/>
                <a:gd name="T36" fmla="*/ 105 w 164"/>
                <a:gd name="T37" fmla="*/ 24 h 141"/>
                <a:gd name="T38" fmla="*/ 105 w 164"/>
                <a:gd name="T39" fmla="*/ 12 h 141"/>
                <a:gd name="T40" fmla="*/ 58 w 164"/>
                <a:gd name="T41" fmla="*/ 12 h 141"/>
                <a:gd name="T42" fmla="*/ 58 w 164"/>
                <a:gd name="T43" fmla="*/ 24 h 141"/>
                <a:gd name="T44" fmla="*/ 105 w 164"/>
                <a:gd name="T45" fmla="*/ 24 h 141"/>
                <a:gd name="T46" fmla="*/ 164 w 164"/>
                <a:gd name="T47" fmla="*/ 120 h 141"/>
                <a:gd name="T48" fmla="*/ 143 w 164"/>
                <a:gd name="T49" fmla="*/ 141 h 141"/>
                <a:gd name="T50" fmla="*/ 137 w 164"/>
                <a:gd name="T51" fmla="*/ 141 h 141"/>
                <a:gd name="T52" fmla="*/ 137 w 164"/>
                <a:gd name="T53" fmla="*/ 24 h 141"/>
                <a:gd name="T54" fmla="*/ 143 w 164"/>
                <a:gd name="T55" fmla="*/ 24 h 141"/>
                <a:gd name="T56" fmla="*/ 164 w 164"/>
                <a:gd name="T57" fmla="*/ 44 h 141"/>
                <a:gd name="T58" fmla="*/ 164 w 164"/>
                <a:gd name="T59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65" name="Group 21"/>
          <p:cNvGrpSpPr/>
          <p:nvPr/>
        </p:nvGrpSpPr>
        <p:grpSpPr>
          <a:xfrm>
            <a:off x="9297222" y="4825481"/>
            <a:ext cx="776271" cy="776152"/>
            <a:chOff x="7329616" y="3484989"/>
            <a:chExt cx="616054" cy="616054"/>
          </a:xfrm>
        </p:grpSpPr>
        <p:sp>
          <p:nvSpPr>
            <p:cNvPr id="66" name="Oval 133"/>
            <p:cNvSpPr/>
            <p:nvPr/>
          </p:nvSpPr>
          <p:spPr>
            <a:xfrm>
              <a:off x="7329616" y="3484989"/>
              <a:ext cx="616054" cy="616054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67" name="Freeform 13"/>
            <p:cNvSpPr>
              <a:spLocks noEditPoints="1"/>
            </p:cNvSpPr>
            <p:nvPr/>
          </p:nvSpPr>
          <p:spPr bwMode="auto">
            <a:xfrm>
              <a:off x="7477304" y="3637088"/>
              <a:ext cx="320675" cy="298450"/>
            </a:xfrm>
            <a:custGeom>
              <a:avLst/>
              <a:gdLst>
                <a:gd name="T0" fmla="*/ 152 w 152"/>
                <a:gd name="T1" fmla="*/ 44 h 141"/>
                <a:gd name="T2" fmla="*/ 103 w 152"/>
                <a:gd name="T3" fmla="*/ 82 h 141"/>
                <a:gd name="T4" fmla="*/ 94 w 152"/>
                <a:gd name="T5" fmla="*/ 91 h 141"/>
                <a:gd name="T6" fmla="*/ 88 w 152"/>
                <a:gd name="T7" fmla="*/ 106 h 141"/>
                <a:gd name="T8" fmla="*/ 99 w 152"/>
                <a:gd name="T9" fmla="*/ 117 h 141"/>
                <a:gd name="T10" fmla="*/ 117 w 152"/>
                <a:gd name="T11" fmla="*/ 132 h 141"/>
                <a:gd name="T12" fmla="*/ 117 w 152"/>
                <a:gd name="T13" fmla="*/ 138 h 141"/>
                <a:gd name="T14" fmla="*/ 114 w 152"/>
                <a:gd name="T15" fmla="*/ 141 h 141"/>
                <a:gd name="T16" fmla="*/ 38 w 152"/>
                <a:gd name="T17" fmla="*/ 141 h 141"/>
                <a:gd name="T18" fmla="*/ 35 w 152"/>
                <a:gd name="T19" fmla="*/ 138 h 141"/>
                <a:gd name="T20" fmla="*/ 35 w 152"/>
                <a:gd name="T21" fmla="*/ 132 h 141"/>
                <a:gd name="T22" fmla="*/ 53 w 152"/>
                <a:gd name="T23" fmla="*/ 117 h 141"/>
                <a:gd name="T24" fmla="*/ 64 w 152"/>
                <a:gd name="T25" fmla="*/ 106 h 141"/>
                <a:gd name="T26" fmla="*/ 58 w 152"/>
                <a:gd name="T27" fmla="*/ 91 h 141"/>
                <a:gd name="T28" fmla="*/ 49 w 152"/>
                <a:gd name="T29" fmla="*/ 82 h 141"/>
                <a:gd name="T30" fmla="*/ 0 w 152"/>
                <a:gd name="T31" fmla="*/ 44 h 141"/>
                <a:gd name="T32" fmla="*/ 0 w 152"/>
                <a:gd name="T33" fmla="*/ 32 h 141"/>
                <a:gd name="T34" fmla="*/ 9 w 152"/>
                <a:gd name="T35" fmla="*/ 24 h 141"/>
                <a:gd name="T36" fmla="*/ 35 w 152"/>
                <a:gd name="T37" fmla="*/ 24 h 141"/>
                <a:gd name="T38" fmla="*/ 35 w 152"/>
                <a:gd name="T39" fmla="*/ 15 h 141"/>
                <a:gd name="T40" fmla="*/ 50 w 152"/>
                <a:gd name="T41" fmla="*/ 0 h 141"/>
                <a:gd name="T42" fmla="*/ 102 w 152"/>
                <a:gd name="T43" fmla="*/ 0 h 141"/>
                <a:gd name="T44" fmla="*/ 117 w 152"/>
                <a:gd name="T45" fmla="*/ 15 h 141"/>
                <a:gd name="T46" fmla="*/ 117 w 152"/>
                <a:gd name="T47" fmla="*/ 24 h 141"/>
                <a:gd name="T48" fmla="*/ 143 w 152"/>
                <a:gd name="T49" fmla="*/ 24 h 141"/>
                <a:gd name="T50" fmla="*/ 152 w 152"/>
                <a:gd name="T51" fmla="*/ 32 h 141"/>
                <a:gd name="T52" fmla="*/ 152 w 152"/>
                <a:gd name="T53" fmla="*/ 44 h 141"/>
                <a:gd name="T54" fmla="*/ 35 w 152"/>
                <a:gd name="T55" fmla="*/ 35 h 141"/>
                <a:gd name="T56" fmla="*/ 12 w 152"/>
                <a:gd name="T57" fmla="*/ 35 h 141"/>
                <a:gd name="T58" fmla="*/ 12 w 152"/>
                <a:gd name="T59" fmla="*/ 44 h 141"/>
                <a:gd name="T60" fmla="*/ 42 w 152"/>
                <a:gd name="T61" fmla="*/ 69 h 141"/>
                <a:gd name="T62" fmla="*/ 35 w 152"/>
                <a:gd name="T63" fmla="*/ 35 h 141"/>
                <a:gd name="T64" fmla="*/ 140 w 152"/>
                <a:gd name="T65" fmla="*/ 35 h 141"/>
                <a:gd name="T66" fmla="*/ 117 w 152"/>
                <a:gd name="T67" fmla="*/ 35 h 141"/>
                <a:gd name="T68" fmla="*/ 110 w 152"/>
                <a:gd name="T69" fmla="*/ 69 h 141"/>
                <a:gd name="T70" fmla="*/ 140 w 152"/>
                <a:gd name="T71" fmla="*/ 44 h 141"/>
                <a:gd name="T72" fmla="*/ 140 w 152"/>
                <a:gd name="T73" fmla="*/ 3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1">
                  <a:moveTo>
                    <a:pt x="152" y="44"/>
                  </a:moveTo>
                  <a:cubicBezTo>
                    <a:pt x="152" y="61"/>
                    <a:pt x="131" y="81"/>
                    <a:pt x="103" y="82"/>
                  </a:cubicBezTo>
                  <a:cubicBezTo>
                    <a:pt x="99" y="87"/>
                    <a:pt x="95" y="89"/>
                    <a:pt x="94" y="91"/>
                  </a:cubicBezTo>
                  <a:cubicBezTo>
                    <a:pt x="89" y="95"/>
                    <a:pt x="88" y="100"/>
                    <a:pt x="88" y="106"/>
                  </a:cubicBezTo>
                  <a:cubicBezTo>
                    <a:pt x="88" y="111"/>
                    <a:pt x="91" y="117"/>
                    <a:pt x="99" y="117"/>
                  </a:cubicBezTo>
                  <a:cubicBezTo>
                    <a:pt x="108" y="117"/>
                    <a:pt x="117" y="123"/>
                    <a:pt x="117" y="132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9"/>
                    <a:pt x="116" y="141"/>
                    <a:pt x="114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5" y="139"/>
                    <a:pt x="35" y="138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23"/>
                    <a:pt x="44" y="117"/>
                    <a:pt x="53" y="117"/>
                  </a:cubicBezTo>
                  <a:cubicBezTo>
                    <a:pt x="61" y="117"/>
                    <a:pt x="64" y="111"/>
                    <a:pt x="64" y="106"/>
                  </a:cubicBezTo>
                  <a:cubicBezTo>
                    <a:pt x="64" y="100"/>
                    <a:pt x="63" y="95"/>
                    <a:pt x="58" y="91"/>
                  </a:cubicBezTo>
                  <a:cubicBezTo>
                    <a:pt x="56" y="89"/>
                    <a:pt x="53" y="87"/>
                    <a:pt x="49" y="82"/>
                  </a:cubicBezTo>
                  <a:cubicBezTo>
                    <a:pt x="21" y="81"/>
                    <a:pt x="0" y="61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7"/>
                    <a:pt x="4" y="24"/>
                    <a:pt x="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42" y="0"/>
                    <a:pt x="5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0" y="0"/>
                    <a:pt x="117" y="7"/>
                    <a:pt x="117" y="1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8" y="24"/>
                    <a:pt x="152" y="27"/>
                    <a:pt x="152" y="32"/>
                  </a:cubicBezTo>
                  <a:lnTo>
                    <a:pt x="152" y="44"/>
                  </a:lnTo>
                  <a:close/>
                  <a:moveTo>
                    <a:pt x="3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53"/>
                    <a:pt x="24" y="65"/>
                    <a:pt x="42" y="69"/>
                  </a:cubicBezTo>
                  <a:cubicBezTo>
                    <a:pt x="38" y="61"/>
                    <a:pt x="35" y="50"/>
                    <a:pt x="35" y="35"/>
                  </a:cubicBezTo>
                  <a:close/>
                  <a:moveTo>
                    <a:pt x="140" y="35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17" y="50"/>
                    <a:pt x="114" y="61"/>
                    <a:pt x="110" y="69"/>
                  </a:cubicBezTo>
                  <a:cubicBezTo>
                    <a:pt x="128" y="65"/>
                    <a:pt x="140" y="53"/>
                    <a:pt x="140" y="44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68" name="Group 5"/>
          <p:cNvGrpSpPr/>
          <p:nvPr/>
        </p:nvGrpSpPr>
        <p:grpSpPr>
          <a:xfrm>
            <a:off x="7368010" y="2593361"/>
            <a:ext cx="776271" cy="776152"/>
            <a:chOff x="5798580" y="1713292"/>
            <a:chExt cx="616054" cy="616054"/>
          </a:xfrm>
        </p:grpSpPr>
        <p:sp>
          <p:nvSpPr>
            <p:cNvPr id="69" name="Oval 106"/>
            <p:cNvSpPr/>
            <p:nvPr/>
          </p:nvSpPr>
          <p:spPr>
            <a:xfrm>
              <a:off x="5798580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70" name="Freeform 14"/>
            <p:cNvSpPr>
              <a:spLocks noEditPoints="1"/>
            </p:cNvSpPr>
            <p:nvPr/>
          </p:nvSpPr>
          <p:spPr bwMode="auto">
            <a:xfrm>
              <a:off x="5924884" y="1891318"/>
              <a:ext cx="336550" cy="273050"/>
            </a:xfrm>
            <a:custGeom>
              <a:avLst/>
              <a:gdLst>
                <a:gd name="T0" fmla="*/ 159 w 159"/>
                <a:gd name="T1" fmla="*/ 100 h 129"/>
                <a:gd name="T2" fmla="*/ 147 w 159"/>
                <a:gd name="T3" fmla="*/ 105 h 129"/>
                <a:gd name="T4" fmla="*/ 123 w 159"/>
                <a:gd name="T5" fmla="*/ 129 h 129"/>
                <a:gd name="T6" fmla="*/ 100 w 159"/>
                <a:gd name="T7" fmla="*/ 105 h 129"/>
                <a:gd name="T8" fmla="*/ 65 w 159"/>
                <a:gd name="T9" fmla="*/ 105 h 129"/>
                <a:gd name="T10" fmla="*/ 41 w 159"/>
                <a:gd name="T11" fmla="*/ 129 h 129"/>
                <a:gd name="T12" fmla="*/ 18 w 159"/>
                <a:gd name="T13" fmla="*/ 105 h 129"/>
                <a:gd name="T14" fmla="*/ 12 w 159"/>
                <a:gd name="T15" fmla="*/ 105 h 129"/>
                <a:gd name="T16" fmla="*/ 0 w 159"/>
                <a:gd name="T17" fmla="*/ 100 h 129"/>
                <a:gd name="T18" fmla="*/ 6 w 159"/>
                <a:gd name="T19" fmla="*/ 94 h 129"/>
                <a:gd name="T20" fmla="*/ 6 w 159"/>
                <a:gd name="T21" fmla="*/ 64 h 129"/>
                <a:gd name="T22" fmla="*/ 10 w 159"/>
                <a:gd name="T23" fmla="*/ 46 h 129"/>
                <a:gd name="T24" fmla="*/ 29 w 159"/>
                <a:gd name="T25" fmla="*/ 28 h 129"/>
                <a:gd name="T26" fmla="*/ 39 w 159"/>
                <a:gd name="T27" fmla="*/ 23 h 129"/>
                <a:gd name="T28" fmla="*/ 53 w 159"/>
                <a:gd name="T29" fmla="*/ 23 h 129"/>
                <a:gd name="T30" fmla="*/ 53 w 159"/>
                <a:gd name="T31" fmla="*/ 6 h 129"/>
                <a:gd name="T32" fmla="*/ 59 w 159"/>
                <a:gd name="T33" fmla="*/ 0 h 129"/>
                <a:gd name="T34" fmla="*/ 153 w 159"/>
                <a:gd name="T35" fmla="*/ 0 h 129"/>
                <a:gd name="T36" fmla="*/ 159 w 159"/>
                <a:gd name="T37" fmla="*/ 6 h 129"/>
                <a:gd name="T38" fmla="*/ 159 w 159"/>
                <a:gd name="T39" fmla="*/ 100 h 129"/>
                <a:gd name="T40" fmla="*/ 53 w 159"/>
                <a:gd name="T41" fmla="*/ 59 h 129"/>
                <a:gd name="T42" fmla="*/ 53 w 159"/>
                <a:gd name="T43" fmla="*/ 35 h 129"/>
                <a:gd name="T44" fmla="*/ 39 w 159"/>
                <a:gd name="T45" fmla="*/ 35 h 129"/>
                <a:gd name="T46" fmla="*/ 37 w 159"/>
                <a:gd name="T47" fmla="*/ 36 h 129"/>
                <a:gd name="T48" fmla="*/ 19 w 159"/>
                <a:gd name="T49" fmla="*/ 54 h 129"/>
                <a:gd name="T50" fmla="*/ 18 w 159"/>
                <a:gd name="T51" fmla="*/ 56 h 129"/>
                <a:gd name="T52" fmla="*/ 18 w 159"/>
                <a:gd name="T53" fmla="*/ 59 h 129"/>
                <a:gd name="T54" fmla="*/ 53 w 159"/>
                <a:gd name="T55" fmla="*/ 59 h 129"/>
                <a:gd name="T56" fmla="*/ 41 w 159"/>
                <a:gd name="T57" fmla="*/ 94 h 129"/>
                <a:gd name="T58" fmla="*/ 30 w 159"/>
                <a:gd name="T59" fmla="*/ 105 h 129"/>
                <a:gd name="T60" fmla="*/ 41 w 159"/>
                <a:gd name="T61" fmla="*/ 117 h 129"/>
                <a:gd name="T62" fmla="*/ 53 w 159"/>
                <a:gd name="T63" fmla="*/ 105 h 129"/>
                <a:gd name="T64" fmla="*/ 41 w 159"/>
                <a:gd name="T65" fmla="*/ 94 h 129"/>
                <a:gd name="T66" fmla="*/ 123 w 159"/>
                <a:gd name="T67" fmla="*/ 94 h 129"/>
                <a:gd name="T68" fmla="*/ 112 w 159"/>
                <a:gd name="T69" fmla="*/ 105 h 129"/>
                <a:gd name="T70" fmla="*/ 123 w 159"/>
                <a:gd name="T71" fmla="*/ 117 h 129"/>
                <a:gd name="T72" fmla="*/ 135 w 159"/>
                <a:gd name="T73" fmla="*/ 105 h 129"/>
                <a:gd name="T74" fmla="*/ 123 w 159"/>
                <a:gd name="T75" fmla="*/ 9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71" name="Group 7"/>
          <p:cNvGrpSpPr/>
          <p:nvPr/>
        </p:nvGrpSpPr>
        <p:grpSpPr>
          <a:xfrm>
            <a:off x="1492105" y="4825480"/>
            <a:ext cx="776271" cy="776152"/>
            <a:chOff x="1135420" y="3484988"/>
            <a:chExt cx="616054" cy="616054"/>
          </a:xfrm>
        </p:grpSpPr>
        <p:sp>
          <p:nvSpPr>
            <p:cNvPr id="72" name="Oval 100"/>
            <p:cNvSpPr/>
            <p:nvPr/>
          </p:nvSpPr>
          <p:spPr>
            <a:xfrm>
              <a:off x="113542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73" name="Freeform 15"/>
            <p:cNvSpPr/>
            <p:nvPr/>
          </p:nvSpPr>
          <p:spPr bwMode="auto">
            <a:xfrm>
              <a:off x="1276951" y="3683920"/>
              <a:ext cx="371475" cy="222250"/>
            </a:xfrm>
            <a:custGeom>
              <a:avLst/>
              <a:gdLst>
                <a:gd name="T0" fmla="*/ 150 w 176"/>
                <a:gd name="T1" fmla="*/ 61 h 105"/>
                <a:gd name="T2" fmla="*/ 118 w 176"/>
                <a:gd name="T3" fmla="*/ 64 h 105"/>
                <a:gd name="T4" fmla="*/ 97 w 176"/>
                <a:gd name="T5" fmla="*/ 70 h 105"/>
                <a:gd name="T6" fmla="*/ 91 w 176"/>
                <a:gd name="T7" fmla="*/ 70 h 105"/>
                <a:gd name="T8" fmla="*/ 64 w 176"/>
                <a:gd name="T9" fmla="*/ 102 h 105"/>
                <a:gd name="T10" fmla="*/ 71 w 176"/>
                <a:gd name="T11" fmla="*/ 102 h 105"/>
                <a:gd name="T12" fmla="*/ 77 w 176"/>
                <a:gd name="T13" fmla="*/ 104 h 105"/>
                <a:gd name="T14" fmla="*/ 71 w 176"/>
                <a:gd name="T15" fmla="*/ 105 h 105"/>
                <a:gd name="T16" fmla="*/ 62 w 176"/>
                <a:gd name="T17" fmla="*/ 105 h 105"/>
                <a:gd name="T18" fmla="*/ 47 w 176"/>
                <a:gd name="T19" fmla="*/ 105 h 105"/>
                <a:gd name="T20" fmla="*/ 41 w 176"/>
                <a:gd name="T21" fmla="*/ 105 h 105"/>
                <a:gd name="T22" fmla="*/ 41 w 176"/>
                <a:gd name="T23" fmla="*/ 102 h 105"/>
                <a:gd name="T24" fmla="*/ 47 w 176"/>
                <a:gd name="T25" fmla="*/ 102 h 105"/>
                <a:gd name="T26" fmla="*/ 47 w 176"/>
                <a:gd name="T27" fmla="*/ 64 h 105"/>
                <a:gd name="T28" fmla="*/ 33 w 176"/>
                <a:gd name="T29" fmla="*/ 64 h 105"/>
                <a:gd name="T30" fmla="*/ 15 w 176"/>
                <a:gd name="T31" fmla="*/ 85 h 105"/>
                <a:gd name="T32" fmla="*/ 6 w 176"/>
                <a:gd name="T33" fmla="*/ 85 h 105"/>
                <a:gd name="T34" fmla="*/ 3 w 176"/>
                <a:gd name="T35" fmla="*/ 82 h 105"/>
                <a:gd name="T36" fmla="*/ 3 w 176"/>
                <a:gd name="T37" fmla="*/ 64 h 105"/>
                <a:gd name="T38" fmla="*/ 6 w 176"/>
                <a:gd name="T39" fmla="*/ 64 h 105"/>
                <a:gd name="T40" fmla="*/ 6 w 176"/>
                <a:gd name="T41" fmla="*/ 61 h 105"/>
                <a:gd name="T42" fmla="*/ 18 w 176"/>
                <a:gd name="T43" fmla="*/ 61 h 105"/>
                <a:gd name="T44" fmla="*/ 18 w 176"/>
                <a:gd name="T45" fmla="*/ 60 h 105"/>
                <a:gd name="T46" fmla="*/ 0 w 176"/>
                <a:gd name="T47" fmla="*/ 58 h 105"/>
                <a:gd name="T48" fmla="*/ 0 w 176"/>
                <a:gd name="T49" fmla="*/ 47 h 105"/>
                <a:gd name="T50" fmla="*/ 18 w 176"/>
                <a:gd name="T51" fmla="*/ 44 h 105"/>
                <a:gd name="T52" fmla="*/ 18 w 176"/>
                <a:gd name="T53" fmla="*/ 44 h 105"/>
                <a:gd name="T54" fmla="*/ 6 w 176"/>
                <a:gd name="T55" fmla="*/ 44 h 105"/>
                <a:gd name="T56" fmla="*/ 6 w 176"/>
                <a:gd name="T57" fmla="*/ 41 h 105"/>
                <a:gd name="T58" fmla="*/ 3 w 176"/>
                <a:gd name="T59" fmla="*/ 41 h 105"/>
                <a:gd name="T60" fmla="*/ 3 w 176"/>
                <a:gd name="T61" fmla="*/ 23 h 105"/>
                <a:gd name="T62" fmla="*/ 6 w 176"/>
                <a:gd name="T63" fmla="*/ 20 h 105"/>
                <a:gd name="T64" fmla="*/ 15 w 176"/>
                <a:gd name="T65" fmla="*/ 20 h 105"/>
                <a:gd name="T66" fmla="*/ 33 w 176"/>
                <a:gd name="T67" fmla="*/ 41 h 105"/>
                <a:gd name="T68" fmla="*/ 47 w 176"/>
                <a:gd name="T69" fmla="*/ 41 h 105"/>
                <a:gd name="T70" fmla="*/ 47 w 176"/>
                <a:gd name="T71" fmla="*/ 3 h 105"/>
                <a:gd name="T72" fmla="*/ 41 w 176"/>
                <a:gd name="T73" fmla="*/ 3 h 105"/>
                <a:gd name="T74" fmla="*/ 41 w 176"/>
                <a:gd name="T75" fmla="*/ 0 h 105"/>
                <a:gd name="T76" fmla="*/ 47 w 176"/>
                <a:gd name="T77" fmla="*/ 0 h 105"/>
                <a:gd name="T78" fmla="*/ 62 w 176"/>
                <a:gd name="T79" fmla="*/ 0 h 105"/>
                <a:gd name="T80" fmla="*/ 71 w 176"/>
                <a:gd name="T81" fmla="*/ 0 h 105"/>
                <a:gd name="T82" fmla="*/ 77 w 176"/>
                <a:gd name="T83" fmla="*/ 1 h 105"/>
                <a:gd name="T84" fmla="*/ 71 w 176"/>
                <a:gd name="T85" fmla="*/ 3 h 105"/>
                <a:gd name="T86" fmla="*/ 64 w 176"/>
                <a:gd name="T87" fmla="*/ 3 h 105"/>
                <a:gd name="T88" fmla="*/ 91 w 176"/>
                <a:gd name="T89" fmla="*/ 35 h 105"/>
                <a:gd name="T90" fmla="*/ 97 w 176"/>
                <a:gd name="T91" fmla="*/ 35 h 105"/>
                <a:gd name="T92" fmla="*/ 118 w 176"/>
                <a:gd name="T93" fmla="*/ 41 h 105"/>
                <a:gd name="T94" fmla="*/ 150 w 176"/>
                <a:gd name="T95" fmla="*/ 44 h 105"/>
                <a:gd name="T96" fmla="*/ 176 w 176"/>
                <a:gd name="T97" fmla="*/ 52 h 105"/>
                <a:gd name="T98" fmla="*/ 150 w 176"/>
                <a:gd name="T99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sp>
        <p:nvSpPr>
          <p:cNvPr id="76" name="Subtitle 9"/>
          <p:cNvSpPr txBox="1"/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611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5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0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62"/>
          <p:cNvSpPr/>
          <p:nvPr/>
        </p:nvSpPr>
        <p:spPr>
          <a:xfrm>
            <a:off x="1152525" y="4526355"/>
            <a:ext cx="3842735" cy="1234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663"/>
          <p:cNvSpPr/>
          <p:nvPr/>
        </p:nvSpPr>
        <p:spPr>
          <a:xfrm>
            <a:off x="1280525" y="4132943"/>
            <a:ext cx="3586735" cy="1151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Shape 664"/>
          <p:cNvSpPr/>
          <p:nvPr/>
        </p:nvSpPr>
        <p:spPr>
          <a:xfrm>
            <a:off x="1472636" y="3765892"/>
            <a:ext cx="3202513" cy="1028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665"/>
          <p:cNvSpPr/>
          <p:nvPr/>
        </p:nvSpPr>
        <p:spPr>
          <a:xfrm>
            <a:off x="1718104" y="3395986"/>
            <a:ext cx="2711577" cy="8707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7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666"/>
          <p:cNvSpPr/>
          <p:nvPr/>
        </p:nvSpPr>
        <p:spPr>
          <a:xfrm>
            <a:off x="1951991" y="3019269"/>
            <a:ext cx="2243802" cy="720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667"/>
          <p:cNvSpPr/>
          <p:nvPr/>
        </p:nvSpPr>
        <p:spPr>
          <a:xfrm>
            <a:off x="2179297" y="2652097"/>
            <a:ext cx="1789190" cy="574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4" name="Group 670"/>
          <p:cNvGrpSpPr/>
          <p:nvPr/>
        </p:nvGrpSpPr>
        <p:grpSpPr>
          <a:xfrm>
            <a:off x="2318873" y="2143615"/>
            <a:ext cx="1448760" cy="583130"/>
            <a:chOff x="-126636" y="-69540"/>
            <a:chExt cx="2993945" cy="1205072"/>
          </a:xfrm>
          <a:solidFill>
            <a:schemeClr val="accent3"/>
          </a:solidFill>
        </p:grpSpPr>
        <p:sp>
          <p:nvSpPr>
            <p:cNvPr id="15" name="Shape 668"/>
            <p:cNvSpPr/>
            <p:nvPr/>
          </p:nvSpPr>
          <p:spPr>
            <a:xfrm>
              <a:off x="0" y="201904"/>
              <a:ext cx="2867310" cy="920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280"/>
                  </a:moveTo>
                  <a:lnTo>
                    <a:pt x="14944" y="21600"/>
                  </a:lnTo>
                  <a:lnTo>
                    <a:pt x="21600" y="5998"/>
                  </a:lnTo>
                  <a:lnTo>
                    <a:pt x="8970" y="0"/>
                  </a:lnTo>
                  <a:lnTo>
                    <a:pt x="0" y="1228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669"/>
            <p:cNvSpPr/>
            <p:nvPr/>
          </p:nvSpPr>
          <p:spPr>
            <a:xfrm>
              <a:off x="-126637" y="-69541"/>
              <a:ext cx="2976338" cy="1205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472"/>
                  </a:moveTo>
                  <a:lnTo>
                    <a:pt x="11607" y="0"/>
                  </a:lnTo>
                  <a:lnTo>
                    <a:pt x="21600" y="9711"/>
                  </a:lnTo>
                  <a:lnTo>
                    <a:pt x="15184" y="21600"/>
                  </a:lnTo>
                  <a:lnTo>
                    <a:pt x="0" y="15472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7" name="Shape 674"/>
          <p:cNvSpPr/>
          <p:nvPr/>
        </p:nvSpPr>
        <p:spPr>
          <a:xfrm>
            <a:off x="4445806" y="3666553"/>
            <a:ext cx="1331646" cy="15389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8" name="Shape 675"/>
          <p:cNvSpPr/>
          <p:nvPr/>
        </p:nvSpPr>
        <p:spPr>
          <a:xfrm>
            <a:off x="4211801" y="3187662"/>
            <a:ext cx="1565651" cy="9638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9" name="Shape 676"/>
          <p:cNvSpPr/>
          <p:nvPr/>
        </p:nvSpPr>
        <p:spPr>
          <a:xfrm flipV="1">
            <a:off x="3964895" y="2751327"/>
            <a:ext cx="1812556" cy="67191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Shape 677"/>
          <p:cNvSpPr/>
          <p:nvPr/>
        </p:nvSpPr>
        <p:spPr>
          <a:xfrm flipV="1">
            <a:off x="3783641" y="2226234"/>
            <a:ext cx="1993811" cy="185040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Shape 699"/>
          <p:cNvSpPr/>
          <p:nvPr/>
        </p:nvSpPr>
        <p:spPr>
          <a:xfrm>
            <a:off x="5004401" y="4880188"/>
            <a:ext cx="773051" cy="54110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700"/>
          <p:cNvSpPr/>
          <p:nvPr/>
        </p:nvSpPr>
        <p:spPr>
          <a:xfrm>
            <a:off x="4871001" y="4459172"/>
            <a:ext cx="906451" cy="428231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Shape 701"/>
          <p:cNvSpPr/>
          <p:nvPr/>
        </p:nvSpPr>
        <p:spPr>
          <a:xfrm>
            <a:off x="4691491" y="4073775"/>
            <a:ext cx="1085961" cy="280429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Text Placeholder 2"/>
          <p:cNvSpPr txBox="1"/>
          <p:nvPr/>
        </p:nvSpPr>
        <p:spPr>
          <a:xfrm>
            <a:off x="5980003" y="5273652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61792" y="5341599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Placeholder 2"/>
          <p:cNvSpPr txBox="1"/>
          <p:nvPr/>
        </p:nvSpPr>
        <p:spPr>
          <a:xfrm>
            <a:off x="5980003" y="4732550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61792" y="4800497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Placeholder 2"/>
          <p:cNvSpPr txBox="1"/>
          <p:nvPr/>
        </p:nvSpPr>
        <p:spPr>
          <a:xfrm>
            <a:off x="5980003" y="4211744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61792" y="4279691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Placeholder 2"/>
          <p:cNvSpPr txBox="1"/>
          <p:nvPr/>
        </p:nvSpPr>
        <p:spPr>
          <a:xfrm>
            <a:off x="5980003" y="3680167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61792" y="3691261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Placeholder 2"/>
          <p:cNvSpPr txBox="1"/>
          <p:nvPr/>
        </p:nvSpPr>
        <p:spPr>
          <a:xfrm>
            <a:off x="5980003" y="3158710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61792" y="3226657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Placeholder 2"/>
          <p:cNvSpPr txBox="1"/>
          <p:nvPr/>
        </p:nvSpPr>
        <p:spPr>
          <a:xfrm>
            <a:off x="5980003" y="2618854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961792" y="2629948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 Placeholder 2"/>
          <p:cNvSpPr txBox="1"/>
          <p:nvPr/>
        </p:nvSpPr>
        <p:spPr>
          <a:xfrm>
            <a:off x="5980003" y="2096802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961792" y="2107896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Subtitle 9"/>
          <p:cNvSpPr txBox="1"/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508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build="p"/>
      <p:bldP spid="25" grpId="0"/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  <p:bldP spid="34" grpId="0" build="p"/>
      <p:bldP spid="35" grpId="0"/>
      <p:bldP spid="36" grpId="0" build="p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98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47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97507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655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03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3" name="Subtitle 9"/>
          <p:cNvSpPr txBox="1"/>
          <p:nvPr/>
        </p:nvSpPr>
        <p:spPr>
          <a:xfrm>
            <a:off x="4569715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PROJECTS SHOW</a:t>
            </a:r>
            <a:endParaRPr lang="en-US" altLang="zh-CN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  <p:transition spd="slow" advTm="269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3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5749142" y="5029719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panose="020B0502020104020203" charset="0"/>
            </a:endParaRPr>
          </a:p>
        </p:txBody>
      </p:sp>
      <p:sp>
        <p:nvSpPr>
          <p:cNvPr id="9" name="Freeform 46"/>
          <p:cNvSpPr/>
          <p:nvPr/>
        </p:nvSpPr>
        <p:spPr bwMode="auto">
          <a:xfrm flipH="1">
            <a:off x="7088852" y="1982331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panose="020B0502020104020203" charset="0"/>
            </a:endParaRPr>
          </a:p>
        </p:txBody>
      </p:sp>
      <p:sp>
        <p:nvSpPr>
          <p:cNvPr id="10" name="Freeform 46"/>
          <p:cNvSpPr/>
          <p:nvPr/>
        </p:nvSpPr>
        <p:spPr bwMode="auto">
          <a:xfrm flipH="1">
            <a:off x="7387563" y="3347850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panose="020B0502020104020203" charset="0"/>
            </a:endParaRPr>
          </a:p>
        </p:txBody>
      </p:sp>
      <p:sp>
        <p:nvSpPr>
          <p:cNvPr id="11" name="Freeform 46"/>
          <p:cNvSpPr/>
          <p:nvPr/>
        </p:nvSpPr>
        <p:spPr bwMode="auto">
          <a:xfrm flipH="1">
            <a:off x="6571422" y="4352921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panose="020B0502020104020203" charset="0"/>
            </a:endParaRPr>
          </a:p>
        </p:txBody>
      </p:sp>
      <p:sp>
        <p:nvSpPr>
          <p:cNvPr id="12" name="Freeform 46"/>
          <p:cNvSpPr/>
          <p:nvPr/>
        </p:nvSpPr>
        <p:spPr bwMode="auto">
          <a:xfrm>
            <a:off x="1188466" y="2440449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panose="020B0502020104020203" charset="0"/>
            </a:endParaRPr>
          </a:p>
        </p:txBody>
      </p:sp>
      <p:sp>
        <p:nvSpPr>
          <p:cNvPr id="13" name="Rectangle 37"/>
          <p:cNvSpPr/>
          <p:nvPr/>
        </p:nvSpPr>
        <p:spPr bwMode="auto">
          <a:xfrm>
            <a:off x="1831487" y="2641094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4" name="Freeform 46"/>
          <p:cNvSpPr/>
          <p:nvPr/>
        </p:nvSpPr>
        <p:spPr bwMode="auto">
          <a:xfrm>
            <a:off x="1188466" y="3423209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panose="020B0502020104020203" charset="0"/>
            </a:endParaRPr>
          </a:p>
        </p:txBody>
      </p:sp>
      <p:sp>
        <p:nvSpPr>
          <p:cNvPr id="15" name="Rectangle 37"/>
          <p:cNvSpPr/>
          <p:nvPr/>
        </p:nvSpPr>
        <p:spPr bwMode="auto">
          <a:xfrm>
            <a:off x="1831487" y="3623853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6" name="Freeform 46"/>
          <p:cNvSpPr/>
          <p:nvPr/>
        </p:nvSpPr>
        <p:spPr bwMode="auto">
          <a:xfrm flipV="1">
            <a:off x="1188465" y="5092319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panose="020B0502020104020203" charset="0"/>
            </a:endParaRPr>
          </a:p>
        </p:txBody>
      </p:sp>
      <p:sp>
        <p:nvSpPr>
          <p:cNvPr id="17" name="Rectangle 37"/>
          <p:cNvSpPr/>
          <p:nvPr/>
        </p:nvSpPr>
        <p:spPr bwMode="auto">
          <a:xfrm>
            <a:off x="1831487" y="4488469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8" name="Group 5"/>
          <p:cNvGrpSpPr/>
          <p:nvPr/>
        </p:nvGrpSpPr>
        <p:grpSpPr>
          <a:xfrm>
            <a:off x="1325898" y="2692244"/>
            <a:ext cx="381100" cy="332708"/>
            <a:chOff x="1079332" y="2203296"/>
            <a:chExt cx="298739" cy="264080"/>
          </a:xfrm>
        </p:grpSpPr>
        <p:sp>
          <p:nvSpPr>
            <p:cNvPr id="19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20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1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1" name="Group 235"/>
          <p:cNvGrpSpPr/>
          <p:nvPr/>
        </p:nvGrpSpPr>
        <p:grpSpPr>
          <a:xfrm>
            <a:off x="1325898" y="3645917"/>
            <a:ext cx="381100" cy="332708"/>
            <a:chOff x="1079332" y="2203296"/>
            <a:chExt cx="298739" cy="264080"/>
          </a:xfrm>
        </p:grpSpPr>
        <p:sp>
          <p:nvSpPr>
            <p:cNvPr id="22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2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4" name="Group 238"/>
          <p:cNvGrpSpPr/>
          <p:nvPr/>
        </p:nvGrpSpPr>
        <p:grpSpPr>
          <a:xfrm>
            <a:off x="1325898" y="4507541"/>
            <a:ext cx="381100" cy="332708"/>
            <a:chOff x="1079332" y="2203296"/>
            <a:chExt cx="298739" cy="264080"/>
          </a:xfrm>
        </p:grpSpPr>
        <p:sp>
          <p:nvSpPr>
            <p:cNvPr id="25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26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3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27" name="Rectangle 37"/>
          <p:cNvSpPr/>
          <p:nvPr/>
        </p:nvSpPr>
        <p:spPr bwMode="auto">
          <a:xfrm>
            <a:off x="7831562" y="2129236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8" name="Rectangle 37"/>
          <p:cNvSpPr/>
          <p:nvPr/>
        </p:nvSpPr>
        <p:spPr bwMode="auto">
          <a:xfrm>
            <a:off x="7831562" y="3527852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9" name="Rectangle 37"/>
          <p:cNvSpPr/>
          <p:nvPr/>
        </p:nvSpPr>
        <p:spPr bwMode="auto">
          <a:xfrm>
            <a:off x="7831562" y="4572467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30" name="Group 244"/>
          <p:cNvGrpSpPr/>
          <p:nvPr/>
        </p:nvGrpSpPr>
        <p:grpSpPr>
          <a:xfrm>
            <a:off x="9905899" y="2180387"/>
            <a:ext cx="381100" cy="332708"/>
            <a:chOff x="1079332" y="2203296"/>
            <a:chExt cx="298739" cy="264080"/>
          </a:xfrm>
        </p:grpSpPr>
        <p:sp>
          <p:nvSpPr>
            <p:cNvPr id="31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32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4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3" name="Group 247"/>
          <p:cNvGrpSpPr/>
          <p:nvPr/>
        </p:nvGrpSpPr>
        <p:grpSpPr>
          <a:xfrm>
            <a:off x="9905899" y="3549915"/>
            <a:ext cx="381100" cy="332708"/>
            <a:chOff x="1079332" y="2203296"/>
            <a:chExt cx="298739" cy="264080"/>
          </a:xfrm>
        </p:grpSpPr>
        <p:sp>
          <p:nvSpPr>
            <p:cNvPr id="34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35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5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6" name="Group 250"/>
          <p:cNvGrpSpPr/>
          <p:nvPr/>
        </p:nvGrpSpPr>
        <p:grpSpPr>
          <a:xfrm>
            <a:off x="9905899" y="4591539"/>
            <a:ext cx="381100" cy="332708"/>
            <a:chOff x="1079332" y="2203296"/>
            <a:chExt cx="298739" cy="264080"/>
          </a:xfrm>
        </p:grpSpPr>
        <p:sp>
          <p:nvSpPr>
            <p:cNvPr id="37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38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6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9" name="Group 6"/>
          <p:cNvGrpSpPr/>
          <p:nvPr/>
        </p:nvGrpSpPr>
        <p:grpSpPr>
          <a:xfrm>
            <a:off x="5467815" y="2736082"/>
            <a:ext cx="1050218" cy="895468"/>
            <a:chOff x="4326126" y="2238091"/>
            <a:chExt cx="823252" cy="710758"/>
          </a:xfrm>
        </p:grpSpPr>
        <p:grpSp>
          <p:nvGrpSpPr>
            <p:cNvPr id="40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42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endParaRPr>
              </a:p>
            </p:txBody>
          </p:sp>
          <p:sp>
            <p:nvSpPr>
              <p:cNvPr id="43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endParaRPr>
              </a:p>
            </p:txBody>
          </p:sp>
        </p:grpSp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44" name="Group 13"/>
          <p:cNvGrpSpPr/>
          <p:nvPr/>
        </p:nvGrpSpPr>
        <p:grpSpPr>
          <a:xfrm>
            <a:off x="5464290" y="3659416"/>
            <a:ext cx="1050218" cy="895468"/>
            <a:chOff x="4323363" y="2970968"/>
            <a:chExt cx="823252" cy="710758"/>
          </a:xfrm>
        </p:grpSpPr>
        <p:grpSp>
          <p:nvGrpSpPr>
            <p:cNvPr id="45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47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endParaRPr>
              </a:p>
            </p:txBody>
          </p:sp>
          <p:sp>
            <p:nvSpPr>
              <p:cNvPr id="48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endParaRPr>
              </a:p>
            </p:txBody>
          </p:sp>
        </p:grp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49" name="Group 7"/>
          <p:cNvGrpSpPr/>
          <p:nvPr/>
        </p:nvGrpSpPr>
        <p:grpSpPr>
          <a:xfrm>
            <a:off x="6282080" y="3195165"/>
            <a:ext cx="1050218" cy="895468"/>
            <a:chOff x="4964418" y="2602479"/>
            <a:chExt cx="823252" cy="710758"/>
          </a:xfrm>
        </p:grpSpPr>
        <p:grpSp>
          <p:nvGrpSpPr>
            <p:cNvPr id="50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52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endParaRPr>
              </a:p>
            </p:txBody>
          </p:sp>
          <p:sp>
            <p:nvSpPr>
              <p:cNvPr id="53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endParaRPr>
              </a:p>
            </p:txBody>
          </p:sp>
        </p:grpSp>
        <p:sp>
          <p:nvSpPr>
            <p:cNvPr id="51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54" name="Group 4"/>
          <p:cNvGrpSpPr/>
          <p:nvPr/>
        </p:nvGrpSpPr>
        <p:grpSpPr>
          <a:xfrm>
            <a:off x="6003217" y="1806106"/>
            <a:ext cx="1050218" cy="895468"/>
            <a:chOff x="4745821" y="1499943"/>
            <a:chExt cx="823252" cy="710758"/>
          </a:xfrm>
        </p:grpSpPr>
        <p:grpSp>
          <p:nvGrpSpPr>
            <p:cNvPr id="55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57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endParaRPr>
              </a:p>
            </p:txBody>
          </p:sp>
          <p:sp>
            <p:nvSpPr>
              <p:cNvPr id="58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endParaRPr>
              </a:p>
            </p:txBody>
          </p:sp>
        </p:grpSp>
        <p:sp>
          <p:nvSpPr>
            <p:cNvPr id="56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59" name="Group 14"/>
          <p:cNvGrpSpPr/>
          <p:nvPr/>
        </p:nvGrpSpPr>
        <p:grpSpPr>
          <a:xfrm>
            <a:off x="4921365" y="4576867"/>
            <a:ext cx="1050218" cy="895468"/>
            <a:chOff x="3897771" y="3699175"/>
            <a:chExt cx="823252" cy="710758"/>
          </a:xfrm>
        </p:grpSpPr>
        <p:grpSp>
          <p:nvGrpSpPr>
            <p:cNvPr id="60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62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endParaRPr>
              </a:p>
            </p:txBody>
          </p:sp>
          <p:sp>
            <p:nvSpPr>
              <p:cNvPr id="63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endParaRPr>
              </a:p>
            </p:txBody>
          </p:sp>
        </p:grpSp>
        <p:sp>
          <p:nvSpPr>
            <p:cNvPr id="61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64" name="Group 3"/>
          <p:cNvGrpSpPr/>
          <p:nvPr/>
        </p:nvGrpSpPr>
        <p:grpSpPr>
          <a:xfrm>
            <a:off x="4648949" y="2271924"/>
            <a:ext cx="1050218" cy="895468"/>
            <a:chOff x="3684228" y="1869676"/>
            <a:chExt cx="823252" cy="710758"/>
          </a:xfrm>
        </p:grpSpPr>
        <p:grpSp>
          <p:nvGrpSpPr>
            <p:cNvPr id="65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67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endParaRPr>
              </a:p>
            </p:txBody>
          </p:sp>
          <p:sp>
            <p:nvSpPr>
              <p:cNvPr id="68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endParaRPr>
              </a:p>
            </p:txBody>
          </p:sp>
        </p:grpSp>
        <p:sp>
          <p:nvSpPr>
            <p:cNvPr id="66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11888" y="299941"/>
            <a:ext cx="5665173" cy="945775"/>
            <a:chOff x="311888" y="278088"/>
            <a:chExt cx="5665173" cy="945775"/>
          </a:xfrm>
        </p:grpSpPr>
        <p:sp>
          <p:nvSpPr>
            <p:cNvPr id="72" name="Subtitle 9"/>
            <p:cNvSpPr txBox="1"/>
            <p:nvPr/>
          </p:nvSpPr>
          <p:spPr>
            <a:xfrm>
              <a:off x="311888" y="278088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755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/>
                </a:defRPr>
              </a:lvl1pPr>
              <a:lvl2pPr marL="1087755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2pPr>
              <a:lvl3pPr marL="2174875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3pPr>
              <a:lvl4pPr marL="3262630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4pPr>
              <a:lvl5pPr marL="4349750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5pPr>
              <a:lvl6pPr marL="5437505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25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380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00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成功项目展示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2445" y="916086"/>
              <a:ext cx="554461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SUCCESSFUL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PROJECTS SHOW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427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/>
      <p:bldP spid="16" grpId="0" animBg="1"/>
      <p:bldP spid="17" grpId="0"/>
      <p:bldP spid="27" grpId="0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344"/>
          <p:cNvSpPr/>
          <p:nvPr/>
        </p:nvSpPr>
        <p:spPr>
          <a:xfrm>
            <a:off x="3198661" y="2454377"/>
            <a:ext cx="801795" cy="1226168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9" name="Shape 347"/>
          <p:cNvSpPr/>
          <p:nvPr/>
        </p:nvSpPr>
        <p:spPr>
          <a:xfrm>
            <a:off x="4105260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2" name="Shape 356"/>
          <p:cNvSpPr/>
          <p:nvPr/>
        </p:nvSpPr>
        <p:spPr>
          <a:xfrm>
            <a:off x="6825055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3" name="Shape 359"/>
          <p:cNvSpPr/>
          <p:nvPr/>
        </p:nvSpPr>
        <p:spPr>
          <a:xfrm>
            <a:off x="7731654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4" name="Shape 365"/>
          <p:cNvSpPr/>
          <p:nvPr/>
        </p:nvSpPr>
        <p:spPr>
          <a:xfrm>
            <a:off x="1221424" y="3679524"/>
            <a:ext cx="2774088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4" y="164"/>
                </a:moveTo>
                <a:lnTo>
                  <a:pt x="21600" y="0"/>
                </a:lnTo>
                <a:lnTo>
                  <a:pt x="11101" y="21592"/>
                </a:lnTo>
                <a:lnTo>
                  <a:pt x="0" y="21600"/>
                </a:lnTo>
                <a:lnTo>
                  <a:pt x="15384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5" name="Shape 366"/>
          <p:cNvSpPr/>
          <p:nvPr/>
        </p:nvSpPr>
        <p:spPr>
          <a:xfrm>
            <a:off x="2853620" y="3679524"/>
            <a:ext cx="2053434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164"/>
                </a:moveTo>
                <a:lnTo>
                  <a:pt x="21600" y="0"/>
                </a:lnTo>
                <a:lnTo>
                  <a:pt x="14996" y="21592"/>
                </a:lnTo>
                <a:lnTo>
                  <a:pt x="0" y="21600"/>
                </a:lnTo>
                <a:lnTo>
                  <a:pt x="13203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6" name="Shape 370"/>
          <p:cNvSpPr/>
          <p:nvPr/>
        </p:nvSpPr>
        <p:spPr>
          <a:xfrm>
            <a:off x="4390882" y="3679524"/>
            <a:ext cx="1425650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61" y="164"/>
                </a:moveTo>
                <a:lnTo>
                  <a:pt x="21556" y="0"/>
                </a:lnTo>
                <a:lnTo>
                  <a:pt x="21600" y="21592"/>
                </a:lnTo>
                <a:lnTo>
                  <a:pt x="0" y="21600"/>
                </a:lnTo>
                <a:lnTo>
                  <a:pt x="9461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7" name="Shape 374"/>
          <p:cNvSpPr/>
          <p:nvPr/>
        </p:nvSpPr>
        <p:spPr>
          <a:xfrm flipH="1">
            <a:off x="7739477" y="3679524"/>
            <a:ext cx="2774088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4" y="164"/>
                </a:moveTo>
                <a:lnTo>
                  <a:pt x="21600" y="0"/>
                </a:lnTo>
                <a:lnTo>
                  <a:pt x="11101" y="21592"/>
                </a:lnTo>
                <a:lnTo>
                  <a:pt x="0" y="21600"/>
                </a:lnTo>
                <a:lnTo>
                  <a:pt x="15384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8" name="Shape 375"/>
          <p:cNvSpPr/>
          <p:nvPr/>
        </p:nvSpPr>
        <p:spPr>
          <a:xfrm flipH="1">
            <a:off x="6827935" y="3679524"/>
            <a:ext cx="2053434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164"/>
                </a:moveTo>
                <a:lnTo>
                  <a:pt x="21600" y="0"/>
                </a:lnTo>
                <a:lnTo>
                  <a:pt x="14996" y="21592"/>
                </a:lnTo>
                <a:lnTo>
                  <a:pt x="0" y="21600"/>
                </a:lnTo>
                <a:lnTo>
                  <a:pt x="13203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9" name="Shape 376"/>
          <p:cNvSpPr/>
          <p:nvPr/>
        </p:nvSpPr>
        <p:spPr>
          <a:xfrm flipH="1">
            <a:off x="5918457" y="3679524"/>
            <a:ext cx="1425650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61" y="164"/>
                </a:moveTo>
                <a:lnTo>
                  <a:pt x="21556" y="0"/>
                </a:lnTo>
                <a:lnTo>
                  <a:pt x="21600" y="21592"/>
                </a:lnTo>
                <a:lnTo>
                  <a:pt x="0" y="21600"/>
                </a:lnTo>
                <a:lnTo>
                  <a:pt x="9461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0" name="Text Placeholder 2"/>
          <p:cNvSpPr txBox="1"/>
          <p:nvPr/>
        </p:nvSpPr>
        <p:spPr>
          <a:xfrm>
            <a:off x="3198661" y="2453150"/>
            <a:ext cx="796851" cy="1225146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GB" sz="48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 Placeholder 2"/>
          <p:cNvSpPr txBox="1"/>
          <p:nvPr/>
        </p:nvSpPr>
        <p:spPr>
          <a:xfrm>
            <a:off x="4106733" y="2454013"/>
            <a:ext cx="796851" cy="1225146"/>
          </a:xfrm>
          <a:prstGeom prst="rect">
            <a:avLst/>
          </a:prstGeom>
          <a:solidFill>
            <a:schemeClr val="accent3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en-GB" sz="48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 Placeholder 2"/>
          <p:cNvSpPr txBox="1"/>
          <p:nvPr/>
        </p:nvSpPr>
        <p:spPr>
          <a:xfrm>
            <a:off x="5015000" y="2446989"/>
            <a:ext cx="796851" cy="1225146"/>
          </a:xfrm>
          <a:prstGeom prst="rect">
            <a:avLst/>
          </a:prstGeom>
          <a:solidFill>
            <a:schemeClr val="accent4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en-GB" sz="48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Placeholder 2"/>
          <p:cNvSpPr txBox="1"/>
          <p:nvPr/>
        </p:nvSpPr>
        <p:spPr>
          <a:xfrm>
            <a:off x="5923072" y="2440439"/>
            <a:ext cx="796851" cy="1225146"/>
          </a:xfrm>
          <a:prstGeom prst="rect">
            <a:avLst/>
          </a:prstGeom>
          <a:solidFill>
            <a:schemeClr val="accent5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en-GB" sz="48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 Placeholder 2"/>
          <p:cNvSpPr txBox="1"/>
          <p:nvPr/>
        </p:nvSpPr>
        <p:spPr>
          <a:xfrm>
            <a:off x="6822591" y="2440439"/>
            <a:ext cx="796851" cy="1225146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en-GB" sz="48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Placeholder 2"/>
          <p:cNvSpPr txBox="1"/>
          <p:nvPr/>
        </p:nvSpPr>
        <p:spPr>
          <a:xfrm>
            <a:off x="7730663" y="2441302"/>
            <a:ext cx="796851" cy="12251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endParaRPr lang="en-GB" sz="48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15228" y="4781691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sz="105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15228" y="4527637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 smtClean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200" b="1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53620" y="4781691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53620" y="4527637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09932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09932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29274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29274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78007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578007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48149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48149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9" name="Subtitle 9"/>
            <p:cNvSpPr txBox="1"/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755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/>
                </a:defRPr>
              </a:lvl1pPr>
              <a:lvl2pPr marL="1087755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2pPr>
              <a:lvl3pPr marL="2174875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3pPr>
              <a:lvl4pPr marL="3262630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4pPr>
              <a:lvl5pPr marL="4349750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5pPr>
              <a:lvl6pPr marL="5437505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25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380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00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slow" advTm="452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9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 build="p"/>
      <p:bldP spid="21" grpId="0" animBg="1" build="p"/>
      <p:bldP spid="22" grpId="0" animBg="1" build="p"/>
      <p:bldP spid="23" grpId="0" animBg="1" build="p"/>
      <p:bldP spid="24" grpId="0" animBg="1" build="p"/>
      <p:bldP spid="25" grpId="0" animBg="1" build="p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2717"/>
          <p:cNvSpPr/>
          <p:nvPr/>
        </p:nvSpPr>
        <p:spPr>
          <a:xfrm rot="5400000">
            <a:off x="7657843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3" name="Shape 2721"/>
          <p:cNvSpPr/>
          <p:nvPr/>
        </p:nvSpPr>
        <p:spPr>
          <a:xfrm rot="5400000">
            <a:off x="5335251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4" name="Shape 2725"/>
          <p:cNvSpPr/>
          <p:nvPr/>
        </p:nvSpPr>
        <p:spPr>
          <a:xfrm rot="5400000">
            <a:off x="3000159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5" name="Shape 2729"/>
          <p:cNvSpPr/>
          <p:nvPr/>
        </p:nvSpPr>
        <p:spPr>
          <a:xfrm>
            <a:off x="1156234" y="3269842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6" name="Shape 2730"/>
          <p:cNvSpPr/>
          <p:nvPr/>
        </p:nvSpPr>
        <p:spPr>
          <a:xfrm>
            <a:off x="3491329" y="3269842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7" name="Shape 2731"/>
          <p:cNvSpPr/>
          <p:nvPr/>
        </p:nvSpPr>
        <p:spPr>
          <a:xfrm>
            <a:off x="5826424" y="3269842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8" name="Shape 2732"/>
          <p:cNvSpPr/>
          <p:nvPr/>
        </p:nvSpPr>
        <p:spPr>
          <a:xfrm>
            <a:off x="8150073" y="3269842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9" name="Shape 2733"/>
          <p:cNvSpPr/>
          <p:nvPr/>
        </p:nvSpPr>
        <p:spPr>
          <a:xfrm>
            <a:off x="2552713" y="3670471"/>
            <a:ext cx="1703172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0" name="Shape 2734"/>
          <p:cNvSpPr/>
          <p:nvPr/>
        </p:nvSpPr>
        <p:spPr>
          <a:xfrm>
            <a:off x="4887808" y="3670471"/>
            <a:ext cx="1703166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1" name="Shape 2735"/>
          <p:cNvSpPr/>
          <p:nvPr/>
        </p:nvSpPr>
        <p:spPr>
          <a:xfrm>
            <a:off x="7211456" y="3670471"/>
            <a:ext cx="1703167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65441" y="2381969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 Placeholder 2"/>
          <p:cNvSpPr txBox="1"/>
          <p:nvPr/>
        </p:nvSpPr>
        <p:spPr>
          <a:xfrm>
            <a:off x="1152525" y="2019943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668012" y="2381969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 Placeholder 2"/>
          <p:cNvSpPr txBox="1"/>
          <p:nvPr/>
        </p:nvSpPr>
        <p:spPr>
          <a:xfrm>
            <a:off x="3555096" y="2019943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951659" y="237797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 Placeholder 2"/>
          <p:cNvSpPr txBox="1"/>
          <p:nvPr/>
        </p:nvSpPr>
        <p:spPr>
          <a:xfrm>
            <a:off x="5838743" y="2015951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363755" y="237797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 Placeholder 2"/>
          <p:cNvSpPr txBox="1"/>
          <p:nvPr/>
        </p:nvSpPr>
        <p:spPr>
          <a:xfrm>
            <a:off x="8250839" y="2015951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674985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05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488536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01029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05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814580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333612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05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147163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1" name="Subtitle 9"/>
            <p:cNvSpPr txBox="1"/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755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/>
                </a:defRPr>
              </a:lvl1pPr>
              <a:lvl2pPr marL="1087755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2pPr>
              <a:lvl3pPr marL="2174875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3pPr>
              <a:lvl4pPr marL="3262630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4pPr>
              <a:lvl5pPr marL="4349750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5pPr>
              <a:lvl6pPr marL="5437505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25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380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00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577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 build="p"/>
      <p:bldP spid="54" grpId="0"/>
      <p:bldP spid="55" grpId="0" build="p"/>
      <p:bldP spid="56" grpId="0"/>
      <p:bldP spid="57" grpId="0" build="p"/>
      <p:bldP spid="58" grpId="0"/>
      <p:bldP spid="59" grpId="0" build="p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2"/>
          <p:cNvSpPr/>
          <p:nvPr/>
        </p:nvSpPr>
        <p:spPr>
          <a:xfrm>
            <a:off x="4819672" y="1841437"/>
            <a:ext cx="1822739" cy="1181063"/>
          </a:xfrm>
          <a:prstGeom prst="roundRect">
            <a:avLst>
              <a:gd name="adj" fmla="val 2315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grpSp>
        <p:nvGrpSpPr>
          <p:cNvPr id="9" name="Group 699"/>
          <p:cNvGrpSpPr/>
          <p:nvPr/>
        </p:nvGrpSpPr>
        <p:grpSpPr>
          <a:xfrm>
            <a:off x="1666005" y="3650542"/>
            <a:ext cx="769249" cy="769250"/>
            <a:chOff x="0" y="0"/>
            <a:chExt cx="1555539" cy="1555539"/>
          </a:xfrm>
        </p:grpSpPr>
        <p:sp>
          <p:nvSpPr>
            <p:cNvPr id="10" name="Shape 697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  <p:sp>
          <p:nvSpPr>
            <p:cNvPr id="11" name="Shape 698"/>
            <p:cNvSpPr/>
            <p:nvPr/>
          </p:nvSpPr>
          <p:spPr>
            <a:xfrm>
              <a:off x="428939" y="533812"/>
              <a:ext cx="697662" cy="567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024" extrusionOk="0">
                  <a:moveTo>
                    <a:pt x="18800" y="1728"/>
                  </a:moveTo>
                  <a:cubicBezTo>
                    <a:pt x="16810" y="-576"/>
                    <a:pt x="13583" y="-576"/>
                    <a:pt x="11591" y="1728"/>
                  </a:cubicBezTo>
                  <a:lnTo>
                    <a:pt x="10239" y="3293"/>
                  </a:lnTo>
                  <a:lnTo>
                    <a:pt x="8887" y="1728"/>
                  </a:lnTo>
                  <a:cubicBezTo>
                    <a:pt x="6897" y="-576"/>
                    <a:pt x="3670" y="-576"/>
                    <a:pt x="1680" y="1728"/>
                  </a:cubicBezTo>
                  <a:cubicBezTo>
                    <a:pt x="-560" y="4320"/>
                    <a:pt x="-560" y="8522"/>
                    <a:pt x="1680" y="11115"/>
                  </a:cubicBezTo>
                  <a:lnTo>
                    <a:pt x="10239" y="21024"/>
                  </a:lnTo>
                  <a:lnTo>
                    <a:pt x="18800" y="11115"/>
                  </a:lnTo>
                  <a:cubicBezTo>
                    <a:pt x="21040" y="8522"/>
                    <a:pt x="21040" y="4320"/>
                    <a:pt x="18800" y="172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2" name="Group 702"/>
          <p:cNvGrpSpPr/>
          <p:nvPr/>
        </p:nvGrpSpPr>
        <p:grpSpPr>
          <a:xfrm>
            <a:off x="4119613" y="3650542"/>
            <a:ext cx="769249" cy="769250"/>
            <a:chOff x="0" y="0"/>
            <a:chExt cx="1555539" cy="1555539"/>
          </a:xfrm>
        </p:grpSpPr>
        <p:sp>
          <p:nvSpPr>
            <p:cNvPr id="13" name="Shape 700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  <p:sp>
          <p:nvSpPr>
            <p:cNvPr id="14" name="Shape 701"/>
            <p:cNvSpPr/>
            <p:nvPr/>
          </p:nvSpPr>
          <p:spPr>
            <a:xfrm>
              <a:off x="550938" y="404657"/>
              <a:ext cx="453664" cy="826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5" name="Group 705"/>
          <p:cNvGrpSpPr/>
          <p:nvPr/>
        </p:nvGrpSpPr>
        <p:grpSpPr>
          <a:xfrm>
            <a:off x="6573222" y="3650542"/>
            <a:ext cx="769249" cy="769250"/>
            <a:chOff x="0" y="0"/>
            <a:chExt cx="1555539" cy="1555539"/>
          </a:xfrm>
        </p:grpSpPr>
        <p:sp>
          <p:nvSpPr>
            <p:cNvPr id="16" name="Shape 703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  <p:sp>
          <p:nvSpPr>
            <p:cNvPr id="17" name="Shape 704"/>
            <p:cNvSpPr/>
            <p:nvPr/>
          </p:nvSpPr>
          <p:spPr>
            <a:xfrm>
              <a:off x="420940" y="404657"/>
              <a:ext cx="713660" cy="63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8" name="Group 708"/>
          <p:cNvGrpSpPr/>
          <p:nvPr/>
        </p:nvGrpSpPr>
        <p:grpSpPr>
          <a:xfrm>
            <a:off x="9026830" y="3650542"/>
            <a:ext cx="769249" cy="769250"/>
            <a:chOff x="0" y="0"/>
            <a:chExt cx="1555539" cy="1555539"/>
          </a:xfrm>
        </p:grpSpPr>
        <p:sp>
          <p:nvSpPr>
            <p:cNvPr id="19" name="Shape 706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  <p:sp>
          <p:nvSpPr>
            <p:cNvPr id="20" name="Shape 707"/>
            <p:cNvSpPr/>
            <p:nvPr/>
          </p:nvSpPr>
          <p:spPr>
            <a:xfrm>
              <a:off x="472784" y="446360"/>
              <a:ext cx="609971" cy="63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sp>
        <p:nvSpPr>
          <p:cNvPr id="21" name="Shape 709"/>
          <p:cNvSpPr/>
          <p:nvPr/>
        </p:nvSpPr>
        <p:spPr>
          <a:xfrm flipH="1">
            <a:off x="4774081" y="3024145"/>
            <a:ext cx="562808" cy="56280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2" name="Shape 710"/>
          <p:cNvSpPr/>
          <p:nvPr/>
        </p:nvSpPr>
        <p:spPr>
          <a:xfrm flipH="1">
            <a:off x="2135341" y="2709024"/>
            <a:ext cx="2682463" cy="833437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3" name="Shape 711"/>
          <p:cNvSpPr/>
          <p:nvPr/>
        </p:nvSpPr>
        <p:spPr>
          <a:xfrm>
            <a:off x="6107678" y="3024145"/>
            <a:ext cx="562808" cy="56280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4" name="Shape 712"/>
          <p:cNvSpPr/>
          <p:nvPr/>
        </p:nvSpPr>
        <p:spPr>
          <a:xfrm>
            <a:off x="6626765" y="2709024"/>
            <a:ext cx="2682462" cy="83343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26096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Placeholder 2"/>
          <p:cNvSpPr txBox="1"/>
          <p:nvPr/>
        </p:nvSpPr>
        <p:spPr>
          <a:xfrm>
            <a:off x="1181901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59018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Placeholder 2"/>
          <p:cNvSpPr txBox="1"/>
          <p:nvPr/>
        </p:nvSpPr>
        <p:spPr>
          <a:xfrm>
            <a:off x="3614823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39565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Placeholder 2"/>
          <p:cNvSpPr txBox="1"/>
          <p:nvPr/>
        </p:nvSpPr>
        <p:spPr>
          <a:xfrm>
            <a:off x="6095370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560179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sz="105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Placeholder 2"/>
          <p:cNvSpPr txBox="1"/>
          <p:nvPr/>
        </p:nvSpPr>
        <p:spPr>
          <a:xfrm>
            <a:off x="8528292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47"/>
          <p:cNvSpPr/>
          <p:nvPr/>
        </p:nvSpPr>
        <p:spPr>
          <a:xfrm>
            <a:off x="4827348" y="2284238"/>
            <a:ext cx="18150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7" name="Subtitle 9"/>
            <p:cNvSpPr txBox="1"/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755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/>
                </a:defRPr>
              </a:lvl1pPr>
              <a:lvl2pPr marL="1087755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2pPr>
              <a:lvl3pPr marL="2174875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3pPr>
              <a:lvl4pPr marL="3262630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4pPr>
              <a:lvl5pPr marL="4349750" indent="0" algn="ctr" defTabSz="1087755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cs typeface="Open Sans" panose="020B0606030504020204"/>
                </a:defRPr>
              </a:lvl5pPr>
              <a:lvl6pPr marL="5437505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25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380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00" indent="0" algn="ctr" defTabSz="1087755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34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98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655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04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2" name="Subtitle 9"/>
          <p:cNvSpPr txBox="1"/>
          <p:nvPr/>
        </p:nvSpPr>
        <p:spPr>
          <a:xfrm>
            <a:off x="4536901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  <a:endParaRPr lang="en-US" altLang="zh-CN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95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9"/>
          <p:cNvSpPr txBox="1"/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429"/>
          <p:cNvSpPr>
            <a:spLocks noChangeArrowheads="1"/>
          </p:cNvSpPr>
          <p:nvPr/>
        </p:nvSpPr>
        <p:spPr bwMode="auto">
          <a:xfrm>
            <a:off x="2304530" y="1655911"/>
            <a:ext cx="693318" cy="688334"/>
          </a:xfrm>
          <a:custGeom>
            <a:avLst/>
            <a:gdLst>
              <a:gd name="T0" fmla="*/ 1162 w 1230"/>
              <a:gd name="T1" fmla="*/ 383 h 1221"/>
              <a:gd name="T2" fmla="*/ 1112 w 1230"/>
              <a:gd name="T3" fmla="*/ 433 h 1221"/>
              <a:gd name="T4" fmla="*/ 794 w 1230"/>
              <a:gd name="T5" fmla="*/ 116 h 1221"/>
              <a:gd name="T6" fmla="*/ 844 w 1230"/>
              <a:gd name="T7" fmla="*/ 57 h 1221"/>
              <a:gd name="T8" fmla="*/ 1061 w 1230"/>
              <a:gd name="T9" fmla="*/ 57 h 1221"/>
              <a:gd name="T10" fmla="*/ 1162 w 1230"/>
              <a:gd name="T11" fmla="*/ 166 h 1221"/>
              <a:gd name="T12" fmla="*/ 1162 w 1230"/>
              <a:gd name="T13" fmla="*/ 383 h 1221"/>
              <a:gd name="T14" fmla="*/ 418 w 1230"/>
              <a:gd name="T15" fmla="*/ 1019 h 1221"/>
              <a:gd name="T16" fmla="*/ 418 w 1230"/>
              <a:gd name="T17" fmla="*/ 1077 h 1221"/>
              <a:gd name="T18" fmla="*/ 468 w 1230"/>
              <a:gd name="T19" fmla="*/ 1077 h 1221"/>
              <a:gd name="T20" fmla="*/ 1061 w 1230"/>
              <a:gd name="T21" fmla="*/ 484 h 1221"/>
              <a:gd name="T22" fmla="*/ 1003 w 1230"/>
              <a:gd name="T23" fmla="*/ 433 h 1221"/>
              <a:gd name="T24" fmla="*/ 418 w 1230"/>
              <a:gd name="T25" fmla="*/ 1019 h 1221"/>
              <a:gd name="T26" fmla="*/ 150 w 1230"/>
              <a:gd name="T27" fmla="*/ 751 h 1221"/>
              <a:gd name="T28" fmla="*/ 150 w 1230"/>
              <a:gd name="T29" fmla="*/ 810 h 1221"/>
              <a:gd name="T30" fmla="*/ 209 w 1230"/>
              <a:gd name="T31" fmla="*/ 810 h 1221"/>
              <a:gd name="T32" fmla="*/ 794 w 1230"/>
              <a:gd name="T33" fmla="*/ 216 h 1221"/>
              <a:gd name="T34" fmla="*/ 735 w 1230"/>
              <a:gd name="T35" fmla="*/ 166 h 1221"/>
              <a:gd name="T36" fmla="*/ 150 w 1230"/>
              <a:gd name="T37" fmla="*/ 751 h 1221"/>
              <a:gd name="T38" fmla="*/ 844 w 1230"/>
              <a:gd name="T39" fmla="*/ 275 h 1221"/>
              <a:gd name="T40" fmla="*/ 259 w 1230"/>
              <a:gd name="T41" fmla="*/ 860 h 1221"/>
              <a:gd name="T42" fmla="*/ 259 w 1230"/>
              <a:gd name="T43" fmla="*/ 969 h 1221"/>
              <a:gd name="T44" fmla="*/ 367 w 1230"/>
              <a:gd name="T45" fmla="*/ 969 h 1221"/>
              <a:gd name="T46" fmla="*/ 953 w 1230"/>
              <a:gd name="T47" fmla="*/ 383 h 1221"/>
              <a:gd name="T48" fmla="*/ 844 w 1230"/>
              <a:gd name="T49" fmla="*/ 275 h 1221"/>
              <a:gd name="T50" fmla="*/ 367 w 1230"/>
              <a:gd name="T51" fmla="*/ 1127 h 1221"/>
              <a:gd name="T52" fmla="*/ 334 w 1230"/>
              <a:gd name="T53" fmla="*/ 1061 h 1221"/>
              <a:gd name="T54" fmla="*/ 309 w 1230"/>
              <a:gd name="T55" fmla="*/ 1061 h 1221"/>
              <a:gd name="T56" fmla="*/ 209 w 1230"/>
              <a:gd name="T57" fmla="*/ 1019 h 1221"/>
              <a:gd name="T58" fmla="*/ 158 w 1230"/>
              <a:gd name="T59" fmla="*/ 910 h 1221"/>
              <a:gd name="T60" fmla="*/ 167 w 1230"/>
              <a:gd name="T61" fmla="*/ 893 h 1221"/>
              <a:gd name="T62" fmla="*/ 100 w 1230"/>
              <a:gd name="T63" fmla="*/ 860 h 1221"/>
              <a:gd name="T64" fmla="*/ 92 w 1230"/>
              <a:gd name="T65" fmla="*/ 852 h 1221"/>
              <a:gd name="T66" fmla="*/ 0 w 1230"/>
              <a:gd name="T67" fmla="*/ 1220 h 1221"/>
              <a:gd name="T68" fmla="*/ 367 w 1230"/>
              <a:gd name="T69" fmla="*/ 1127 h 1221"/>
              <a:gd name="T70" fmla="*/ 367 w 1230"/>
              <a:gd name="T71" fmla="*/ 1127 h 1221"/>
              <a:gd name="T72" fmla="*/ 367 w 1230"/>
              <a:gd name="T73" fmla="*/ 1127 h 1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0" h="1221">
                <a:moveTo>
                  <a:pt x="1162" y="383"/>
                </a:moveTo>
                <a:cubicBezTo>
                  <a:pt x="1112" y="433"/>
                  <a:pt x="1112" y="433"/>
                  <a:pt x="1112" y="433"/>
                </a:cubicBezTo>
                <a:cubicBezTo>
                  <a:pt x="794" y="116"/>
                  <a:pt x="794" y="116"/>
                  <a:pt x="794" y="116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903" y="0"/>
                  <a:pt x="1003" y="0"/>
                  <a:pt x="1061" y="57"/>
                </a:cubicBezTo>
                <a:cubicBezTo>
                  <a:pt x="1162" y="166"/>
                  <a:pt x="1162" y="166"/>
                  <a:pt x="1162" y="166"/>
                </a:cubicBezTo>
                <a:cubicBezTo>
                  <a:pt x="1229" y="225"/>
                  <a:pt x="1229" y="325"/>
                  <a:pt x="1162" y="383"/>
                </a:cubicBezTo>
                <a:close/>
                <a:moveTo>
                  <a:pt x="418" y="1019"/>
                </a:moveTo>
                <a:cubicBezTo>
                  <a:pt x="401" y="1035"/>
                  <a:pt x="401" y="1061"/>
                  <a:pt x="418" y="1077"/>
                </a:cubicBezTo>
                <a:cubicBezTo>
                  <a:pt x="434" y="1086"/>
                  <a:pt x="459" y="1086"/>
                  <a:pt x="468" y="1077"/>
                </a:cubicBezTo>
                <a:cubicBezTo>
                  <a:pt x="1061" y="484"/>
                  <a:pt x="1061" y="484"/>
                  <a:pt x="1061" y="484"/>
                </a:cubicBezTo>
                <a:cubicBezTo>
                  <a:pt x="1003" y="433"/>
                  <a:pt x="1003" y="433"/>
                  <a:pt x="1003" y="433"/>
                </a:cubicBezTo>
                <a:lnTo>
                  <a:pt x="418" y="1019"/>
                </a:lnTo>
                <a:close/>
                <a:moveTo>
                  <a:pt x="150" y="751"/>
                </a:moveTo>
                <a:cubicBezTo>
                  <a:pt x="133" y="768"/>
                  <a:pt x="133" y="793"/>
                  <a:pt x="150" y="810"/>
                </a:cubicBezTo>
                <a:cubicBezTo>
                  <a:pt x="167" y="818"/>
                  <a:pt x="192" y="818"/>
                  <a:pt x="209" y="810"/>
                </a:cubicBezTo>
                <a:cubicBezTo>
                  <a:pt x="794" y="216"/>
                  <a:pt x="794" y="216"/>
                  <a:pt x="794" y="216"/>
                </a:cubicBezTo>
                <a:cubicBezTo>
                  <a:pt x="735" y="166"/>
                  <a:pt x="735" y="166"/>
                  <a:pt x="735" y="166"/>
                </a:cubicBezTo>
                <a:lnTo>
                  <a:pt x="150" y="751"/>
                </a:lnTo>
                <a:close/>
                <a:moveTo>
                  <a:pt x="844" y="275"/>
                </a:moveTo>
                <a:cubicBezTo>
                  <a:pt x="259" y="860"/>
                  <a:pt x="259" y="860"/>
                  <a:pt x="259" y="860"/>
                </a:cubicBezTo>
                <a:cubicBezTo>
                  <a:pt x="225" y="893"/>
                  <a:pt x="225" y="935"/>
                  <a:pt x="259" y="969"/>
                </a:cubicBezTo>
                <a:cubicBezTo>
                  <a:pt x="284" y="994"/>
                  <a:pt x="334" y="994"/>
                  <a:pt x="367" y="969"/>
                </a:cubicBezTo>
                <a:cubicBezTo>
                  <a:pt x="953" y="383"/>
                  <a:pt x="953" y="383"/>
                  <a:pt x="953" y="383"/>
                </a:cubicBezTo>
                <a:lnTo>
                  <a:pt x="844" y="275"/>
                </a:lnTo>
                <a:close/>
                <a:moveTo>
                  <a:pt x="367" y="1127"/>
                </a:moveTo>
                <a:cubicBezTo>
                  <a:pt x="351" y="1111"/>
                  <a:pt x="343" y="1086"/>
                  <a:pt x="334" y="1061"/>
                </a:cubicBezTo>
                <a:cubicBezTo>
                  <a:pt x="326" y="1061"/>
                  <a:pt x="317" y="1061"/>
                  <a:pt x="309" y="1061"/>
                </a:cubicBezTo>
                <a:cubicBezTo>
                  <a:pt x="276" y="1061"/>
                  <a:pt x="234" y="1052"/>
                  <a:pt x="209" y="1019"/>
                </a:cubicBezTo>
                <a:cubicBezTo>
                  <a:pt x="175" y="994"/>
                  <a:pt x="158" y="952"/>
                  <a:pt x="158" y="910"/>
                </a:cubicBezTo>
                <a:cubicBezTo>
                  <a:pt x="158" y="910"/>
                  <a:pt x="158" y="902"/>
                  <a:pt x="167" y="893"/>
                </a:cubicBezTo>
                <a:cubicBezTo>
                  <a:pt x="142" y="885"/>
                  <a:pt x="117" y="877"/>
                  <a:pt x="100" y="860"/>
                </a:cubicBezTo>
                <a:lnTo>
                  <a:pt x="92" y="852"/>
                </a:lnTo>
                <a:cubicBezTo>
                  <a:pt x="0" y="1220"/>
                  <a:pt x="0" y="1220"/>
                  <a:pt x="0" y="1220"/>
                </a:cubicBezTo>
                <a:cubicBezTo>
                  <a:pt x="367" y="1127"/>
                  <a:pt x="367" y="1127"/>
                  <a:pt x="367" y="1127"/>
                </a:cubicBezTo>
                <a:close/>
                <a:moveTo>
                  <a:pt x="367" y="1127"/>
                </a:moveTo>
                <a:lnTo>
                  <a:pt x="367" y="11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57594" tIns="28797" rIns="57594" bIns="28797" anchor="ctr"/>
          <a:lstStyle/>
          <a:p>
            <a:pPr defTabSz="513715">
              <a:defRPr/>
            </a:pPr>
            <a:endParaRPr lang="en-US" sz="20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7"/>
          <p:cNvGrpSpPr/>
          <p:nvPr/>
        </p:nvGrpSpPr>
        <p:grpSpPr>
          <a:xfrm>
            <a:off x="1440557" y="2327638"/>
            <a:ext cx="2421263" cy="1198300"/>
            <a:chOff x="838200" y="3042850"/>
            <a:chExt cx="1600200" cy="792071"/>
          </a:xfrm>
        </p:grpSpPr>
        <p:sp>
          <p:nvSpPr>
            <p:cNvPr id="10" name="TextBox 9"/>
            <p:cNvSpPr txBox="1"/>
            <p:nvPr/>
          </p:nvSpPr>
          <p:spPr>
            <a:xfrm>
              <a:off x="838200" y="3042850"/>
              <a:ext cx="1600200" cy="264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15"/>
              <a:r>
                <a:rPr lang="zh-CN" altLang="en-US" sz="20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15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63910" y="2328225"/>
            <a:ext cx="2421263" cy="1198299"/>
            <a:chOff x="838200" y="3042850"/>
            <a:chExt cx="1600200" cy="792070"/>
          </a:xfrm>
        </p:grpSpPr>
        <p:sp>
          <p:nvSpPr>
            <p:cNvPr id="13" name="TextBox 12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15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38200" y="3316127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15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endParaRPr>
            </a:p>
          </p:txBody>
        </p:sp>
      </p:grpSp>
      <p:sp>
        <p:nvSpPr>
          <p:cNvPr id="15" name="AutoShape 131"/>
          <p:cNvSpPr/>
          <p:nvPr/>
        </p:nvSpPr>
        <p:spPr bwMode="auto">
          <a:xfrm>
            <a:off x="5483706" y="1727919"/>
            <a:ext cx="581670" cy="515622"/>
          </a:xfrm>
          <a:custGeom>
            <a:avLst/>
            <a:gdLst>
              <a:gd name="T0" fmla="*/ 10800 w 21600"/>
              <a:gd name="T1" fmla="+- 0 10800 114"/>
              <a:gd name="T2" fmla="*/ 10800 h 21373"/>
              <a:gd name="T3" fmla="*/ 10800 w 21600"/>
              <a:gd name="T4" fmla="+- 0 10800 114"/>
              <a:gd name="T5" fmla="*/ 10800 h 21373"/>
              <a:gd name="T6" fmla="*/ 10800 w 21600"/>
              <a:gd name="T7" fmla="+- 0 10800 114"/>
              <a:gd name="T8" fmla="*/ 10800 h 21373"/>
              <a:gd name="T9" fmla="*/ 10800 w 21600"/>
              <a:gd name="T10" fmla="+- 0 10800 114"/>
              <a:gd name="T11" fmla="*/ 10800 h 2137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373">
                <a:moveTo>
                  <a:pt x="13251" y="718"/>
                </a:moveTo>
                <a:cubicBezTo>
                  <a:pt x="13802" y="111"/>
                  <a:pt x="14278" y="-114"/>
                  <a:pt x="14670" y="54"/>
                </a:cubicBezTo>
                <a:cubicBezTo>
                  <a:pt x="15062" y="219"/>
                  <a:pt x="15263" y="737"/>
                  <a:pt x="15263" y="1596"/>
                </a:cubicBezTo>
                <a:lnTo>
                  <a:pt x="15263" y="19775"/>
                </a:lnTo>
                <a:cubicBezTo>
                  <a:pt x="15263" y="20634"/>
                  <a:pt x="15065" y="21152"/>
                  <a:pt x="14681" y="21320"/>
                </a:cubicBezTo>
                <a:cubicBezTo>
                  <a:pt x="14292" y="21486"/>
                  <a:pt x="13816" y="21264"/>
                  <a:pt x="13251" y="20656"/>
                </a:cubicBezTo>
                <a:lnTo>
                  <a:pt x="7758" y="14803"/>
                </a:lnTo>
                <a:lnTo>
                  <a:pt x="660" y="14803"/>
                </a:lnTo>
                <a:cubicBezTo>
                  <a:pt x="480" y="14803"/>
                  <a:pt x="324" y="14736"/>
                  <a:pt x="194" y="14604"/>
                </a:cubicBezTo>
                <a:cubicBezTo>
                  <a:pt x="67" y="14473"/>
                  <a:pt x="0" y="14304"/>
                  <a:pt x="0" y="14098"/>
                </a:cubicBezTo>
                <a:lnTo>
                  <a:pt x="0" y="7277"/>
                </a:lnTo>
                <a:cubicBezTo>
                  <a:pt x="0" y="7082"/>
                  <a:pt x="67" y="6917"/>
                  <a:pt x="194" y="6778"/>
                </a:cubicBezTo>
                <a:cubicBezTo>
                  <a:pt x="324" y="6643"/>
                  <a:pt x="480" y="6571"/>
                  <a:pt x="660" y="6571"/>
                </a:cubicBezTo>
                <a:lnTo>
                  <a:pt x="7758" y="6571"/>
                </a:lnTo>
                <a:lnTo>
                  <a:pt x="13251" y="718"/>
                </a:lnTo>
                <a:close/>
                <a:moveTo>
                  <a:pt x="18002" y="3322"/>
                </a:moveTo>
                <a:cubicBezTo>
                  <a:pt x="18331" y="3127"/>
                  <a:pt x="18666" y="3086"/>
                  <a:pt x="19023" y="3179"/>
                </a:cubicBezTo>
                <a:cubicBezTo>
                  <a:pt x="19379" y="3273"/>
                  <a:pt x="19654" y="3495"/>
                  <a:pt x="19838" y="3844"/>
                </a:cubicBezTo>
                <a:cubicBezTo>
                  <a:pt x="21017" y="6023"/>
                  <a:pt x="21599" y="8301"/>
                  <a:pt x="21599" y="10687"/>
                </a:cubicBezTo>
                <a:cubicBezTo>
                  <a:pt x="21599" y="13092"/>
                  <a:pt x="21017" y="15373"/>
                  <a:pt x="19838" y="17527"/>
                </a:cubicBezTo>
                <a:cubicBezTo>
                  <a:pt x="19584" y="18018"/>
                  <a:pt x="19189" y="18266"/>
                  <a:pt x="18659" y="18266"/>
                </a:cubicBezTo>
                <a:cubicBezTo>
                  <a:pt x="18437" y="18266"/>
                  <a:pt x="18214" y="18195"/>
                  <a:pt x="17999" y="18049"/>
                </a:cubicBezTo>
                <a:cubicBezTo>
                  <a:pt x="17671" y="17857"/>
                  <a:pt x="17459" y="17572"/>
                  <a:pt x="17353" y="17189"/>
                </a:cubicBezTo>
                <a:cubicBezTo>
                  <a:pt x="17254" y="16807"/>
                  <a:pt x="17289" y="16439"/>
                  <a:pt x="17473" y="16090"/>
                </a:cubicBezTo>
                <a:cubicBezTo>
                  <a:pt x="18419" y="14353"/>
                  <a:pt x="18892" y="12552"/>
                  <a:pt x="18892" y="10687"/>
                </a:cubicBezTo>
                <a:cubicBezTo>
                  <a:pt x="18892" y="8819"/>
                  <a:pt x="18415" y="7014"/>
                  <a:pt x="17473" y="5277"/>
                </a:cubicBezTo>
                <a:cubicBezTo>
                  <a:pt x="17289" y="4932"/>
                  <a:pt x="17254" y="4567"/>
                  <a:pt x="17353" y="4181"/>
                </a:cubicBezTo>
                <a:cubicBezTo>
                  <a:pt x="17459" y="3802"/>
                  <a:pt x="17674" y="3514"/>
                  <a:pt x="18002" y="3322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17998" tIns="17998" rIns="17998" bIns="17998" anchor="ctr"/>
          <a:lstStyle/>
          <a:p>
            <a:pPr defTabSz="161925">
              <a:defRPr/>
            </a:pPr>
            <a:endParaRPr lang="es-ES" sz="100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panose="020B0502020104020203" charset="0"/>
              <a:sym typeface="Gill Sans" panose="020B0502020104020203" charset="0"/>
            </a:endParaRPr>
          </a:p>
        </p:txBody>
      </p:sp>
      <p:grpSp>
        <p:nvGrpSpPr>
          <p:cNvPr id="16" name="Group 17"/>
          <p:cNvGrpSpPr/>
          <p:nvPr/>
        </p:nvGrpSpPr>
        <p:grpSpPr>
          <a:xfrm>
            <a:off x="7732262" y="2347296"/>
            <a:ext cx="2421263" cy="1198300"/>
            <a:chOff x="838200" y="3042850"/>
            <a:chExt cx="1600200" cy="792071"/>
          </a:xfrm>
        </p:grpSpPr>
        <p:sp>
          <p:nvSpPr>
            <p:cNvPr id="17" name="TextBox 16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15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15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endParaRPr>
            </a:p>
          </p:txBody>
        </p:sp>
      </p:grpSp>
      <p:grpSp>
        <p:nvGrpSpPr>
          <p:cNvPr id="19" name="Group 25"/>
          <p:cNvGrpSpPr/>
          <p:nvPr/>
        </p:nvGrpSpPr>
        <p:grpSpPr>
          <a:xfrm>
            <a:off x="1440557" y="4413854"/>
            <a:ext cx="2421263" cy="1198300"/>
            <a:chOff x="838200" y="3042850"/>
            <a:chExt cx="1600200" cy="792071"/>
          </a:xfrm>
        </p:grpSpPr>
        <p:sp>
          <p:nvSpPr>
            <p:cNvPr id="20" name="TextBox 19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15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15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endParaRPr>
            </a:p>
          </p:txBody>
        </p:sp>
      </p:grpSp>
      <p:grpSp>
        <p:nvGrpSpPr>
          <p:cNvPr id="22" name="Group 29"/>
          <p:cNvGrpSpPr/>
          <p:nvPr/>
        </p:nvGrpSpPr>
        <p:grpSpPr>
          <a:xfrm>
            <a:off x="4563910" y="4418051"/>
            <a:ext cx="2421263" cy="1198300"/>
            <a:chOff x="838200" y="3042850"/>
            <a:chExt cx="1600200" cy="792071"/>
          </a:xfrm>
        </p:grpSpPr>
        <p:sp>
          <p:nvSpPr>
            <p:cNvPr id="23" name="TextBox 22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15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15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endParaRPr>
            </a:p>
          </p:txBody>
        </p:sp>
      </p:grpSp>
      <p:grpSp>
        <p:nvGrpSpPr>
          <p:cNvPr id="25" name="Group 34"/>
          <p:cNvGrpSpPr/>
          <p:nvPr/>
        </p:nvGrpSpPr>
        <p:grpSpPr>
          <a:xfrm>
            <a:off x="7732262" y="4413854"/>
            <a:ext cx="2421263" cy="1198300"/>
            <a:chOff x="838200" y="3042850"/>
            <a:chExt cx="1600200" cy="792071"/>
          </a:xfrm>
        </p:grpSpPr>
        <p:sp>
          <p:nvSpPr>
            <p:cNvPr id="26" name="TextBox 25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15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15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endParaRPr>
            </a:p>
          </p:txBody>
        </p:sp>
      </p:grpSp>
      <p:grpSp>
        <p:nvGrpSpPr>
          <p:cNvPr id="28" name="Group 41"/>
          <p:cNvGrpSpPr/>
          <p:nvPr/>
        </p:nvGrpSpPr>
        <p:grpSpPr>
          <a:xfrm>
            <a:off x="2367407" y="3950298"/>
            <a:ext cx="567564" cy="322978"/>
            <a:chOff x="6350" y="1588"/>
            <a:chExt cx="1931988" cy="1330325"/>
          </a:xfrm>
          <a:solidFill>
            <a:schemeClr val="accent4"/>
          </a:solidFill>
        </p:grpSpPr>
        <p:sp>
          <p:nvSpPr>
            <p:cNvPr id="29" name="Freeform 18"/>
            <p:cNvSpPr/>
            <p:nvPr/>
          </p:nvSpPr>
          <p:spPr bwMode="auto">
            <a:xfrm>
              <a:off x="6350" y="1588"/>
              <a:ext cx="1327150" cy="1330325"/>
            </a:xfrm>
            <a:custGeom>
              <a:avLst/>
              <a:gdLst>
                <a:gd name="T0" fmla="*/ 320 w 352"/>
                <a:gd name="T1" fmla="*/ 0 h 352"/>
                <a:gd name="T2" fmla="*/ 32 w 352"/>
                <a:gd name="T3" fmla="*/ 0 h 352"/>
                <a:gd name="T4" fmla="*/ 0 w 352"/>
                <a:gd name="T5" fmla="*/ 32 h 352"/>
                <a:gd name="T6" fmla="*/ 0 w 352"/>
                <a:gd name="T7" fmla="*/ 320 h 352"/>
                <a:gd name="T8" fmla="*/ 32 w 352"/>
                <a:gd name="T9" fmla="*/ 352 h 352"/>
                <a:gd name="T10" fmla="*/ 320 w 352"/>
                <a:gd name="T11" fmla="*/ 352 h 352"/>
                <a:gd name="T12" fmla="*/ 352 w 352"/>
                <a:gd name="T13" fmla="*/ 320 h 352"/>
                <a:gd name="T14" fmla="*/ 352 w 352"/>
                <a:gd name="T15" fmla="*/ 32 h 352"/>
                <a:gd name="T16" fmla="*/ 320 w 352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352">
                  <a:moveTo>
                    <a:pt x="32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38"/>
                    <a:pt x="14" y="352"/>
                    <a:pt x="32" y="352"/>
                  </a:cubicBezTo>
                  <a:cubicBezTo>
                    <a:pt x="320" y="352"/>
                    <a:pt x="320" y="352"/>
                    <a:pt x="320" y="352"/>
                  </a:cubicBezTo>
                  <a:cubicBezTo>
                    <a:pt x="338" y="352"/>
                    <a:pt x="352" y="338"/>
                    <a:pt x="352" y="320"/>
                  </a:cubicBezTo>
                  <a:cubicBezTo>
                    <a:pt x="352" y="32"/>
                    <a:pt x="352" y="32"/>
                    <a:pt x="352" y="32"/>
                  </a:cubicBezTo>
                  <a:cubicBezTo>
                    <a:pt x="352" y="14"/>
                    <a:pt x="338" y="0"/>
                    <a:pt x="3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513715">
                <a:defRPr/>
              </a:pPr>
              <a:endParaRPr lang="id-ID" sz="20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9"/>
            <p:cNvSpPr/>
            <p:nvPr/>
          </p:nvSpPr>
          <p:spPr bwMode="auto">
            <a:xfrm>
              <a:off x="1454150" y="176213"/>
              <a:ext cx="484188" cy="977900"/>
            </a:xfrm>
            <a:custGeom>
              <a:avLst/>
              <a:gdLst>
                <a:gd name="T0" fmla="*/ 101 w 128"/>
                <a:gd name="T1" fmla="*/ 9 h 259"/>
                <a:gd name="T2" fmla="*/ 42 w 128"/>
                <a:gd name="T3" fmla="*/ 44 h 259"/>
                <a:gd name="T4" fmla="*/ 0 w 128"/>
                <a:gd name="T5" fmla="*/ 69 h 259"/>
                <a:gd name="T6" fmla="*/ 0 w 128"/>
                <a:gd name="T7" fmla="*/ 189 h 259"/>
                <a:gd name="T8" fmla="*/ 42 w 128"/>
                <a:gd name="T9" fmla="*/ 214 h 259"/>
                <a:gd name="T10" fmla="*/ 101 w 128"/>
                <a:gd name="T11" fmla="*/ 250 h 259"/>
                <a:gd name="T12" fmla="*/ 128 w 128"/>
                <a:gd name="T13" fmla="*/ 234 h 259"/>
                <a:gd name="T14" fmla="*/ 128 w 128"/>
                <a:gd name="T15" fmla="*/ 25 h 259"/>
                <a:gd name="T16" fmla="*/ 101 w 128"/>
                <a:gd name="T17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59">
                  <a:moveTo>
                    <a:pt x="101" y="9"/>
                  </a:moveTo>
                  <a:cubicBezTo>
                    <a:pt x="42" y="44"/>
                    <a:pt x="42" y="44"/>
                    <a:pt x="42" y="44"/>
                  </a:cubicBezTo>
                  <a:cubicBezTo>
                    <a:pt x="29" y="52"/>
                    <a:pt x="13" y="62"/>
                    <a:pt x="0" y="6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13" y="197"/>
                    <a:pt x="29" y="207"/>
                    <a:pt x="42" y="214"/>
                  </a:cubicBezTo>
                  <a:cubicBezTo>
                    <a:pt x="101" y="250"/>
                    <a:pt x="101" y="250"/>
                    <a:pt x="101" y="250"/>
                  </a:cubicBezTo>
                  <a:cubicBezTo>
                    <a:pt x="116" y="259"/>
                    <a:pt x="128" y="252"/>
                    <a:pt x="128" y="23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7"/>
                    <a:pt x="116" y="0"/>
                    <a:pt x="10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513715">
                <a:defRPr/>
              </a:pPr>
              <a:endParaRPr lang="id-ID" sz="20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AutoShape 63"/>
          <p:cNvSpPr/>
          <p:nvPr/>
        </p:nvSpPr>
        <p:spPr bwMode="auto">
          <a:xfrm>
            <a:off x="8656757" y="1799927"/>
            <a:ext cx="572272" cy="45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2"/>
                </a:moveTo>
                <a:cubicBezTo>
                  <a:pt x="20632" y="3222"/>
                  <a:pt x="20946" y="3384"/>
                  <a:pt x="21208" y="3713"/>
                </a:cubicBezTo>
                <a:cubicBezTo>
                  <a:pt x="21470" y="4042"/>
                  <a:pt x="21599" y="4427"/>
                  <a:pt x="21599" y="4865"/>
                </a:cubicBezTo>
                <a:lnTo>
                  <a:pt x="21599" y="19984"/>
                </a:lnTo>
                <a:cubicBezTo>
                  <a:pt x="21599" y="20421"/>
                  <a:pt x="21470" y="20803"/>
                  <a:pt x="21208" y="21121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1" y="21599"/>
                  <a:pt x="663" y="21441"/>
                  <a:pt x="399" y="21121"/>
                </a:cubicBezTo>
                <a:cubicBezTo>
                  <a:pt x="134" y="20803"/>
                  <a:pt x="0" y="20421"/>
                  <a:pt x="0" y="19984"/>
                </a:cubicBezTo>
                <a:lnTo>
                  <a:pt x="0" y="4865"/>
                </a:lnTo>
                <a:cubicBezTo>
                  <a:pt x="0" y="4427"/>
                  <a:pt x="134" y="4042"/>
                  <a:pt x="399" y="3713"/>
                </a:cubicBezTo>
                <a:cubicBezTo>
                  <a:pt x="663" y="3384"/>
                  <a:pt x="981" y="3222"/>
                  <a:pt x="1348" y="3222"/>
                </a:cubicBezTo>
                <a:lnTo>
                  <a:pt x="5638" y="3222"/>
                </a:lnTo>
                <a:lnTo>
                  <a:pt x="6318" y="1460"/>
                </a:lnTo>
                <a:cubicBezTo>
                  <a:pt x="6458" y="1057"/>
                  <a:pt x="6717" y="713"/>
                  <a:pt x="7089" y="425"/>
                </a:cubicBezTo>
                <a:cubicBezTo>
                  <a:pt x="7466" y="143"/>
                  <a:pt x="7838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10" y="425"/>
                </a:cubicBezTo>
                <a:cubicBezTo>
                  <a:pt x="14884" y="713"/>
                  <a:pt x="15146" y="1057"/>
                  <a:pt x="15293" y="1460"/>
                </a:cubicBezTo>
                <a:lnTo>
                  <a:pt x="15961" y="3222"/>
                </a:lnTo>
                <a:lnTo>
                  <a:pt x="20263" y="3222"/>
                </a:lnTo>
                <a:close/>
                <a:moveTo>
                  <a:pt x="10806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2" y="18294"/>
                  <a:pt x="14270" y="17810"/>
                  <a:pt x="14774" y="17196"/>
                </a:cubicBezTo>
                <a:cubicBezTo>
                  <a:pt x="15278" y="16582"/>
                  <a:pt x="15677" y="15862"/>
                  <a:pt x="15974" y="15048"/>
                </a:cubicBezTo>
                <a:cubicBezTo>
                  <a:pt x="16270" y="14234"/>
                  <a:pt x="16419" y="13356"/>
                  <a:pt x="16419" y="12421"/>
                </a:cubicBezTo>
                <a:cubicBezTo>
                  <a:pt x="16419" y="11499"/>
                  <a:pt x="16270" y="10623"/>
                  <a:pt x="15974" y="9795"/>
                </a:cubicBezTo>
                <a:cubicBezTo>
                  <a:pt x="15677" y="8966"/>
                  <a:pt x="15278" y="8249"/>
                  <a:pt x="14774" y="7644"/>
                </a:cubicBezTo>
                <a:cubicBezTo>
                  <a:pt x="14270" y="7036"/>
                  <a:pt x="13672" y="6557"/>
                  <a:pt x="12987" y="6199"/>
                </a:cubicBezTo>
                <a:cubicBezTo>
                  <a:pt x="12299" y="5843"/>
                  <a:pt x="11572" y="5667"/>
                  <a:pt x="10806" y="5667"/>
                </a:cubicBezTo>
                <a:cubicBezTo>
                  <a:pt x="10039" y="5667"/>
                  <a:pt x="9312" y="5846"/>
                  <a:pt x="8619" y="6199"/>
                </a:cubicBezTo>
                <a:cubicBezTo>
                  <a:pt x="7929" y="6557"/>
                  <a:pt x="7332" y="7036"/>
                  <a:pt x="6827" y="7644"/>
                </a:cubicBezTo>
                <a:cubicBezTo>
                  <a:pt x="6323" y="8249"/>
                  <a:pt x="5922" y="8963"/>
                  <a:pt x="5625" y="9789"/>
                </a:cubicBezTo>
                <a:cubicBezTo>
                  <a:pt x="5329" y="10612"/>
                  <a:pt x="5180" y="11490"/>
                  <a:pt x="5180" y="12421"/>
                </a:cubicBezTo>
                <a:cubicBezTo>
                  <a:pt x="5180" y="13356"/>
                  <a:pt x="5329" y="14234"/>
                  <a:pt x="5625" y="15048"/>
                </a:cubicBezTo>
                <a:cubicBezTo>
                  <a:pt x="5922" y="15862"/>
                  <a:pt x="6323" y="16582"/>
                  <a:pt x="6827" y="17196"/>
                </a:cubicBezTo>
                <a:cubicBezTo>
                  <a:pt x="7332" y="17810"/>
                  <a:pt x="7929" y="18294"/>
                  <a:pt x="8619" y="18650"/>
                </a:cubicBezTo>
                <a:cubicBezTo>
                  <a:pt x="9312" y="19005"/>
                  <a:pt x="10039" y="19185"/>
                  <a:pt x="10806" y="19185"/>
                </a:cubicBezTo>
                <a:moveTo>
                  <a:pt x="10806" y="7832"/>
                </a:moveTo>
                <a:cubicBezTo>
                  <a:pt x="11337" y="7832"/>
                  <a:pt x="11834" y="7953"/>
                  <a:pt x="12294" y="8191"/>
                </a:cubicBezTo>
                <a:cubicBezTo>
                  <a:pt x="12754" y="8432"/>
                  <a:pt x="13158" y="8755"/>
                  <a:pt x="13501" y="9169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4"/>
                  <a:pt x="14615" y="11781"/>
                  <a:pt x="14615" y="12421"/>
                </a:cubicBezTo>
                <a:cubicBezTo>
                  <a:pt x="14615" y="13056"/>
                  <a:pt x="14515" y="13649"/>
                  <a:pt x="14316" y="14205"/>
                </a:cubicBezTo>
                <a:cubicBezTo>
                  <a:pt x="14118" y="14757"/>
                  <a:pt x="13846" y="15245"/>
                  <a:pt x="13501" y="15668"/>
                </a:cubicBezTo>
                <a:cubicBezTo>
                  <a:pt x="13158" y="16091"/>
                  <a:pt x="12752" y="16420"/>
                  <a:pt x="12289" y="16661"/>
                </a:cubicBezTo>
                <a:cubicBezTo>
                  <a:pt x="11824" y="16899"/>
                  <a:pt x="11330" y="17016"/>
                  <a:pt x="10806" y="17016"/>
                </a:cubicBezTo>
                <a:cubicBezTo>
                  <a:pt x="10274" y="17016"/>
                  <a:pt x="9777" y="16899"/>
                  <a:pt x="9312" y="16661"/>
                </a:cubicBezTo>
                <a:cubicBezTo>
                  <a:pt x="8847" y="16420"/>
                  <a:pt x="8443" y="16091"/>
                  <a:pt x="8100" y="15668"/>
                </a:cubicBezTo>
                <a:cubicBezTo>
                  <a:pt x="7755" y="15245"/>
                  <a:pt x="7483" y="14754"/>
                  <a:pt x="7285" y="14199"/>
                </a:cubicBezTo>
                <a:cubicBezTo>
                  <a:pt x="7084" y="13641"/>
                  <a:pt x="6984" y="13044"/>
                  <a:pt x="6984" y="12421"/>
                </a:cubicBezTo>
                <a:cubicBezTo>
                  <a:pt x="6984" y="11781"/>
                  <a:pt x="7084" y="11184"/>
                  <a:pt x="7285" y="10623"/>
                </a:cubicBezTo>
                <a:cubicBezTo>
                  <a:pt x="7483" y="10068"/>
                  <a:pt x="7755" y="9583"/>
                  <a:pt x="8100" y="9169"/>
                </a:cubicBezTo>
                <a:cubicBezTo>
                  <a:pt x="8443" y="8755"/>
                  <a:pt x="8847" y="8431"/>
                  <a:pt x="9312" y="8191"/>
                </a:cubicBezTo>
                <a:cubicBezTo>
                  <a:pt x="9777" y="7953"/>
                  <a:pt x="10274" y="7832"/>
                  <a:pt x="10806" y="783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17998" tIns="17998" rIns="17998" bIns="17998" anchor="ctr"/>
          <a:lstStyle/>
          <a:p>
            <a:pPr defTabSz="161925">
              <a:defRPr/>
            </a:pPr>
            <a:endParaRPr lang="es-ES" sz="10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panose="020B0502020104020203" charset="0"/>
              <a:sym typeface="Gill Sans" panose="020B0502020104020203" charset="0"/>
            </a:endParaRPr>
          </a:p>
        </p:txBody>
      </p:sp>
      <p:sp>
        <p:nvSpPr>
          <p:cNvPr id="32" name="AutoShape 19"/>
          <p:cNvSpPr/>
          <p:nvPr/>
        </p:nvSpPr>
        <p:spPr bwMode="auto">
          <a:xfrm>
            <a:off x="8683809" y="3898856"/>
            <a:ext cx="518168" cy="459332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17998" tIns="17998" rIns="17998" bIns="17998" anchor="ctr"/>
          <a:lstStyle/>
          <a:p>
            <a:pPr defTabSz="161925">
              <a:defRPr/>
            </a:pPr>
            <a:endParaRPr lang="es-ES" sz="10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panose="020B0502020104020203" charset="0"/>
              <a:sym typeface="Gill Sans" panose="020B0502020104020203" charset="0"/>
            </a:endParaRPr>
          </a:p>
        </p:txBody>
      </p:sp>
      <p:sp>
        <p:nvSpPr>
          <p:cNvPr id="33" name="AutoShape 12"/>
          <p:cNvSpPr/>
          <p:nvPr/>
        </p:nvSpPr>
        <p:spPr bwMode="auto">
          <a:xfrm>
            <a:off x="5531150" y="3926028"/>
            <a:ext cx="486782" cy="501914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23988" tIns="23988" rIns="23988" bIns="23988" anchor="ctr"/>
          <a:lstStyle/>
          <a:p>
            <a:pPr defTabSz="215900">
              <a:defRPr/>
            </a:pPr>
            <a:endParaRPr lang="es-ES" sz="140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panose="020B0502020104020203" charset="0"/>
              <a:sym typeface="Gill Sans" panose="020B0502020104020203" charset="0"/>
            </a:endParaRPr>
          </a:p>
        </p:txBody>
      </p:sp>
    </p:spTree>
  </p:cSld>
  <p:clrMapOvr>
    <a:masterClrMapping/>
  </p:clrMapOvr>
  <p:transition spd="slow" advTm="29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31" grpId="0" animBg="1"/>
      <p:bldP spid="32" grpId="0" animBg="1"/>
      <p:bldP spid="3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2534278" y="2478594"/>
            <a:ext cx="5547900" cy="2522288"/>
            <a:chOff x="3345973" y="2694618"/>
            <a:chExt cx="5547900" cy="2522288"/>
          </a:xfrm>
        </p:grpSpPr>
        <p:sp>
          <p:nvSpPr>
            <p:cNvPr id="9" name="Shape 1918"/>
            <p:cNvSpPr/>
            <p:nvPr/>
          </p:nvSpPr>
          <p:spPr>
            <a:xfrm>
              <a:off x="3345973" y="3538210"/>
              <a:ext cx="1033993" cy="1034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919"/>
            <p:cNvSpPr/>
            <p:nvPr/>
          </p:nvSpPr>
          <p:spPr>
            <a:xfrm>
              <a:off x="4405914" y="3108409"/>
              <a:ext cx="1498259" cy="1498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920"/>
            <p:cNvSpPr/>
            <p:nvPr/>
          </p:nvSpPr>
          <p:spPr>
            <a:xfrm>
              <a:off x="5996192" y="3446848"/>
              <a:ext cx="1216710" cy="1216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921"/>
            <p:cNvSpPr/>
            <p:nvPr/>
          </p:nvSpPr>
          <p:spPr>
            <a:xfrm>
              <a:off x="5797470" y="2694618"/>
              <a:ext cx="747531" cy="747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922"/>
            <p:cNvSpPr/>
            <p:nvPr/>
          </p:nvSpPr>
          <p:spPr>
            <a:xfrm>
              <a:off x="6936848" y="4530710"/>
              <a:ext cx="686169" cy="686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923"/>
            <p:cNvSpPr/>
            <p:nvPr/>
          </p:nvSpPr>
          <p:spPr>
            <a:xfrm>
              <a:off x="7317794" y="3125623"/>
              <a:ext cx="1576079" cy="1576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5" name="Shape 1931"/>
          <p:cNvSpPr/>
          <p:nvPr/>
        </p:nvSpPr>
        <p:spPr>
          <a:xfrm>
            <a:off x="1385388" y="3784757"/>
            <a:ext cx="1687092" cy="538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203" extrusionOk="0">
                <a:moveTo>
                  <a:pt x="0" y="18203"/>
                </a:moveTo>
                <a:cubicBezTo>
                  <a:pt x="6036" y="1983"/>
                  <a:pt x="13236" y="-3397"/>
                  <a:pt x="21600" y="2063"/>
                </a:cubicBezTo>
              </a:path>
            </a:pathLst>
          </a:custGeom>
          <a:ln w="25400">
            <a:solidFill>
              <a:schemeClr val="accent3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Shape 1932"/>
          <p:cNvSpPr/>
          <p:nvPr/>
        </p:nvSpPr>
        <p:spPr>
          <a:xfrm>
            <a:off x="4214248" y="2093790"/>
            <a:ext cx="252304" cy="1575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477" h="21600" extrusionOk="0">
                <a:moveTo>
                  <a:pt x="0" y="0"/>
                </a:moveTo>
                <a:cubicBezTo>
                  <a:pt x="19121" y="3557"/>
                  <a:pt x="21600" y="10757"/>
                  <a:pt x="7438" y="21600"/>
                </a:cubicBezTo>
              </a:path>
            </a:pathLst>
          </a:custGeom>
          <a:ln w="25400">
            <a:solidFill>
              <a:schemeClr val="accent2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Shape 1933"/>
          <p:cNvSpPr/>
          <p:nvPr/>
        </p:nvSpPr>
        <p:spPr>
          <a:xfrm>
            <a:off x="6466209" y="4639154"/>
            <a:ext cx="430532" cy="478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9013" y="17716"/>
                  <a:pt x="1813" y="10516"/>
                  <a:pt x="0" y="0"/>
                </a:cubicBezTo>
              </a:path>
            </a:pathLst>
          </a:custGeom>
          <a:ln w="25400">
            <a:solidFill>
              <a:schemeClr val="accent2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hape 1934"/>
          <p:cNvSpPr/>
          <p:nvPr/>
        </p:nvSpPr>
        <p:spPr>
          <a:xfrm>
            <a:off x="5059790" y="3802931"/>
            <a:ext cx="732210" cy="9578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9667" y="19821"/>
                  <a:pt x="16867" y="12621"/>
                  <a:pt x="21600" y="0"/>
                </a:cubicBezTo>
              </a:path>
            </a:pathLst>
          </a:custGeom>
          <a:ln w="25400">
            <a:solidFill>
              <a:schemeClr val="accent4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Shape 1925"/>
          <p:cNvSpPr/>
          <p:nvPr/>
        </p:nvSpPr>
        <p:spPr>
          <a:xfrm>
            <a:off x="2534278" y="3322186"/>
            <a:ext cx="1033993" cy="1034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Shape 1926"/>
          <p:cNvSpPr/>
          <p:nvPr/>
        </p:nvSpPr>
        <p:spPr>
          <a:xfrm>
            <a:off x="3594218" y="2892385"/>
            <a:ext cx="1498259" cy="1498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Shape 1927"/>
          <p:cNvSpPr/>
          <p:nvPr/>
        </p:nvSpPr>
        <p:spPr>
          <a:xfrm>
            <a:off x="5184496" y="3230824"/>
            <a:ext cx="1216710" cy="1216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1928"/>
          <p:cNvSpPr/>
          <p:nvPr/>
        </p:nvSpPr>
        <p:spPr>
          <a:xfrm>
            <a:off x="4985774" y="2478594"/>
            <a:ext cx="747531" cy="747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Shape 1929"/>
          <p:cNvSpPr/>
          <p:nvPr/>
        </p:nvSpPr>
        <p:spPr>
          <a:xfrm>
            <a:off x="6125152" y="4314686"/>
            <a:ext cx="686169" cy="68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Shape 1930"/>
          <p:cNvSpPr/>
          <p:nvPr/>
        </p:nvSpPr>
        <p:spPr>
          <a:xfrm>
            <a:off x="6506098" y="2909599"/>
            <a:ext cx="1576079" cy="1576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5" name="Shape 1935"/>
          <p:cNvSpPr/>
          <p:nvPr/>
        </p:nvSpPr>
        <p:spPr>
          <a:xfrm>
            <a:off x="7281377" y="3618610"/>
            <a:ext cx="1216030" cy="104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74" extrusionOk="0">
                <a:moveTo>
                  <a:pt x="21600" y="16274"/>
                </a:moveTo>
                <a:cubicBezTo>
                  <a:pt x="15105" y="-3958"/>
                  <a:pt x="7905" y="-5326"/>
                  <a:pt x="0" y="12169"/>
                </a:cubicBezTo>
              </a:path>
            </a:pathLst>
          </a:custGeom>
          <a:ln w="25400">
            <a:solidFill>
              <a:schemeClr val="accent5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Shape 1936"/>
          <p:cNvSpPr/>
          <p:nvPr/>
        </p:nvSpPr>
        <p:spPr>
          <a:xfrm>
            <a:off x="5366288" y="2120744"/>
            <a:ext cx="510066" cy="738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7563" y="2893"/>
                  <a:pt x="363" y="10093"/>
                  <a:pt x="0" y="21600"/>
                </a:cubicBezTo>
              </a:path>
            </a:pathLst>
          </a:custGeom>
          <a:ln w="25400">
            <a:solidFill>
              <a:schemeClr val="accent3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25152" y="2204897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05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25153" y="1943943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86944" y="4145580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05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386945" y="3884626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03117" y="5243265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05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03118" y="4982311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32288" y="4972304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05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32289" y="4711350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75317" y="4700586"/>
            <a:ext cx="210885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05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375317" y="4439632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86438" y="2214693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05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以内</a:t>
            </a:r>
            <a:endParaRPr lang="zh-CN" altLang="en-US" sz="105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86439" y="1943943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Subtitle 9"/>
          <p:cNvSpPr txBox="1"/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56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956"/>
          <p:cNvSpPr/>
          <p:nvPr/>
        </p:nvSpPr>
        <p:spPr>
          <a:xfrm>
            <a:off x="8279200" y="4646460"/>
            <a:ext cx="144531" cy="14453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962"/>
          <p:cNvSpPr/>
          <p:nvPr/>
        </p:nvSpPr>
        <p:spPr>
          <a:xfrm rot="17525405">
            <a:off x="8205233" y="2652067"/>
            <a:ext cx="144531" cy="14453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969"/>
          <p:cNvSpPr/>
          <p:nvPr/>
        </p:nvSpPr>
        <p:spPr>
          <a:xfrm rot="15825483">
            <a:off x="4909116" y="3396278"/>
            <a:ext cx="236869" cy="236869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973"/>
          <p:cNvSpPr/>
          <p:nvPr/>
        </p:nvSpPr>
        <p:spPr>
          <a:xfrm rot="14699120">
            <a:off x="2910164" y="2605127"/>
            <a:ext cx="236869" cy="236869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3" name="Group 1"/>
          <p:cNvGrpSpPr/>
          <p:nvPr/>
        </p:nvGrpSpPr>
        <p:grpSpPr>
          <a:xfrm>
            <a:off x="360437" y="3161401"/>
            <a:ext cx="4191772" cy="2083209"/>
            <a:chOff x="455983" y="3725187"/>
            <a:chExt cx="4191772" cy="2083209"/>
          </a:xfrm>
          <a:solidFill>
            <a:schemeClr val="accent2"/>
          </a:solidFill>
        </p:grpSpPr>
        <p:sp>
          <p:nvSpPr>
            <p:cNvPr id="14" name="Shape 936"/>
            <p:cNvSpPr/>
            <p:nvPr/>
          </p:nvSpPr>
          <p:spPr>
            <a:xfrm rot="3709188">
              <a:off x="1510264" y="2670906"/>
              <a:ext cx="2083209" cy="4191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5" h="20820" extrusionOk="0">
                  <a:moveTo>
                    <a:pt x="6920" y="8159"/>
                  </a:moveTo>
                  <a:cubicBezTo>
                    <a:pt x="3317" y="7491"/>
                    <a:pt x="1444" y="5440"/>
                    <a:pt x="2738" y="3578"/>
                  </a:cubicBezTo>
                  <a:cubicBezTo>
                    <a:pt x="4031" y="1716"/>
                    <a:pt x="8001" y="749"/>
                    <a:pt x="11604" y="1417"/>
                  </a:cubicBezTo>
                  <a:cubicBezTo>
                    <a:pt x="15207" y="2085"/>
                    <a:pt x="17079" y="4136"/>
                    <a:pt x="15786" y="5998"/>
                  </a:cubicBezTo>
                  <a:cubicBezTo>
                    <a:pt x="14493" y="7860"/>
                    <a:pt x="10523" y="8827"/>
                    <a:pt x="6920" y="8159"/>
                  </a:cubicBezTo>
                  <a:close/>
                  <a:moveTo>
                    <a:pt x="19989" y="20009"/>
                  </a:moveTo>
                  <a:cubicBezTo>
                    <a:pt x="19702" y="19345"/>
                    <a:pt x="14734" y="11897"/>
                    <a:pt x="14734" y="11897"/>
                  </a:cubicBezTo>
                  <a:cubicBezTo>
                    <a:pt x="14734" y="11897"/>
                    <a:pt x="14597" y="11709"/>
                    <a:pt x="14207" y="11734"/>
                  </a:cubicBezTo>
                  <a:lnTo>
                    <a:pt x="12631" y="9299"/>
                  </a:lnTo>
                  <a:cubicBezTo>
                    <a:pt x="13045" y="9217"/>
                    <a:pt x="13453" y="9119"/>
                    <a:pt x="13852" y="9004"/>
                  </a:cubicBezTo>
                  <a:cubicBezTo>
                    <a:pt x="18336" y="7706"/>
                    <a:pt x="19936" y="4777"/>
                    <a:pt x="17426" y="2460"/>
                  </a:cubicBezTo>
                  <a:cubicBezTo>
                    <a:pt x="14915" y="143"/>
                    <a:pt x="9245" y="-684"/>
                    <a:pt x="4761" y="613"/>
                  </a:cubicBezTo>
                  <a:cubicBezTo>
                    <a:pt x="277" y="1910"/>
                    <a:pt x="-1323" y="4840"/>
                    <a:pt x="1188" y="7157"/>
                  </a:cubicBezTo>
                  <a:cubicBezTo>
                    <a:pt x="3160" y="8978"/>
                    <a:pt x="7085" y="9878"/>
                    <a:pt x="10852" y="9551"/>
                  </a:cubicBezTo>
                  <a:lnTo>
                    <a:pt x="12372" y="12022"/>
                  </a:lnTo>
                  <a:cubicBezTo>
                    <a:pt x="12029" y="12121"/>
                    <a:pt x="12133" y="12314"/>
                    <a:pt x="12133" y="12314"/>
                  </a:cubicBezTo>
                  <a:cubicBezTo>
                    <a:pt x="12133" y="12314"/>
                    <a:pt x="16623" y="19843"/>
                    <a:pt x="17149" y="20467"/>
                  </a:cubicBezTo>
                  <a:cubicBezTo>
                    <a:pt x="17527" y="20916"/>
                    <a:pt x="18326" y="20838"/>
                    <a:pt x="18744" y="20759"/>
                  </a:cubicBezTo>
                  <a:lnTo>
                    <a:pt x="18747" y="20763"/>
                  </a:lnTo>
                  <a:cubicBezTo>
                    <a:pt x="18747" y="20763"/>
                    <a:pt x="20277" y="20673"/>
                    <a:pt x="19989" y="20009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5" name="Shape 937"/>
            <p:cNvSpPr/>
            <p:nvPr/>
          </p:nvSpPr>
          <p:spPr>
            <a:xfrm>
              <a:off x="3160769" y="3905493"/>
              <a:ext cx="644179" cy="573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71" extrusionOk="0">
                  <a:moveTo>
                    <a:pt x="2906" y="19280"/>
                  </a:moveTo>
                  <a:cubicBezTo>
                    <a:pt x="2683" y="19534"/>
                    <a:pt x="2683" y="19946"/>
                    <a:pt x="2906" y="20200"/>
                  </a:cubicBezTo>
                  <a:lnTo>
                    <a:pt x="3930" y="21326"/>
                  </a:lnTo>
                  <a:cubicBezTo>
                    <a:pt x="4154" y="21580"/>
                    <a:pt x="4510" y="21473"/>
                    <a:pt x="4734" y="21220"/>
                  </a:cubicBezTo>
                  <a:lnTo>
                    <a:pt x="10017" y="15372"/>
                  </a:lnTo>
                  <a:lnTo>
                    <a:pt x="8398" y="13299"/>
                  </a:lnTo>
                  <a:cubicBezTo>
                    <a:pt x="8398" y="13299"/>
                    <a:pt x="2906" y="19280"/>
                    <a:pt x="2906" y="19280"/>
                  </a:cubicBezTo>
                  <a:close/>
                  <a:moveTo>
                    <a:pt x="21387" y="2723"/>
                  </a:moveTo>
                  <a:cubicBezTo>
                    <a:pt x="21307" y="2125"/>
                    <a:pt x="21031" y="2252"/>
                    <a:pt x="20888" y="2505"/>
                  </a:cubicBezTo>
                  <a:cubicBezTo>
                    <a:pt x="20746" y="2758"/>
                    <a:pt x="20111" y="3840"/>
                    <a:pt x="19852" y="4329"/>
                  </a:cubicBezTo>
                  <a:cubicBezTo>
                    <a:pt x="19593" y="4815"/>
                    <a:pt x="18956" y="5772"/>
                    <a:pt x="17770" y="4826"/>
                  </a:cubicBezTo>
                  <a:cubicBezTo>
                    <a:pt x="16533" y="3843"/>
                    <a:pt x="16963" y="3157"/>
                    <a:pt x="17179" y="2694"/>
                  </a:cubicBezTo>
                  <a:cubicBezTo>
                    <a:pt x="17395" y="2232"/>
                    <a:pt x="18059" y="931"/>
                    <a:pt x="18155" y="768"/>
                  </a:cubicBezTo>
                  <a:cubicBezTo>
                    <a:pt x="18251" y="605"/>
                    <a:pt x="18139" y="129"/>
                    <a:pt x="17756" y="329"/>
                  </a:cubicBezTo>
                  <a:cubicBezTo>
                    <a:pt x="17372" y="527"/>
                    <a:pt x="15039" y="1572"/>
                    <a:pt x="14715" y="3066"/>
                  </a:cubicBezTo>
                  <a:cubicBezTo>
                    <a:pt x="14386" y="4590"/>
                    <a:pt x="14993" y="5950"/>
                    <a:pt x="13800" y="7301"/>
                  </a:cubicBezTo>
                  <a:lnTo>
                    <a:pt x="12355" y="8998"/>
                  </a:lnTo>
                  <a:lnTo>
                    <a:pt x="13806" y="10898"/>
                  </a:lnTo>
                  <a:lnTo>
                    <a:pt x="15589" y="8995"/>
                  </a:lnTo>
                  <a:cubicBezTo>
                    <a:pt x="16013" y="8514"/>
                    <a:pt x="16919" y="8048"/>
                    <a:pt x="17740" y="8257"/>
                  </a:cubicBezTo>
                  <a:cubicBezTo>
                    <a:pt x="19498" y="8705"/>
                    <a:pt x="20456" y="7962"/>
                    <a:pt x="21035" y="6733"/>
                  </a:cubicBezTo>
                  <a:cubicBezTo>
                    <a:pt x="21552" y="5635"/>
                    <a:pt x="21466" y="3322"/>
                    <a:pt x="21387" y="2723"/>
                  </a:cubicBezTo>
                  <a:close/>
                  <a:moveTo>
                    <a:pt x="9478" y="7592"/>
                  </a:moveTo>
                  <a:cubicBezTo>
                    <a:pt x="9350" y="7424"/>
                    <a:pt x="9189" y="7421"/>
                    <a:pt x="9050" y="7558"/>
                  </a:cubicBezTo>
                  <a:lnTo>
                    <a:pt x="7506" y="9074"/>
                  </a:lnTo>
                  <a:cubicBezTo>
                    <a:pt x="7384" y="9194"/>
                    <a:pt x="7369" y="9419"/>
                    <a:pt x="7477" y="9559"/>
                  </a:cubicBezTo>
                  <a:lnTo>
                    <a:pt x="16408" y="20996"/>
                  </a:lnTo>
                  <a:cubicBezTo>
                    <a:pt x="16616" y="21268"/>
                    <a:pt x="16979" y="21295"/>
                    <a:pt x="17217" y="21061"/>
                  </a:cubicBezTo>
                  <a:lnTo>
                    <a:pt x="18263" y="20076"/>
                  </a:lnTo>
                  <a:cubicBezTo>
                    <a:pt x="18500" y="19839"/>
                    <a:pt x="18526" y="19429"/>
                    <a:pt x="18317" y="19158"/>
                  </a:cubicBezTo>
                  <a:cubicBezTo>
                    <a:pt x="18317" y="19158"/>
                    <a:pt x="9478" y="7592"/>
                    <a:pt x="9478" y="7592"/>
                  </a:cubicBezTo>
                  <a:close/>
                  <a:moveTo>
                    <a:pt x="3331" y="6965"/>
                  </a:moveTo>
                  <a:cubicBezTo>
                    <a:pt x="4336" y="6088"/>
                    <a:pt x="5170" y="6693"/>
                    <a:pt x="6282" y="8142"/>
                  </a:cubicBezTo>
                  <a:cubicBezTo>
                    <a:pt x="6408" y="8304"/>
                    <a:pt x="6575" y="8114"/>
                    <a:pt x="6671" y="8021"/>
                  </a:cubicBezTo>
                  <a:cubicBezTo>
                    <a:pt x="6766" y="7926"/>
                    <a:pt x="8233" y="6440"/>
                    <a:pt x="8306" y="6370"/>
                  </a:cubicBezTo>
                  <a:cubicBezTo>
                    <a:pt x="8377" y="6300"/>
                    <a:pt x="8464" y="6167"/>
                    <a:pt x="8349" y="6018"/>
                  </a:cubicBezTo>
                  <a:cubicBezTo>
                    <a:pt x="8235" y="5868"/>
                    <a:pt x="7817" y="5261"/>
                    <a:pt x="7550" y="4867"/>
                  </a:cubicBezTo>
                  <a:cubicBezTo>
                    <a:pt x="5603" y="2001"/>
                    <a:pt x="12876" y="57"/>
                    <a:pt x="11758" y="25"/>
                  </a:cubicBezTo>
                  <a:cubicBezTo>
                    <a:pt x="11190" y="9"/>
                    <a:pt x="8909" y="-20"/>
                    <a:pt x="8569" y="21"/>
                  </a:cubicBezTo>
                  <a:cubicBezTo>
                    <a:pt x="7186" y="186"/>
                    <a:pt x="5452" y="1638"/>
                    <a:pt x="4578" y="2313"/>
                  </a:cubicBezTo>
                  <a:cubicBezTo>
                    <a:pt x="3437" y="3196"/>
                    <a:pt x="3011" y="3711"/>
                    <a:pt x="2939" y="3781"/>
                  </a:cubicBezTo>
                  <a:cubicBezTo>
                    <a:pt x="2617" y="4099"/>
                    <a:pt x="2887" y="4832"/>
                    <a:pt x="2303" y="5410"/>
                  </a:cubicBezTo>
                  <a:cubicBezTo>
                    <a:pt x="1683" y="6021"/>
                    <a:pt x="1297" y="5560"/>
                    <a:pt x="939" y="5913"/>
                  </a:cubicBezTo>
                  <a:cubicBezTo>
                    <a:pt x="761" y="6090"/>
                    <a:pt x="264" y="6509"/>
                    <a:pt x="122" y="6650"/>
                  </a:cubicBezTo>
                  <a:cubicBezTo>
                    <a:pt x="-22" y="6790"/>
                    <a:pt x="-48" y="7030"/>
                    <a:pt x="99" y="7219"/>
                  </a:cubicBezTo>
                  <a:cubicBezTo>
                    <a:pt x="99" y="7219"/>
                    <a:pt x="1459" y="8912"/>
                    <a:pt x="1574" y="9061"/>
                  </a:cubicBezTo>
                  <a:cubicBezTo>
                    <a:pt x="1688" y="9210"/>
                    <a:pt x="1994" y="9337"/>
                    <a:pt x="2185" y="9149"/>
                  </a:cubicBezTo>
                  <a:cubicBezTo>
                    <a:pt x="2375" y="8960"/>
                    <a:pt x="2864" y="8477"/>
                    <a:pt x="2947" y="8394"/>
                  </a:cubicBezTo>
                  <a:cubicBezTo>
                    <a:pt x="3031" y="8312"/>
                    <a:pt x="2893" y="7349"/>
                    <a:pt x="3331" y="69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6" name="Group 2"/>
          <p:cNvGrpSpPr/>
          <p:nvPr/>
        </p:nvGrpSpPr>
        <p:grpSpPr>
          <a:xfrm>
            <a:off x="3352049" y="3608844"/>
            <a:ext cx="3997529" cy="5690491"/>
            <a:chOff x="3447595" y="4172630"/>
            <a:chExt cx="3997529" cy="5690491"/>
          </a:xfrm>
          <a:solidFill>
            <a:schemeClr val="accent3"/>
          </a:solidFill>
        </p:grpSpPr>
        <p:sp>
          <p:nvSpPr>
            <p:cNvPr id="17" name="Shape 939"/>
            <p:cNvSpPr/>
            <p:nvPr/>
          </p:nvSpPr>
          <p:spPr>
            <a:xfrm rot="3709188">
              <a:off x="2601114" y="5019111"/>
              <a:ext cx="5690491" cy="3997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7" h="20512" extrusionOk="0">
                  <a:moveTo>
                    <a:pt x="6563" y="12190"/>
                  </a:moveTo>
                  <a:cubicBezTo>
                    <a:pt x="4625" y="13347"/>
                    <a:pt x="2391" y="12063"/>
                    <a:pt x="1573" y="9324"/>
                  </a:cubicBezTo>
                  <a:cubicBezTo>
                    <a:pt x="755" y="6585"/>
                    <a:pt x="1663" y="3426"/>
                    <a:pt x="3601" y="2270"/>
                  </a:cubicBezTo>
                  <a:cubicBezTo>
                    <a:pt x="5539" y="1114"/>
                    <a:pt x="7773" y="2397"/>
                    <a:pt x="8591" y="5137"/>
                  </a:cubicBezTo>
                  <a:cubicBezTo>
                    <a:pt x="9409" y="7876"/>
                    <a:pt x="8501" y="11034"/>
                    <a:pt x="6563" y="12190"/>
                  </a:cubicBezTo>
                  <a:close/>
                  <a:moveTo>
                    <a:pt x="20382" y="18421"/>
                  </a:moveTo>
                  <a:cubicBezTo>
                    <a:pt x="19788" y="17838"/>
                    <a:pt x="12415" y="12213"/>
                    <a:pt x="12415" y="12213"/>
                  </a:cubicBezTo>
                  <a:cubicBezTo>
                    <a:pt x="12415" y="12213"/>
                    <a:pt x="12224" y="12078"/>
                    <a:pt x="12084" y="12310"/>
                  </a:cubicBezTo>
                  <a:lnTo>
                    <a:pt x="9693" y="10447"/>
                  </a:lnTo>
                  <a:cubicBezTo>
                    <a:pt x="9802" y="10138"/>
                    <a:pt x="9896" y="9815"/>
                    <a:pt x="9974" y="9478"/>
                  </a:cubicBezTo>
                  <a:cubicBezTo>
                    <a:pt x="10853" y="5685"/>
                    <a:pt x="9389" y="1603"/>
                    <a:pt x="6706" y="361"/>
                  </a:cubicBezTo>
                  <a:cubicBezTo>
                    <a:pt x="4022" y="-881"/>
                    <a:pt x="1134" y="1188"/>
                    <a:pt x="255" y="4981"/>
                  </a:cubicBezTo>
                  <a:cubicBezTo>
                    <a:pt x="-623" y="8774"/>
                    <a:pt x="840" y="12856"/>
                    <a:pt x="3524" y="14098"/>
                  </a:cubicBezTo>
                  <a:cubicBezTo>
                    <a:pt x="5633" y="15074"/>
                    <a:pt x="7868" y="14005"/>
                    <a:pt x="9155" y="11661"/>
                  </a:cubicBezTo>
                  <a:lnTo>
                    <a:pt x="11550" y="13594"/>
                  </a:lnTo>
                  <a:cubicBezTo>
                    <a:pt x="11483" y="13884"/>
                    <a:pt x="11664" y="14044"/>
                    <a:pt x="11664" y="14044"/>
                  </a:cubicBezTo>
                  <a:cubicBezTo>
                    <a:pt x="11664" y="14044"/>
                    <a:pt x="18902" y="20008"/>
                    <a:pt x="19564" y="20422"/>
                  </a:cubicBezTo>
                  <a:cubicBezTo>
                    <a:pt x="20040" y="20719"/>
                    <a:pt x="20307" y="20213"/>
                    <a:pt x="20419" y="19905"/>
                  </a:cubicBezTo>
                  <a:lnTo>
                    <a:pt x="20423" y="19909"/>
                  </a:lnTo>
                  <a:cubicBezTo>
                    <a:pt x="20423" y="19909"/>
                    <a:pt x="20977" y="19004"/>
                    <a:pt x="20382" y="1842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8" name="Shape 940"/>
            <p:cNvSpPr/>
            <p:nvPr/>
          </p:nvSpPr>
          <p:spPr>
            <a:xfrm>
              <a:off x="4775819" y="5083474"/>
              <a:ext cx="1024365" cy="682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9" name="Group 3"/>
          <p:cNvGrpSpPr/>
          <p:nvPr/>
        </p:nvGrpSpPr>
        <p:grpSpPr>
          <a:xfrm>
            <a:off x="6958407" y="3519071"/>
            <a:ext cx="1936425" cy="4263508"/>
            <a:chOff x="7053953" y="4082857"/>
            <a:chExt cx="1936425" cy="4263508"/>
          </a:xfrm>
          <a:solidFill>
            <a:schemeClr val="accent4"/>
          </a:solidFill>
        </p:grpSpPr>
        <p:sp>
          <p:nvSpPr>
            <p:cNvPr id="20" name="Shape 942"/>
            <p:cNvSpPr/>
            <p:nvPr/>
          </p:nvSpPr>
          <p:spPr>
            <a:xfrm rot="3709188">
              <a:off x="5890412" y="5246398"/>
              <a:ext cx="4263508" cy="1936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4" h="18984" extrusionOk="0">
                  <a:moveTo>
                    <a:pt x="7920" y="12526"/>
                  </a:moveTo>
                  <a:cubicBezTo>
                    <a:pt x="7094" y="16063"/>
                    <a:pt x="4992" y="17591"/>
                    <a:pt x="3225" y="15938"/>
                  </a:cubicBezTo>
                  <a:cubicBezTo>
                    <a:pt x="1458" y="14285"/>
                    <a:pt x="694" y="10078"/>
                    <a:pt x="1520" y="6541"/>
                  </a:cubicBezTo>
                  <a:cubicBezTo>
                    <a:pt x="2346" y="3004"/>
                    <a:pt x="4448" y="1476"/>
                    <a:pt x="6215" y="3129"/>
                  </a:cubicBezTo>
                  <a:cubicBezTo>
                    <a:pt x="7983" y="4782"/>
                    <a:pt x="8746" y="8989"/>
                    <a:pt x="7920" y="12526"/>
                  </a:cubicBezTo>
                  <a:close/>
                  <a:moveTo>
                    <a:pt x="20171" y="1414"/>
                  </a:moveTo>
                  <a:cubicBezTo>
                    <a:pt x="19506" y="1585"/>
                    <a:pt x="11958" y="5272"/>
                    <a:pt x="11958" y="5272"/>
                  </a:cubicBezTo>
                  <a:cubicBezTo>
                    <a:pt x="11958" y="5272"/>
                    <a:pt x="11767" y="5377"/>
                    <a:pt x="11773" y="5778"/>
                  </a:cubicBezTo>
                  <a:lnTo>
                    <a:pt x="9309" y="6935"/>
                  </a:lnTo>
                  <a:cubicBezTo>
                    <a:pt x="9247" y="6499"/>
                    <a:pt x="9170" y="6066"/>
                    <a:pt x="9076" y="5640"/>
                  </a:cubicBezTo>
                  <a:cubicBezTo>
                    <a:pt x="8013" y="851"/>
                    <a:pt x="5211" y="-1308"/>
                    <a:pt x="2818" y="819"/>
                  </a:cubicBezTo>
                  <a:cubicBezTo>
                    <a:pt x="425" y="2946"/>
                    <a:pt x="-654" y="8553"/>
                    <a:pt x="409" y="13343"/>
                  </a:cubicBezTo>
                  <a:cubicBezTo>
                    <a:pt x="1472" y="18133"/>
                    <a:pt x="4273" y="20292"/>
                    <a:pt x="6666" y="18165"/>
                  </a:cubicBezTo>
                  <a:cubicBezTo>
                    <a:pt x="8547" y="16493"/>
                    <a:pt x="9616" y="12672"/>
                    <a:pt x="9471" y="8787"/>
                  </a:cubicBezTo>
                  <a:lnTo>
                    <a:pt x="11970" y="7693"/>
                  </a:lnTo>
                  <a:cubicBezTo>
                    <a:pt x="12051" y="8060"/>
                    <a:pt x="12246" y="7990"/>
                    <a:pt x="12246" y="7990"/>
                  </a:cubicBezTo>
                  <a:cubicBezTo>
                    <a:pt x="12246" y="7990"/>
                    <a:pt x="19850" y="4802"/>
                    <a:pt x="20487" y="4382"/>
                  </a:cubicBezTo>
                  <a:cubicBezTo>
                    <a:pt x="20946" y="4080"/>
                    <a:pt x="20907" y="3255"/>
                    <a:pt x="20849" y="2815"/>
                  </a:cubicBezTo>
                  <a:lnTo>
                    <a:pt x="20854" y="2813"/>
                  </a:lnTo>
                  <a:cubicBezTo>
                    <a:pt x="20854" y="2813"/>
                    <a:pt x="20837" y="1243"/>
                    <a:pt x="20171" y="1414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1" name="Group 948"/>
            <p:cNvGrpSpPr/>
            <p:nvPr/>
          </p:nvGrpSpPr>
          <p:grpSpPr>
            <a:xfrm>
              <a:off x="7224604" y="5005514"/>
              <a:ext cx="476378" cy="407176"/>
              <a:chOff x="88298" y="148073"/>
              <a:chExt cx="1073281" cy="917360"/>
            </a:xfrm>
            <a:grpFill/>
          </p:grpSpPr>
          <p:sp>
            <p:nvSpPr>
              <p:cNvPr id="22" name="Shape 943"/>
              <p:cNvSpPr/>
              <p:nvPr/>
            </p:nvSpPr>
            <p:spPr>
              <a:xfrm>
                <a:off x="88298" y="606758"/>
                <a:ext cx="187155" cy="45867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3" name="Shape 944"/>
              <p:cNvSpPr/>
              <p:nvPr/>
            </p:nvSpPr>
            <p:spPr>
              <a:xfrm>
                <a:off x="383673" y="410728"/>
                <a:ext cx="187155" cy="65470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4" name="Shape 945"/>
              <p:cNvSpPr/>
              <p:nvPr/>
            </p:nvSpPr>
            <p:spPr>
              <a:xfrm>
                <a:off x="679049" y="249029"/>
                <a:ext cx="187155" cy="81640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5" name="Shape 946"/>
              <p:cNvSpPr/>
              <p:nvPr/>
            </p:nvSpPr>
            <p:spPr>
              <a:xfrm>
                <a:off x="974424" y="148073"/>
                <a:ext cx="187155" cy="91735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27" name="Group 4"/>
          <p:cNvGrpSpPr/>
          <p:nvPr/>
        </p:nvGrpSpPr>
        <p:grpSpPr>
          <a:xfrm>
            <a:off x="7650819" y="2444289"/>
            <a:ext cx="2060879" cy="2701669"/>
            <a:chOff x="7746365" y="3008075"/>
            <a:chExt cx="2060879" cy="2701669"/>
          </a:xfrm>
          <a:solidFill>
            <a:schemeClr val="accent5"/>
          </a:solidFill>
        </p:grpSpPr>
        <p:sp>
          <p:nvSpPr>
            <p:cNvPr id="28" name="Shape 950"/>
            <p:cNvSpPr/>
            <p:nvPr/>
          </p:nvSpPr>
          <p:spPr>
            <a:xfrm rot="3709188">
              <a:off x="7425970" y="3328470"/>
              <a:ext cx="2701669" cy="2060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6" h="20567" extrusionOk="0">
                  <a:moveTo>
                    <a:pt x="9238" y="14072"/>
                  </a:moveTo>
                  <a:cubicBezTo>
                    <a:pt x="9105" y="16884"/>
                    <a:pt x="7229" y="19023"/>
                    <a:pt x="5050" y="18851"/>
                  </a:cubicBezTo>
                  <a:cubicBezTo>
                    <a:pt x="2871" y="18678"/>
                    <a:pt x="1212" y="16258"/>
                    <a:pt x="1346" y="13446"/>
                  </a:cubicBezTo>
                  <a:cubicBezTo>
                    <a:pt x="1480" y="10634"/>
                    <a:pt x="3355" y="8495"/>
                    <a:pt x="5535" y="8668"/>
                  </a:cubicBezTo>
                  <a:cubicBezTo>
                    <a:pt x="7714" y="8841"/>
                    <a:pt x="9372" y="11260"/>
                    <a:pt x="9238" y="14072"/>
                  </a:cubicBezTo>
                  <a:close/>
                  <a:moveTo>
                    <a:pt x="19715" y="121"/>
                  </a:moveTo>
                  <a:cubicBezTo>
                    <a:pt x="19056" y="588"/>
                    <a:pt x="11954" y="7063"/>
                    <a:pt x="11954" y="7063"/>
                  </a:cubicBezTo>
                  <a:cubicBezTo>
                    <a:pt x="11954" y="7063"/>
                    <a:pt x="11777" y="7234"/>
                    <a:pt x="11865" y="7501"/>
                  </a:cubicBezTo>
                  <a:lnTo>
                    <a:pt x="9537" y="9583"/>
                  </a:lnTo>
                  <a:cubicBezTo>
                    <a:pt x="9384" y="9323"/>
                    <a:pt x="9214" y="9074"/>
                    <a:pt x="9029" y="8838"/>
                  </a:cubicBezTo>
                  <a:cubicBezTo>
                    <a:pt x="6939" y="6186"/>
                    <a:pt x="3579" y="6222"/>
                    <a:pt x="1523" y="8918"/>
                  </a:cubicBezTo>
                  <a:cubicBezTo>
                    <a:pt x="-532" y="11614"/>
                    <a:pt x="-504" y="15949"/>
                    <a:pt x="1585" y="18601"/>
                  </a:cubicBezTo>
                  <a:cubicBezTo>
                    <a:pt x="3675" y="21253"/>
                    <a:pt x="7035" y="21217"/>
                    <a:pt x="9090" y="18521"/>
                  </a:cubicBezTo>
                  <a:cubicBezTo>
                    <a:pt x="10706" y="16403"/>
                    <a:pt x="11034" y="13271"/>
                    <a:pt x="10087" y="10740"/>
                  </a:cubicBezTo>
                  <a:lnTo>
                    <a:pt x="12463" y="8682"/>
                  </a:lnTo>
                  <a:cubicBezTo>
                    <a:pt x="12623" y="8885"/>
                    <a:pt x="12812" y="8735"/>
                    <a:pt x="12812" y="8735"/>
                  </a:cubicBezTo>
                  <a:cubicBezTo>
                    <a:pt x="12812" y="8735"/>
                    <a:pt x="20075" y="2565"/>
                    <a:pt x="20653" y="1945"/>
                  </a:cubicBezTo>
                  <a:cubicBezTo>
                    <a:pt x="21068" y="1500"/>
                    <a:pt x="20858" y="966"/>
                    <a:pt x="20708" y="702"/>
                  </a:cubicBezTo>
                  <a:lnTo>
                    <a:pt x="20712" y="698"/>
                  </a:lnTo>
                  <a:cubicBezTo>
                    <a:pt x="20712" y="698"/>
                    <a:pt x="20373" y="-347"/>
                    <a:pt x="19715" y="12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9" name="Shape 951"/>
            <p:cNvSpPr/>
            <p:nvPr/>
          </p:nvSpPr>
          <p:spPr>
            <a:xfrm rot="20460000" flipH="1">
              <a:off x="7970947" y="3710668"/>
              <a:ext cx="438667" cy="438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526241" y="1976736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sz="105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526241" y="1725161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659105" y="4799040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59105" y="4547465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49825" y="2727100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49825" y="2475525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22485" y="1907486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22485" y="1655911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Subtitle 9"/>
          <p:cNvSpPr txBox="1"/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46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596711" y="2270151"/>
            <a:ext cx="2879434" cy="3150264"/>
            <a:chOff x="1854714" y="2490343"/>
            <a:chExt cx="2879434" cy="3150264"/>
          </a:xfrm>
          <a:solidFill>
            <a:schemeClr val="accent2"/>
          </a:solidFill>
        </p:grpSpPr>
        <p:sp>
          <p:nvSpPr>
            <p:cNvPr id="9" name="Shape 1438"/>
            <p:cNvSpPr/>
            <p:nvPr/>
          </p:nvSpPr>
          <p:spPr>
            <a:xfrm>
              <a:off x="2722728" y="3986117"/>
              <a:ext cx="1141551" cy="165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4822" y="7771"/>
                  </a:moveTo>
                  <a:cubicBezTo>
                    <a:pt x="16702" y="9581"/>
                    <a:pt x="18651" y="11912"/>
                    <a:pt x="18041" y="14344"/>
                  </a:cubicBezTo>
                  <a:cubicBezTo>
                    <a:pt x="17605" y="16684"/>
                    <a:pt x="14610" y="19126"/>
                    <a:pt x="10611" y="19050"/>
                  </a:cubicBezTo>
                  <a:cubicBezTo>
                    <a:pt x="6612" y="19126"/>
                    <a:pt x="3617" y="16684"/>
                    <a:pt x="3181" y="14344"/>
                  </a:cubicBezTo>
                  <a:cubicBezTo>
                    <a:pt x="2572" y="11912"/>
                    <a:pt x="4521" y="9581"/>
                    <a:pt x="6401" y="7771"/>
                  </a:cubicBezTo>
                  <a:cubicBezTo>
                    <a:pt x="8423" y="5931"/>
                    <a:pt x="9579" y="4382"/>
                    <a:pt x="10089" y="3222"/>
                  </a:cubicBezTo>
                  <a:cubicBezTo>
                    <a:pt x="10624" y="2075"/>
                    <a:pt x="10514" y="1317"/>
                    <a:pt x="10611" y="1341"/>
                  </a:cubicBezTo>
                  <a:cubicBezTo>
                    <a:pt x="10708" y="1317"/>
                    <a:pt x="10598" y="2075"/>
                    <a:pt x="11134" y="3222"/>
                  </a:cubicBezTo>
                  <a:cubicBezTo>
                    <a:pt x="11644" y="4382"/>
                    <a:pt x="12800" y="5931"/>
                    <a:pt x="14822" y="7771"/>
                  </a:cubicBezTo>
                  <a:close/>
                  <a:moveTo>
                    <a:pt x="5485" y="7186"/>
                  </a:moveTo>
                  <a:cubicBezTo>
                    <a:pt x="4088" y="8206"/>
                    <a:pt x="2558" y="9222"/>
                    <a:pt x="1493" y="10503"/>
                  </a:cubicBezTo>
                  <a:cubicBezTo>
                    <a:pt x="420" y="11765"/>
                    <a:pt x="-189" y="13292"/>
                    <a:pt x="53" y="14894"/>
                  </a:cubicBezTo>
                  <a:cubicBezTo>
                    <a:pt x="278" y="16485"/>
                    <a:pt x="1353" y="18151"/>
                    <a:pt x="3244" y="19431"/>
                  </a:cubicBezTo>
                  <a:cubicBezTo>
                    <a:pt x="5108" y="20707"/>
                    <a:pt x="7786" y="21598"/>
                    <a:pt x="10611" y="21559"/>
                  </a:cubicBezTo>
                  <a:cubicBezTo>
                    <a:pt x="13436" y="21598"/>
                    <a:pt x="16115" y="20707"/>
                    <a:pt x="17979" y="19431"/>
                  </a:cubicBezTo>
                  <a:cubicBezTo>
                    <a:pt x="19869" y="18150"/>
                    <a:pt x="20944" y="16485"/>
                    <a:pt x="21169" y="14894"/>
                  </a:cubicBezTo>
                  <a:cubicBezTo>
                    <a:pt x="21411" y="13292"/>
                    <a:pt x="20803" y="11765"/>
                    <a:pt x="19729" y="10502"/>
                  </a:cubicBezTo>
                  <a:cubicBezTo>
                    <a:pt x="18664" y="9222"/>
                    <a:pt x="17134" y="8205"/>
                    <a:pt x="15737" y="7186"/>
                  </a:cubicBezTo>
                  <a:cubicBezTo>
                    <a:pt x="12805" y="5267"/>
                    <a:pt x="11324" y="3571"/>
                    <a:pt x="10914" y="2188"/>
                  </a:cubicBezTo>
                  <a:cubicBezTo>
                    <a:pt x="10501" y="805"/>
                    <a:pt x="10645" y="-2"/>
                    <a:pt x="10611" y="0"/>
                  </a:cubicBezTo>
                  <a:cubicBezTo>
                    <a:pt x="10578" y="-2"/>
                    <a:pt x="10721" y="805"/>
                    <a:pt x="10296" y="2182"/>
                  </a:cubicBezTo>
                  <a:cubicBezTo>
                    <a:pt x="9898" y="3571"/>
                    <a:pt x="8418" y="5267"/>
                    <a:pt x="5485" y="718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439"/>
            <p:cNvSpPr/>
            <p:nvPr/>
          </p:nvSpPr>
          <p:spPr>
            <a:xfrm>
              <a:off x="2722728" y="2490343"/>
              <a:ext cx="1141551" cy="165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440"/>
            <p:cNvSpPr/>
            <p:nvPr/>
          </p:nvSpPr>
          <p:spPr>
            <a:xfrm>
              <a:off x="3226486" y="4001618"/>
              <a:ext cx="1507655" cy="113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8917" y="2323"/>
                  </a:moveTo>
                  <a:cubicBezTo>
                    <a:pt x="11336" y="1983"/>
                    <a:pt x="14273" y="1957"/>
                    <a:pt x="16329" y="4241"/>
                  </a:cubicBezTo>
                  <a:cubicBezTo>
                    <a:pt x="18366" y="6308"/>
                    <a:pt x="19524" y="10685"/>
                    <a:pt x="17928" y="14126"/>
                  </a:cubicBezTo>
                  <a:cubicBezTo>
                    <a:pt x="16478" y="17676"/>
                    <a:pt x="13038" y="18536"/>
                    <a:pt x="10669" y="17232"/>
                  </a:cubicBezTo>
                  <a:cubicBezTo>
                    <a:pt x="8148" y="16014"/>
                    <a:pt x="6697" y="12631"/>
                    <a:pt x="5709" y="9685"/>
                  </a:cubicBezTo>
                  <a:cubicBezTo>
                    <a:pt x="4749" y="6593"/>
                    <a:pt x="3730" y="4467"/>
                    <a:pt x="2833" y="3186"/>
                  </a:cubicBezTo>
                  <a:cubicBezTo>
                    <a:pt x="1957" y="1892"/>
                    <a:pt x="1202" y="1442"/>
                    <a:pt x="1261" y="1375"/>
                  </a:cubicBezTo>
                  <a:cubicBezTo>
                    <a:pt x="1276" y="1273"/>
                    <a:pt x="1947" y="1914"/>
                    <a:pt x="3231" y="2272"/>
                  </a:cubicBezTo>
                  <a:cubicBezTo>
                    <a:pt x="4517" y="2661"/>
                    <a:pt x="6416" y="2767"/>
                    <a:pt x="8917" y="2323"/>
                  </a:cubicBezTo>
                  <a:close/>
                  <a:moveTo>
                    <a:pt x="4811" y="10065"/>
                  </a:moveTo>
                  <a:cubicBezTo>
                    <a:pt x="5238" y="12020"/>
                    <a:pt x="5611" y="14089"/>
                    <a:pt x="6411" y="15942"/>
                  </a:cubicBezTo>
                  <a:cubicBezTo>
                    <a:pt x="7190" y="17789"/>
                    <a:pt x="8396" y="19421"/>
                    <a:pt x="9996" y="20363"/>
                  </a:cubicBezTo>
                  <a:cubicBezTo>
                    <a:pt x="11578" y="21312"/>
                    <a:pt x="13556" y="21571"/>
                    <a:pt x="15481" y="20840"/>
                  </a:cubicBezTo>
                  <a:cubicBezTo>
                    <a:pt x="17392" y="20130"/>
                    <a:pt x="19251" y="18429"/>
                    <a:pt x="20290" y="15932"/>
                  </a:cubicBezTo>
                  <a:cubicBezTo>
                    <a:pt x="21403" y="13490"/>
                    <a:pt x="21585" y="10507"/>
                    <a:pt x="21093" y="7959"/>
                  </a:cubicBezTo>
                  <a:cubicBezTo>
                    <a:pt x="20609" y="5385"/>
                    <a:pt x="19450" y="3245"/>
                    <a:pt x="18039" y="1904"/>
                  </a:cubicBezTo>
                  <a:cubicBezTo>
                    <a:pt x="16623" y="538"/>
                    <a:pt x="14954" y="-29"/>
                    <a:pt x="13357" y="1"/>
                  </a:cubicBezTo>
                  <a:cubicBezTo>
                    <a:pt x="11746" y="9"/>
                    <a:pt x="10207" y="615"/>
                    <a:pt x="8716" y="1103"/>
                  </a:cubicBezTo>
                  <a:cubicBezTo>
                    <a:pt x="5792" y="2284"/>
                    <a:pt x="3632" y="2357"/>
                    <a:pt x="2174" y="1720"/>
                  </a:cubicBezTo>
                  <a:cubicBezTo>
                    <a:pt x="715" y="1085"/>
                    <a:pt x="11" y="378"/>
                    <a:pt x="0" y="409"/>
                  </a:cubicBezTo>
                  <a:cubicBezTo>
                    <a:pt x="-15" y="437"/>
                    <a:pt x="799" y="893"/>
                    <a:pt x="1933" y="2256"/>
                  </a:cubicBezTo>
                  <a:cubicBezTo>
                    <a:pt x="3089" y="3604"/>
                    <a:pt x="4121" y="6119"/>
                    <a:pt x="4811" y="100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441"/>
            <p:cNvSpPr/>
            <p:nvPr/>
          </p:nvSpPr>
          <p:spPr>
            <a:xfrm>
              <a:off x="1854714" y="2994101"/>
              <a:ext cx="1507658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262" extrusionOk="0">
                  <a:moveTo>
                    <a:pt x="18518" y="18074"/>
                  </a:moveTo>
                  <a:cubicBezTo>
                    <a:pt x="19394" y="19369"/>
                    <a:pt x="20148" y="19818"/>
                    <a:pt x="20089" y="19886"/>
                  </a:cubicBezTo>
                  <a:cubicBezTo>
                    <a:pt x="20075" y="19988"/>
                    <a:pt x="19404" y="19346"/>
                    <a:pt x="18119" y="18989"/>
                  </a:cubicBezTo>
                  <a:cubicBezTo>
                    <a:pt x="16834" y="18599"/>
                    <a:pt x="14935" y="18494"/>
                    <a:pt x="12434" y="18937"/>
                  </a:cubicBezTo>
                  <a:cubicBezTo>
                    <a:pt x="10015" y="19277"/>
                    <a:pt x="7078" y="19303"/>
                    <a:pt x="5021" y="17019"/>
                  </a:cubicBezTo>
                  <a:cubicBezTo>
                    <a:pt x="2985" y="14953"/>
                    <a:pt x="1827" y="10576"/>
                    <a:pt x="3422" y="7135"/>
                  </a:cubicBezTo>
                  <a:cubicBezTo>
                    <a:pt x="4873" y="3585"/>
                    <a:pt x="8313" y="2724"/>
                    <a:pt x="10682" y="4029"/>
                  </a:cubicBezTo>
                  <a:cubicBezTo>
                    <a:pt x="13203" y="5247"/>
                    <a:pt x="14654" y="8629"/>
                    <a:pt x="15642" y="11576"/>
                  </a:cubicBezTo>
                  <a:cubicBezTo>
                    <a:pt x="16602" y="14668"/>
                    <a:pt x="17621" y="16794"/>
                    <a:pt x="18518" y="18074"/>
                  </a:cubicBezTo>
                  <a:close/>
                  <a:moveTo>
                    <a:pt x="19178" y="19556"/>
                  </a:moveTo>
                  <a:cubicBezTo>
                    <a:pt x="20635" y="20176"/>
                    <a:pt x="21340" y="20882"/>
                    <a:pt x="21351" y="20851"/>
                  </a:cubicBezTo>
                  <a:cubicBezTo>
                    <a:pt x="21366" y="20823"/>
                    <a:pt x="20552" y="20368"/>
                    <a:pt x="19408" y="19011"/>
                  </a:cubicBezTo>
                  <a:cubicBezTo>
                    <a:pt x="18262" y="17657"/>
                    <a:pt x="17230" y="15142"/>
                    <a:pt x="16540" y="11196"/>
                  </a:cubicBezTo>
                  <a:cubicBezTo>
                    <a:pt x="16113" y="9241"/>
                    <a:pt x="15740" y="7172"/>
                    <a:pt x="14940" y="5319"/>
                  </a:cubicBezTo>
                  <a:cubicBezTo>
                    <a:pt x="14161" y="3472"/>
                    <a:pt x="12955" y="1840"/>
                    <a:pt x="11355" y="899"/>
                  </a:cubicBezTo>
                  <a:cubicBezTo>
                    <a:pt x="9773" y="-51"/>
                    <a:pt x="7795" y="-310"/>
                    <a:pt x="5870" y="421"/>
                  </a:cubicBezTo>
                  <a:cubicBezTo>
                    <a:pt x="3959" y="1131"/>
                    <a:pt x="2100" y="2831"/>
                    <a:pt x="1061" y="5329"/>
                  </a:cubicBezTo>
                  <a:cubicBezTo>
                    <a:pt x="-52" y="7770"/>
                    <a:pt x="-234" y="10753"/>
                    <a:pt x="257" y="13302"/>
                  </a:cubicBezTo>
                  <a:cubicBezTo>
                    <a:pt x="742" y="15876"/>
                    <a:pt x="1900" y="18016"/>
                    <a:pt x="3312" y="19357"/>
                  </a:cubicBezTo>
                  <a:cubicBezTo>
                    <a:pt x="4727" y="20723"/>
                    <a:pt x="6397" y="21290"/>
                    <a:pt x="7993" y="21260"/>
                  </a:cubicBezTo>
                  <a:cubicBezTo>
                    <a:pt x="9605" y="21252"/>
                    <a:pt x="11144" y="20646"/>
                    <a:pt x="12635" y="20158"/>
                  </a:cubicBezTo>
                  <a:cubicBezTo>
                    <a:pt x="15559" y="18976"/>
                    <a:pt x="17719" y="18904"/>
                    <a:pt x="19178" y="195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442"/>
            <p:cNvSpPr/>
            <p:nvPr/>
          </p:nvSpPr>
          <p:spPr>
            <a:xfrm>
              <a:off x="3226486" y="2994101"/>
              <a:ext cx="1507662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5710" y="11576"/>
                  </a:moveTo>
                  <a:cubicBezTo>
                    <a:pt x="6698" y="8629"/>
                    <a:pt x="8149" y="5247"/>
                    <a:pt x="10670" y="4029"/>
                  </a:cubicBezTo>
                  <a:cubicBezTo>
                    <a:pt x="13039" y="2724"/>
                    <a:pt x="16479" y="3585"/>
                    <a:pt x="17930" y="7135"/>
                  </a:cubicBezTo>
                  <a:cubicBezTo>
                    <a:pt x="19525" y="10576"/>
                    <a:pt x="18368" y="14953"/>
                    <a:pt x="16331" y="17019"/>
                  </a:cubicBezTo>
                  <a:cubicBezTo>
                    <a:pt x="14274" y="19303"/>
                    <a:pt x="11337" y="19277"/>
                    <a:pt x="8918" y="18937"/>
                  </a:cubicBezTo>
                  <a:cubicBezTo>
                    <a:pt x="6417" y="18494"/>
                    <a:pt x="4518" y="18599"/>
                    <a:pt x="3232" y="18989"/>
                  </a:cubicBezTo>
                  <a:cubicBezTo>
                    <a:pt x="1948" y="19346"/>
                    <a:pt x="1277" y="19988"/>
                    <a:pt x="1262" y="19886"/>
                  </a:cubicBezTo>
                  <a:cubicBezTo>
                    <a:pt x="1203" y="19818"/>
                    <a:pt x="1958" y="19369"/>
                    <a:pt x="2834" y="18074"/>
                  </a:cubicBezTo>
                  <a:cubicBezTo>
                    <a:pt x="3731" y="16794"/>
                    <a:pt x="4750" y="14668"/>
                    <a:pt x="5710" y="11576"/>
                  </a:cubicBezTo>
                  <a:close/>
                  <a:moveTo>
                    <a:pt x="8717" y="20158"/>
                  </a:moveTo>
                  <a:cubicBezTo>
                    <a:pt x="10208" y="20646"/>
                    <a:pt x="11747" y="21252"/>
                    <a:pt x="13358" y="21260"/>
                  </a:cubicBezTo>
                  <a:cubicBezTo>
                    <a:pt x="14955" y="21290"/>
                    <a:pt x="16625" y="20723"/>
                    <a:pt x="18040" y="19357"/>
                  </a:cubicBezTo>
                  <a:cubicBezTo>
                    <a:pt x="19452" y="18016"/>
                    <a:pt x="20610" y="15876"/>
                    <a:pt x="21095" y="13302"/>
                  </a:cubicBezTo>
                  <a:cubicBezTo>
                    <a:pt x="21586" y="10753"/>
                    <a:pt x="21404" y="7770"/>
                    <a:pt x="20291" y="5329"/>
                  </a:cubicBezTo>
                  <a:cubicBezTo>
                    <a:pt x="19252" y="2831"/>
                    <a:pt x="17393" y="1131"/>
                    <a:pt x="15482" y="421"/>
                  </a:cubicBezTo>
                  <a:cubicBezTo>
                    <a:pt x="13557" y="-310"/>
                    <a:pt x="11580" y="-51"/>
                    <a:pt x="9997" y="899"/>
                  </a:cubicBezTo>
                  <a:cubicBezTo>
                    <a:pt x="8397" y="1840"/>
                    <a:pt x="7191" y="3472"/>
                    <a:pt x="6412" y="5319"/>
                  </a:cubicBezTo>
                  <a:cubicBezTo>
                    <a:pt x="5612" y="7172"/>
                    <a:pt x="5239" y="9241"/>
                    <a:pt x="4812" y="11196"/>
                  </a:cubicBezTo>
                  <a:cubicBezTo>
                    <a:pt x="4122" y="15142"/>
                    <a:pt x="3090" y="17657"/>
                    <a:pt x="1944" y="19011"/>
                  </a:cubicBezTo>
                  <a:cubicBezTo>
                    <a:pt x="800" y="20368"/>
                    <a:pt x="-14" y="20823"/>
                    <a:pt x="1" y="20851"/>
                  </a:cubicBezTo>
                  <a:cubicBezTo>
                    <a:pt x="12" y="20882"/>
                    <a:pt x="716" y="20176"/>
                    <a:pt x="2174" y="19556"/>
                  </a:cubicBezTo>
                  <a:cubicBezTo>
                    <a:pt x="3633" y="18904"/>
                    <a:pt x="5793" y="18976"/>
                    <a:pt x="8717" y="201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443"/>
            <p:cNvSpPr/>
            <p:nvPr/>
          </p:nvSpPr>
          <p:spPr>
            <a:xfrm>
              <a:off x="1854714" y="4001618"/>
              <a:ext cx="1507651" cy="113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18120" y="2272"/>
                  </a:moveTo>
                  <a:cubicBezTo>
                    <a:pt x="19404" y="1914"/>
                    <a:pt x="20075" y="1273"/>
                    <a:pt x="20090" y="1375"/>
                  </a:cubicBezTo>
                  <a:cubicBezTo>
                    <a:pt x="20149" y="1442"/>
                    <a:pt x="19394" y="1892"/>
                    <a:pt x="18518" y="3186"/>
                  </a:cubicBezTo>
                  <a:cubicBezTo>
                    <a:pt x="17621" y="4467"/>
                    <a:pt x="16602" y="6593"/>
                    <a:pt x="15642" y="9685"/>
                  </a:cubicBezTo>
                  <a:cubicBezTo>
                    <a:pt x="14654" y="12631"/>
                    <a:pt x="13203" y="16014"/>
                    <a:pt x="10682" y="17232"/>
                  </a:cubicBezTo>
                  <a:cubicBezTo>
                    <a:pt x="8313" y="18536"/>
                    <a:pt x="4873" y="17676"/>
                    <a:pt x="3422" y="14126"/>
                  </a:cubicBezTo>
                  <a:cubicBezTo>
                    <a:pt x="1827" y="10685"/>
                    <a:pt x="2985" y="6308"/>
                    <a:pt x="5021" y="4241"/>
                  </a:cubicBezTo>
                  <a:cubicBezTo>
                    <a:pt x="7078" y="1957"/>
                    <a:pt x="10015" y="1983"/>
                    <a:pt x="12434" y="2323"/>
                  </a:cubicBezTo>
                  <a:cubicBezTo>
                    <a:pt x="14935" y="2767"/>
                    <a:pt x="16834" y="2662"/>
                    <a:pt x="18120" y="2272"/>
                  </a:cubicBezTo>
                  <a:close/>
                  <a:moveTo>
                    <a:pt x="19418" y="2256"/>
                  </a:moveTo>
                  <a:cubicBezTo>
                    <a:pt x="20552" y="893"/>
                    <a:pt x="21366" y="437"/>
                    <a:pt x="21351" y="409"/>
                  </a:cubicBezTo>
                  <a:cubicBezTo>
                    <a:pt x="21341" y="378"/>
                    <a:pt x="20635" y="1085"/>
                    <a:pt x="19177" y="1720"/>
                  </a:cubicBezTo>
                  <a:cubicBezTo>
                    <a:pt x="17719" y="2357"/>
                    <a:pt x="15559" y="2284"/>
                    <a:pt x="12635" y="1103"/>
                  </a:cubicBezTo>
                  <a:cubicBezTo>
                    <a:pt x="11144" y="615"/>
                    <a:pt x="9605" y="9"/>
                    <a:pt x="7994" y="1"/>
                  </a:cubicBezTo>
                  <a:cubicBezTo>
                    <a:pt x="6397" y="-29"/>
                    <a:pt x="4728" y="538"/>
                    <a:pt x="3312" y="1904"/>
                  </a:cubicBezTo>
                  <a:cubicBezTo>
                    <a:pt x="1901" y="3245"/>
                    <a:pt x="742" y="5385"/>
                    <a:pt x="258" y="7959"/>
                  </a:cubicBezTo>
                  <a:cubicBezTo>
                    <a:pt x="-234" y="10507"/>
                    <a:pt x="-52" y="13490"/>
                    <a:pt x="1061" y="15932"/>
                  </a:cubicBezTo>
                  <a:cubicBezTo>
                    <a:pt x="2100" y="18429"/>
                    <a:pt x="3959" y="20130"/>
                    <a:pt x="5870" y="20840"/>
                  </a:cubicBezTo>
                  <a:cubicBezTo>
                    <a:pt x="7795" y="21571"/>
                    <a:pt x="9773" y="21312"/>
                    <a:pt x="11355" y="20363"/>
                  </a:cubicBezTo>
                  <a:cubicBezTo>
                    <a:pt x="12955" y="19421"/>
                    <a:pt x="14161" y="17789"/>
                    <a:pt x="14940" y="15942"/>
                  </a:cubicBezTo>
                  <a:cubicBezTo>
                    <a:pt x="15740" y="14089"/>
                    <a:pt x="16113" y="12020"/>
                    <a:pt x="16540" y="10065"/>
                  </a:cubicBezTo>
                  <a:cubicBezTo>
                    <a:pt x="17230" y="6119"/>
                    <a:pt x="18262" y="3604"/>
                    <a:pt x="19418" y="22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5" name="Group 4"/>
          <p:cNvGrpSpPr/>
          <p:nvPr/>
        </p:nvGrpSpPr>
        <p:grpSpPr>
          <a:xfrm>
            <a:off x="2464725" y="3759575"/>
            <a:ext cx="1141551" cy="1654490"/>
            <a:chOff x="2722728" y="3979767"/>
            <a:chExt cx="1141551" cy="1654490"/>
          </a:xfrm>
          <a:solidFill>
            <a:schemeClr val="accent2"/>
          </a:solidFill>
        </p:grpSpPr>
        <p:sp>
          <p:nvSpPr>
            <p:cNvPr id="16" name="Shape 1475"/>
            <p:cNvSpPr/>
            <p:nvPr/>
          </p:nvSpPr>
          <p:spPr>
            <a:xfrm>
              <a:off x="2722728" y="3979767"/>
              <a:ext cx="1141551" cy="165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4822" y="7771"/>
                  </a:moveTo>
                  <a:cubicBezTo>
                    <a:pt x="16702" y="9581"/>
                    <a:pt x="18651" y="11912"/>
                    <a:pt x="18041" y="14344"/>
                  </a:cubicBezTo>
                  <a:cubicBezTo>
                    <a:pt x="17605" y="16684"/>
                    <a:pt x="14610" y="19126"/>
                    <a:pt x="10611" y="19050"/>
                  </a:cubicBezTo>
                  <a:cubicBezTo>
                    <a:pt x="6612" y="19126"/>
                    <a:pt x="3617" y="16684"/>
                    <a:pt x="3181" y="14344"/>
                  </a:cubicBezTo>
                  <a:cubicBezTo>
                    <a:pt x="2572" y="11912"/>
                    <a:pt x="4521" y="9581"/>
                    <a:pt x="6401" y="7771"/>
                  </a:cubicBezTo>
                  <a:cubicBezTo>
                    <a:pt x="8423" y="5931"/>
                    <a:pt x="9579" y="4382"/>
                    <a:pt x="10089" y="3222"/>
                  </a:cubicBezTo>
                  <a:cubicBezTo>
                    <a:pt x="10624" y="2075"/>
                    <a:pt x="10514" y="1317"/>
                    <a:pt x="10611" y="1341"/>
                  </a:cubicBezTo>
                  <a:cubicBezTo>
                    <a:pt x="10708" y="1317"/>
                    <a:pt x="10598" y="2075"/>
                    <a:pt x="11134" y="3222"/>
                  </a:cubicBezTo>
                  <a:cubicBezTo>
                    <a:pt x="11644" y="4382"/>
                    <a:pt x="12800" y="5931"/>
                    <a:pt x="14822" y="7771"/>
                  </a:cubicBezTo>
                  <a:close/>
                  <a:moveTo>
                    <a:pt x="5485" y="7186"/>
                  </a:moveTo>
                  <a:cubicBezTo>
                    <a:pt x="4088" y="8206"/>
                    <a:pt x="2558" y="9222"/>
                    <a:pt x="1493" y="10503"/>
                  </a:cubicBezTo>
                  <a:cubicBezTo>
                    <a:pt x="420" y="11765"/>
                    <a:pt x="-189" y="13292"/>
                    <a:pt x="53" y="14894"/>
                  </a:cubicBezTo>
                  <a:cubicBezTo>
                    <a:pt x="278" y="16485"/>
                    <a:pt x="1353" y="18151"/>
                    <a:pt x="3244" y="19431"/>
                  </a:cubicBezTo>
                  <a:cubicBezTo>
                    <a:pt x="5108" y="20707"/>
                    <a:pt x="7786" y="21598"/>
                    <a:pt x="10611" y="21559"/>
                  </a:cubicBezTo>
                  <a:cubicBezTo>
                    <a:pt x="13436" y="21598"/>
                    <a:pt x="16115" y="20707"/>
                    <a:pt x="17979" y="19431"/>
                  </a:cubicBezTo>
                  <a:cubicBezTo>
                    <a:pt x="19869" y="18150"/>
                    <a:pt x="20944" y="16485"/>
                    <a:pt x="21169" y="14894"/>
                  </a:cubicBezTo>
                  <a:cubicBezTo>
                    <a:pt x="21411" y="13292"/>
                    <a:pt x="20803" y="11765"/>
                    <a:pt x="19729" y="10502"/>
                  </a:cubicBezTo>
                  <a:cubicBezTo>
                    <a:pt x="18664" y="9222"/>
                    <a:pt x="17134" y="8205"/>
                    <a:pt x="15737" y="7186"/>
                  </a:cubicBezTo>
                  <a:cubicBezTo>
                    <a:pt x="12805" y="5267"/>
                    <a:pt x="11324" y="3571"/>
                    <a:pt x="10914" y="2188"/>
                  </a:cubicBezTo>
                  <a:cubicBezTo>
                    <a:pt x="10501" y="805"/>
                    <a:pt x="10645" y="-2"/>
                    <a:pt x="10611" y="0"/>
                  </a:cubicBezTo>
                  <a:cubicBezTo>
                    <a:pt x="10578" y="-2"/>
                    <a:pt x="10721" y="805"/>
                    <a:pt x="10296" y="2182"/>
                  </a:cubicBezTo>
                  <a:cubicBezTo>
                    <a:pt x="9898" y="3571"/>
                    <a:pt x="8418" y="5267"/>
                    <a:pt x="5485" y="718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7" name="Shape 1477"/>
            <p:cNvSpPr/>
            <p:nvPr/>
          </p:nvSpPr>
          <p:spPr>
            <a:xfrm>
              <a:off x="3098779" y="4858527"/>
              <a:ext cx="389449" cy="348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8" name="Group 1"/>
          <p:cNvGrpSpPr/>
          <p:nvPr/>
        </p:nvGrpSpPr>
        <p:grpSpPr>
          <a:xfrm>
            <a:off x="2464725" y="2270151"/>
            <a:ext cx="1141551" cy="1654472"/>
            <a:chOff x="2722728" y="2490343"/>
            <a:chExt cx="1141551" cy="1654472"/>
          </a:xfrm>
          <a:solidFill>
            <a:schemeClr val="accent2"/>
          </a:solidFill>
        </p:grpSpPr>
        <p:sp>
          <p:nvSpPr>
            <p:cNvPr id="19" name="Shape 1445"/>
            <p:cNvSpPr/>
            <p:nvPr/>
          </p:nvSpPr>
          <p:spPr>
            <a:xfrm>
              <a:off x="2722728" y="2490343"/>
              <a:ext cx="1141551" cy="165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446"/>
            <p:cNvSpPr/>
            <p:nvPr/>
          </p:nvSpPr>
          <p:spPr>
            <a:xfrm>
              <a:off x="3091150" y="2919597"/>
              <a:ext cx="404706" cy="4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1" name="Group 6"/>
          <p:cNvGrpSpPr/>
          <p:nvPr/>
        </p:nvGrpSpPr>
        <p:grpSpPr>
          <a:xfrm>
            <a:off x="2968483" y="2773909"/>
            <a:ext cx="1507662" cy="1133040"/>
            <a:chOff x="3226486" y="2994101"/>
            <a:chExt cx="1507662" cy="1133040"/>
          </a:xfrm>
          <a:solidFill>
            <a:schemeClr val="accent2"/>
          </a:solidFill>
        </p:grpSpPr>
        <p:sp>
          <p:nvSpPr>
            <p:cNvPr id="22" name="Shape 1467"/>
            <p:cNvSpPr/>
            <p:nvPr/>
          </p:nvSpPr>
          <p:spPr>
            <a:xfrm>
              <a:off x="3226486" y="2994101"/>
              <a:ext cx="1507662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5710" y="11576"/>
                  </a:moveTo>
                  <a:cubicBezTo>
                    <a:pt x="6698" y="8629"/>
                    <a:pt x="8149" y="5247"/>
                    <a:pt x="10670" y="4029"/>
                  </a:cubicBezTo>
                  <a:cubicBezTo>
                    <a:pt x="13039" y="2724"/>
                    <a:pt x="16479" y="3585"/>
                    <a:pt x="17930" y="7135"/>
                  </a:cubicBezTo>
                  <a:cubicBezTo>
                    <a:pt x="19525" y="10576"/>
                    <a:pt x="18368" y="14953"/>
                    <a:pt x="16331" y="17019"/>
                  </a:cubicBezTo>
                  <a:cubicBezTo>
                    <a:pt x="14274" y="19303"/>
                    <a:pt x="11337" y="19277"/>
                    <a:pt x="8918" y="18937"/>
                  </a:cubicBezTo>
                  <a:cubicBezTo>
                    <a:pt x="6417" y="18494"/>
                    <a:pt x="4518" y="18599"/>
                    <a:pt x="3232" y="18989"/>
                  </a:cubicBezTo>
                  <a:cubicBezTo>
                    <a:pt x="1948" y="19346"/>
                    <a:pt x="1277" y="19988"/>
                    <a:pt x="1262" y="19886"/>
                  </a:cubicBezTo>
                  <a:cubicBezTo>
                    <a:pt x="1203" y="19818"/>
                    <a:pt x="1958" y="19369"/>
                    <a:pt x="2834" y="18074"/>
                  </a:cubicBezTo>
                  <a:cubicBezTo>
                    <a:pt x="3731" y="16794"/>
                    <a:pt x="4750" y="14668"/>
                    <a:pt x="5710" y="11576"/>
                  </a:cubicBezTo>
                  <a:close/>
                  <a:moveTo>
                    <a:pt x="8717" y="20158"/>
                  </a:moveTo>
                  <a:cubicBezTo>
                    <a:pt x="10208" y="20646"/>
                    <a:pt x="11747" y="21252"/>
                    <a:pt x="13358" y="21260"/>
                  </a:cubicBezTo>
                  <a:cubicBezTo>
                    <a:pt x="14955" y="21290"/>
                    <a:pt x="16625" y="20723"/>
                    <a:pt x="18040" y="19357"/>
                  </a:cubicBezTo>
                  <a:cubicBezTo>
                    <a:pt x="19452" y="18016"/>
                    <a:pt x="20610" y="15876"/>
                    <a:pt x="21095" y="13302"/>
                  </a:cubicBezTo>
                  <a:cubicBezTo>
                    <a:pt x="21586" y="10753"/>
                    <a:pt x="21404" y="7770"/>
                    <a:pt x="20291" y="5329"/>
                  </a:cubicBezTo>
                  <a:cubicBezTo>
                    <a:pt x="19252" y="2831"/>
                    <a:pt x="17393" y="1131"/>
                    <a:pt x="15482" y="421"/>
                  </a:cubicBezTo>
                  <a:cubicBezTo>
                    <a:pt x="13557" y="-310"/>
                    <a:pt x="11580" y="-51"/>
                    <a:pt x="9997" y="899"/>
                  </a:cubicBezTo>
                  <a:cubicBezTo>
                    <a:pt x="8397" y="1840"/>
                    <a:pt x="7191" y="3472"/>
                    <a:pt x="6412" y="5319"/>
                  </a:cubicBezTo>
                  <a:cubicBezTo>
                    <a:pt x="5612" y="7172"/>
                    <a:pt x="5239" y="9241"/>
                    <a:pt x="4812" y="11196"/>
                  </a:cubicBezTo>
                  <a:cubicBezTo>
                    <a:pt x="4122" y="15142"/>
                    <a:pt x="3090" y="17657"/>
                    <a:pt x="1944" y="19011"/>
                  </a:cubicBezTo>
                  <a:cubicBezTo>
                    <a:pt x="800" y="20368"/>
                    <a:pt x="-14" y="20823"/>
                    <a:pt x="1" y="20851"/>
                  </a:cubicBezTo>
                  <a:cubicBezTo>
                    <a:pt x="12" y="20882"/>
                    <a:pt x="716" y="20176"/>
                    <a:pt x="2174" y="19556"/>
                  </a:cubicBezTo>
                  <a:cubicBezTo>
                    <a:pt x="3633" y="18904"/>
                    <a:pt x="5793" y="18976"/>
                    <a:pt x="8717" y="201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3" name="Shape 1469"/>
            <p:cNvSpPr/>
            <p:nvPr/>
          </p:nvSpPr>
          <p:spPr>
            <a:xfrm>
              <a:off x="3933243" y="3412540"/>
              <a:ext cx="302462" cy="296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6" h="20334" extrusionOk="0">
                  <a:moveTo>
                    <a:pt x="19964" y="64"/>
                  </a:moveTo>
                  <a:cubicBezTo>
                    <a:pt x="19154" y="-762"/>
                    <a:pt x="10181" y="6693"/>
                    <a:pt x="7510" y="9416"/>
                  </a:cubicBezTo>
                  <a:cubicBezTo>
                    <a:pt x="6185" y="10767"/>
                    <a:pt x="5743" y="11492"/>
                    <a:pt x="5336" y="12034"/>
                  </a:cubicBezTo>
                  <a:cubicBezTo>
                    <a:pt x="5160" y="12268"/>
                    <a:pt x="5392" y="12341"/>
                    <a:pt x="5498" y="12397"/>
                  </a:cubicBezTo>
                  <a:cubicBezTo>
                    <a:pt x="6023" y="12675"/>
                    <a:pt x="6391" y="12933"/>
                    <a:pt x="6864" y="13417"/>
                  </a:cubicBezTo>
                  <a:cubicBezTo>
                    <a:pt x="7340" y="13900"/>
                    <a:pt x="7594" y="14275"/>
                    <a:pt x="7865" y="14809"/>
                  </a:cubicBezTo>
                  <a:cubicBezTo>
                    <a:pt x="7919" y="14917"/>
                    <a:pt x="7991" y="15156"/>
                    <a:pt x="8222" y="14975"/>
                  </a:cubicBezTo>
                  <a:cubicBezTo>
                    <a:pt x="8753" y="14561"/>
                    <a:pt x="9464" y="14110"/>
                    <a:pt x="10789" y="12758"/>
                  </a:cubicBezTo>
                  <a:cubicBezTo>
                    <a:pt x="13461" y="10036"/>
                    <a:pt x="20774" y="889"/>
                    <a:pt x="19964" y="64"/>
                  </a:cubicBezTo>
                  <a:close/>
                  <a:moveTo>
                    <a:pt x="2465" y="14020"/>
                  </a:moveTo>
                  <a:cubicBezTo>
                    <a:pt x="886" y="15630"/>
                    <a:pt x="2220" y="17281"/>
                    <a:pt x="121" y="19731"/>
                  </a:cubicBezTo>
                  <a:cubicBezTo>
                    <a:pt x="-826" y="20838"/>
                    <a:pt x="4021" y="20501"/>
                    <a:pt x="6421" y="18052"/>
                  </a:cubicBezTo>
                  <a:cubicBezTo>
                    <a:pt x="7439" y="17016"/>
                    <a:pt x="7152" y="15502"/>
                    <a:pt x="6060" y="14389"/>
                  </a:cubicBezTo>
                  <a:cubicBezTo>
                    <a:pt x="4968" y="13275"/>
                    <a:pt x="3483" y="12982"/>
                    <a:pt x="2465" y="1402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4" name="Group 5"/>
          <p:cNvGrpSpPr/>
          <p:nvPr/>
        </p:nvGrpSpPr>
        <p:grpSpPr>
          <a:xfrm>
            <a:off x="2968483" y="3781426"/>
            <a:ext cx="1507655" cy="1133044"/>
            <a:chOff x="3226486" y="4001618"/>
            <a:chExt cx="1507655" cy="1133044"/>
          </a:xfrm>
          <a:solidFill>
            <a:schemeClr val="accent2"/>
          </a:solidFill>
        </p:grpSpPr>
        <p:sp>
          <p:nvSpPr>
            <p:cNvPr id="25" name="Shape 1471"/>
            <p:cNvSpPr/>
            <p:nvPr/>
          </p:nvSpPr>
          <p:spPr>
            <a:xfrm>
              <a:off x="3226486" y="4001618"/>
              <a:ext cx="1507655" cy="113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8917" y="2323"/>
                  </a:moveTo>
                  <a:cubicBezTo>
                    <a:pt x="11336" y="1983"/>
                    <a:pt x="14273" y="1957"/>
                    <a:pt x="16329" y="4241"/>
                  </a:cubicBezTo>
                  <a:cubicBezTo>
                    <a:pt x="18366" y="6308"/>
                    <a:pt x="19524" y="10685"/>
                    <a:pt x="17928" y="14126"/>
                  </a:cubicBezTo>
                  <a:cubicBezTo>
                    <a:pt x="16478" y="17676"/>
                    <a:pt x="13038" y="18536"/>
                    <a:pt x="10669" y="17232"/>
                  </a:cubicBezTo>
                  <a:cubicBezTo>
                    <a:pt x="8148" y="16014"/>
                    <a:pt x="6697" y="12631"/>
                    <a:pt x="5709" y="9685"/>
                  </a:cubicBezTo>
                  <a:cubicBezTo>
                    <a:pt x="4749" y="6593"/>
                    <a:pt x="3730" y="4467"/>
                    <a:pt x="2833" y="3186"/>
                  </a:cubicBezTo>
                  <a:cubicBezTo>
                    <a:pt x="1957" y="1892"/>
                    <a:pt x="1202" y="1442"/>
                    <a:pt x="1261" y="1375"/>
                  </a:cubicBezTo>
                  <a:cubicBezTo>
                    <a:pt x="1276" y="1273"/>
                    <a:pt x="1947" y="1914"/>
                    <a:pt x="3231" y="2272"/>
                  </a:cubicBezTo>
                  <a:cubicBezTo>
                    <a:pt x="4517" y="2661"/>
                    <a:pt x="6416" y="2767"/>
                    <a:pt x="8917" y="2323"/>
                  </a:cubicBezTo>
                  <a:close/>
                  <a:moveTo>
                    <a:pt x="4811" y="10065"/>
                  </a:moveTo>
                  <a:cubicBezTo>
                    <a:pt x="5238" y="12020"/>
                    <a:pt x="5611" y="14089"/>
                    <a:pt x="6411" y="15942"/>
                  </a:cubicBezTo>
                  <a:cubicBezTo>
                    <a:pt x="7190" y="17789"/>
                    <a:pt x="8396" y="19421"/>
                    <a:pt x="9996" y="20363"/>
                  </a:cubicBezTo>
                  <a:cubicBezTo>
                    <a:pt x="11578" y="21312"/>
                    <a:pt x="13556" y="21571"/>
                    <a:pt x="15481" y="20840"/>
                  </a:cubicBezTo>
                  <a:cubicBezTo>
                    <a:pt x="17392" y="20130"/>
                    <a:pt x="19251" y="18429"/>
                    <a:pt x="20290" y="15932"/>
                  </a:cubicBezTo>
                  <a:cubicBezTo>
                    <a:pt x="21403" y="13490"/>
                    <a:pt x="21585" y="10507"/>
                    <a:pt x="21093" y="7959"/>
                  </a:cubicBezTo>
                  <a:cubicBezTo>
                    <a:pt x="20609" y="5385"/>
                    <a:pt x="19450" y="3245"/>
                    <a:pt x="18039" y="1904"/>
                  </a:cubicBezTo>
                  <a:cubicBezTo>
                    <a:pt x="16623" y="538"/>
                    <a:pt x="14954" y="-29"/>
                    <a:pt x="13357" y="1"/>
                  </a:cubicBezTo>
                  <a:cubicBezTo>
                    <a:pt x="11746" y="9"/>
                    <a:pt x="10207" y="615"/>
                    <a:pt x="8716" y="1103"/>
                  </a:cubicBezTo>
                  <a:cubicBezTo>
                    <a:pt x="5792" y="2284"/>
                    <a:pt x="3632" y="2357"/>
                    <a:pt x="2174" y="1720"/>
                  </a:cubicBezTo>
                  <a:cubicBezTo>
                    <a:pt x="715" y="1085"/>
                    <a:pt x="11" y="378"/>
                    <a:pt x="0" y="409"/>
                  </a:cubicBezTo>
                  <a:cubicBezTo>
                    <a:pt x="-15" y="437"/>
                    <a:pt x="799" y="893"/>
                    <a:pt x="1933" y="2256"/>
                  </a:cubicBezTo>
                  <a:cubicBezTo>
                    <a:pt x="3089" y="3604"/>
                    <a:pt x="4121" y="6119"/>
                    <a:pt x="4811" y="100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6" name="Shape 1473"/>
            <p:cNvSpPr/>
            <p:nvPr/>
          </p:nvSpPr>
          <p:spPr>
            <a:xfrm>
              <a:off x="3882121" y="4309618"/>
              <a:ext cx="404706" cy="4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7" name="Group 3"/>
          <p:cNvGrpSpPr/>
          <p:nvPr/>
        </p:nvGrpSpPr>
        <p:grpSpPr>
          <a:xfrm>
            <a:off x="1596711" y="3781426"/>
            <a:ext cx="1507651" cy="1133051"/>
            <a:chOff x="1854714" y="4001618"/>
            <a:chExt cx="1507651" cy="1133051"/>
          </a:xfrm>
          <a:solidFill>
            <a:schemeClr val="accent2"/>
          </a:solidFill>
        </p:grpSpPr>
        <p:sp>
          <p:nvSpPr>
            <p:cNvPr id="28" name="Shape 1479"/>
            <p:cNvSpPr/>
            <p:nvPr/>
          </p:nvSpPr>
          <p:spPr>
            <a:xfrm>
              <a:off x="1854714" y="4001618"/>
              <a:ext cx="1507651" cy="1133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18120" y="2272"/>
                  </a:moveTo>
                  <a:cubicBezTo>
                    <a:pt x="19404" y="1914"/>
                    <a:pt x="20075" y="1273"/>
                    <a:pt x="20090" y="1375"/>
                  </a:cubicBezTo>
                  <a:cubicBezTo>
                    <a:pt x="20149" y="1442"/>
                    <a:pt x="19394" y="1892"/>
                    <a:pt x="18518" y="3186"/>
                  </a:cubicBezTo>
                  <a:cubicBezTo>
                    <a:pt x="17621" y="4467"/>
                    <a:pt x="16602" y="6593"/>
                    <a:pt x="15642" y="9685"/>
                  </a:cubicBezTo>
                  <a:cubicBezTo>
                    <a:pt x="14654" y="12631"/>
                    <a:pt x="13203" y="16014"/>
                    <a:pt x="10682" y="17232"/>
                  </a:cubicBezTo>
                  <a:cubicBezTo>
                    <a:pt x="8313" y="18536"/>
                    <a:pt x="4873" y="17676"/>
                    <a:pt x="3422" y="14126"/>
                  </a:cubicBezTo>
                  <a:cubicBezTo>
                    <a:pt x="1827" y="10685"/>
                    <a:pt x="2985" y="6308"/>
                    <a:pt x="5021" y="4241"/>
                  </a:cubicBezTo>
                  <a:cubicBezTo>
                    <a:pt x="7078" y="1957"/>
                    <a:pt x="10015" y="1983"/>
                    <a:pt x="12434" y="2323"/>
                  </a:cubicBezTo>
                  <a:cubicBezTo>
                    <a:pt x="14935" y="2767"/>
                    <a:pt x="16834" y="2662"/>
                    <a:pt x="18120" y="2272"/>
                  </a:cubicBezTo>
                  <a:close/>
                  <a:moveTo>
                    <a:pt x="19418" y="2256"/>
                  </a:moveTo>
                  <a:cubicBezTo>
                    <a:pt x="20552" y="893"/>
                    <a:pt x="21366" y="437"/>
                    <a:pt x="21351" y="409"/>
                  </a:cubicBezTo>
                  <a:cubicBezTo>
                    <a:pt x="21341" y="378"/>
                    <a:pt x="20635" y="1085"/>
                    <a:pt x="19177" y="1720"/>
                  </a:cubicBezTo>
                  <a:cubicBezTo>
                    <a:pt x="17719" y="2357"/>
                    <a:pt x="15559" y="2284"/>
                    <a:pt x="12635" y="1103"/>
                  </a:cubicBezTo>
                  <a:cubicBezTo>
                    <a:pt x="11144" y="615"/>
                    <a:pt x="9605" y="9"/>
                    <a:pt x="7994" y="1"/>
                  </a:cubicBezTo>
                  <a:cubicBezTo>
                    <a:pt x="6397" y="-29"/>
                    <a:pt x="4728" y="538"/>
                    <a:pt x="3312" y="1904"/>
                  </a:cubicBezTo>
                  <a:cubicBezTo>
                    <a:pt x="1901" y="3245"/>
                    <a:pt x="742" y="5385"/>
                    <a:pt x="258" y="7959"/>
                  </a:cubicBezTo>
                  <a:cubicBezTo>
                    <a:pt x="-234" y="10507"/>
                    <a:pt x="-52" y="13490"/>
                    <a:pt x="1061" y="15932"/>
                  </a:cubicBezTo>
                  <a:cubicBezTo>
                    <a:pt x="2100" y="18429"/>
                    <a:pt x="3959" y="20130"/>
                    <a:pt x="5870" y="20840"/>
                  </a:cubicBezTo>
                  <a:cubicBezTo>
                    <a:pt x="7795" y="21571"/>
                    <a:pt x="9773" y="21312"/>
                    <a:pt x="11355" y="20363"/>
                  </a:cubicBezTo>
                  <a:cubicBezTo>
                    <a:pt x="12955" y="19421"/>
                    <a:pt x="14161" y="17789"/>
                    <a:pt x="14940" y="15942"/>
                  </a:cubicBezTo>
                  <a:cubicBezTo>
                    <a:pt x="15740" y="14089"/>
                    <a:pt x="16113" y="12020"/>
                    <a:pt x="16540" y="10065"/>
                  </a:cubicBezTo>
                  <a:cubicBezTo>
                    <a:pt x="17230" y="6119"/>
                    <a:pt x="18262" y="3604"/>
                    <a:pt x="19418" y="22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9" name="Group 1483"/>
            <p:cNvGrpSpPr/>
            <p:nvPr/>
          </p:nvGrpSpPr>
          <p:grpSpPr>
            <a:xfrm>
              <a:off x="2264393" y="4342430"/>
              <a:ext cx="389449" cy="339084"/>
              <a:chOff x="0" y="0"/>
              <a:chExt cx="839414" cy="730856"/>
            </a:xfrm>
            <a:grpFill/>
          </p:grpSpPr>
          <p:sp>
            <p:nvSpPr>
              <p:cNvPr id="30" name="Shape 1481"/>
              <p:cNvSpPr/>
              <p:nvPr/>
            </p:nvSpPr>
            <p:spPr>
              <a:xfrm>
                <a:off x="37288" y="0"/>
                <a:ext cx="763886" cy="2141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499" y="21600"/>
                    </a:moveTo>
                    <a:lnTo>
                      <a:pt x="20739" y="21600"/>
                    </a:lnTo>
                    <a:cubicBezTo>
                      <a:pt x="21419" y="21600"/>
                      <a:pt x="21309" y="18973"/>
                      <a:pt x="20970" y="18547"/>
                    </a:cubicBezTo>
                    <a:cubicBezTo>
                      <a:pt x="20632" y="18117"/>
                      <a:pt x="16870" y="12960"/>
                      <a:pt x="16216" y="12960"/>
                    </a:cubicBezTo>
                    <a:lnTo>
                      <a:pt x="15143" y="12960"/>
                    </a:lnTo>
                    <a:lnTo>
                      <a:pt x="15143" y="0"/>
                    </a:lnTo>
                    <a:lnTo>
                      <a:pt x="6095" y="0"/>
                    </a:lnTo>
                    <a:lnTo>
                      <a:pt x="6095" y="12960"/>
                    </a:lnTo>
                    <a:lnTo>
                      <a:pt x="5022" y="12960"/>
                    </a:lnTo>
                    <a:cubicBezTo>
                      <a:pt x="4367" y="12960"/>
                      <a:pt x="606" y="18117"/>
                      <a:pt x="268" y="18547"/>
                    </a:cubicBezTo>
                    <a:cubicBezTo>
                      <a:pt x="-71" y="18973"/>
                      <a:pt x="-181" y="21600"/>
                      <a:pt x="499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008000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31" name="Shape 1482"/>
              <p:cNvSpPr/>
              <p:nvPr/>
            </p:nvSpPr>
            <p:spPr>
              <a:xfrm>
                <a:off x="0" y="264041"/>
                <a:ext cx="839415" cy="466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8" y="0"/>
                    </a:moveTo>
                    <a:lnTo>
                      <a:pt x="1212" y="0"/>
                    </a:lnTo>
                    <a:cubicBezTo>
                      <a:pt x="606" y="0"/>
                      <a:pt x="0" y="1289"/>
                      <a:pt x="0" y="2378"/>
                    </a:cubicBezTo>
                    <a:lnTo>
                      <a:pt x="0" y="9313"/>
                    </a:lnTo>
                    <a:cubicBezTo>
                      <a:pt x="0" y="10404"/>
                      <a:pt x="606" y="11691"/>
                      <a:pt x="1212" y="11691"/>
                    </a:cubicBezTo>
                    <a:lnTo>
                      <a:pt x="3397" y="11691"/>
                    </a:lnTo>
                    <a:lnTo>
                      <a:pt x="2424" y="21600"/>
                    </a:lnTo>
                    <a:lnTo>
                      <a:pt x="19176" y="21600"/>
                    </a:lnTo>
                    <a:lnTo>
                      <a:pt x="18203" y="11691"/>
                    </a:lnTo>
                    <a:lnTo>
                      <a:pt x="20388" y="11691"/>
                    </a:lnTo>
                    <a:cubicBezTo>
                      <a:pt x="20994" y="11691"/>
                      <a:pt x="21600" y="10404"/>
                      <a:pt x="21600" y="9313"/>
                    </a:cubicBezTo>
                    <a:lnTo>
                      <a:pt x="21600" y="2378"/>
                    </a:lnTo>
                    <a:cubicBezTo>
                      <a:pt x="21600" y="1289"/>
                      <a:pt x="20994" y="0"/>
                      <a:pt x="20388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008000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32" name="Group 2"/>
          <p:cNvGrpSpPr/>
          <p:nvPr/>
        </p:nvGrpSpPr>
        <p:grpSpPr>
          <a:xfrm>
            <a:off x="1596711" y="2773909"/>
            <a:ext cx="1507658" cy="1133040"/>
            <a:chOff x="1854714" y="2994101"/>
            <a:chExt cx="1507658" cy="1133040"/>
          </a:xfrm>
          <a:solidFill>
            <a:schemeClr val="accent2"/>
          </a:solidFill>
        </p:grpSpPr>
        <p:sp>
          <p:nvSpPr>
            <p:cNvPr id="33" name="Shape 1485"/>
            <p:cNvSpPr/>
            <p:nvPr/>
          </p:nvSpPr>
          <p:spPr>
            <a:xfrm>
              <a:off x="1854714" y="2994101"/>
              <a:ext cx="1507658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262" extrusionOk="0">
                  <a:moveTo>
                    <a:pt x="18518" y="18074"/>
                  </a:moveTo>
                  <a:cubicBezTo>
                    <a:pt x="19394" y="19369"/>
                    <a:pt x="20148" y="19818"/>
                    <a:pt x="20089" y="19886"/>
                  </a:cubicBezTo>
                  <a:cubicBezTo>
                    <a:pt x="20075" y="19988"/>
                    <a:pt x="19404" y="19346"/>
                    <a:pt x="18119" y="18989"/>
                  </a:cubicBezTo>
                  <a:cubicBezTo>
                    <a:pt x="16834" y="18599"/>
                    <a:pt x="14935" y="18494"/>
                    <a:pt x="12434" y="18937"/>
                  </a:cubicBezTo>
                  <a:cubicBezTo>
                    <a:pt x="10015" y="19277"/>
                    <a:pt x="7078" y="19303"/>
                    <a:pt x="5021" y="17019"/>
                  </a:cubicBezTo>
                  <a:cubicBezTo>
                    <a:pt x="2985" y="14953"/>
                    <a:pt x="1827" y="10576"/>
                    <a:pt x="3422" y="7135"/>
                  </a:cubicBezTo>
                  <a:cubicBezTo>
                    <a:pt x="4873" y="3585"/>
                    <a:pt x="8313" y="2724"/>
                    <a:pt x="10682" y="4029"/>
                  </a:cubicBezTo>
                  <a:cubicBezTo>
                    <a:pt x="13203" y="5247"/>
                    <a:pt x="14654" y="8629"/>
                    <a:pt x="15642" y="11576"/>
                  </a:cubicBezTo>
                  <a:cubicBezTo>
                    <a:pt x="16602" y="14668"/>
                    <a:pt x="17621" y="16794"/>
                    <a:pt x="18518" y="18074"/>
                  </a:cubicBezTo>
                  <a:close/>
                  <a:moveTo>
                    <a:pt x="19178" y="19556"/>
                  </a:moveTo>
                  <a:cubicBezTo>
                    <a:pt x="20635" y="20176"/>
                    <a:pt x="21340" y="20882"/>
                    <a:pt x="21351" y="20851"/>
                  </a:cubicBezTo>
                  <a:cubicBezTo>
                    <a:pt x="21366" y="20823"/>
                    <a:pt x="20552" y="20368"/>
                    <a:pt x="19408" y="19011"/>
                  </a:cubicBezTo>
                  <a:cubicBezTo>
                    <a:pt x="18262" y="17657"/>
                    <a:pt x="17230" y="15142"/>
                    <a:pt x="16540" y="11196"/>
                  </a:cubicBezTo>
                  <a:cubicBezTo>
                    <a:pt x="16113" y="9241"/>
                    <a:pt x="15740" y="7172"/>
                    <a:pt x="14940" y="5319"/>
                  </a:cubicBezTo>
                  <a:cubicBezTo>
                    <a:pt x="14161" y="3472"/>
                    <a:pt x="12955" y="1840"/>
                    <a:pt x="11355" y="899"/>
                  </a:cubicBezTo>
                  <a:cubicBezTo>
                    <a:pt x="9773" y="-51"/>
                    <a:pt x="7795" y="-310"/>
                    <a:pt x="5870" y="421"/>
                  </a:cubicBezTo>
                  <a:cubicBezTo>
                    <a:pt x="3959" y="1131"/>
                    <a:pt x="2100" y="2831"/>
                    <a:pt x="1061" y="5329"/>
                  </a:cubicBezTo>
                  <a:cubicBezTo>
                    <a:pt x="-52" y="7770"/>
                    <a:pt x="-234" y="10753"/>
                    <a:pt x="257" y="13302"/>
                  </a:cubicBezTo>
                  <a:cubicBezTo>
                    <a:pt x="742" y="15876"/>
                    <a:pt x="1900" y="18016"/>
                    <a:pt x="3312" y="19357"/>
                  </a:cubicBezTo>
                  <a:cubicBezTo>
                    <a:pt x="4727" y="20723"/>
                    <a:pt x="6397" y="21290"/>
                    <a:pt x="7993" y="21260"/>
                  </a:cubicBezTo>
                  <a:cubicBezTo>
                    <a:pt x="9605" y="21252"/>
                    <a:pt x="11144" y="20646"/>
                    <a:pt x="12635" y="20158"/>
                  </a:cubicBezTo>
                  <a:cubicBezTo>
                    <a:pt x="15559" y="18976"/>
                    <a:pt x="17719" y="18904"/>
                    <a:pt x="19178" y="195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Shape 1487"/>
            <p:cNvSpPr/>
            <p:nvPr/>
          </p:nvSpPr>
          <p:spPr>
            <a:xfrm>
              <a:off x="2316869" y="3391080"/>
              <a:ext cx="237359" cy="339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452231" y="2587522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 Placeholder 2"/>
          <p:cNvSpPr txBox="1"/>
          <p:nvPr/>
        </p:nvSpPr>
        <p:spPr>
          <a:xfrm>
            <a:off x="5452231" y="2270151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57206" y="2587522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Placeholder 2"/>
          <p:cNvSpPr txBox="1"/>
          <p:nvPr/>
        </p:nvSpPr>
        <p:spPr>
          <a:xfrm>
            <a:off x="8257206" y="2270151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52231" y="3741897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Placeholder 2"/>
          <p:cNvSpPr txBox="1"/>
          <p:nvPr/>
        </p:nvSpPr>
        <p:spPr>
          <a:xfrm>
            <a:off x="5452231" y="3424526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257206" y="3741897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 Placeholder 2"/>
          <p:cNvSpPr txBox="1"/>
          <p:nvPr/>
        </p:nvSpPr>
        <p:spPr>
          <a:xfrm>
            <a:off x="8257206" y="3424526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52231" y="4855626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 Placeholder 2"/>
          <p:cNvSpPr txBox="1"/>
          <p:nvPr/>
        </p:nvSpPr>
        <p:spPr>
          <a:xfrm>
            <a:off x="5452231" y="4538255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257206" y="4855626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 Placeholder 2"/>
          <p:cNvSpPr txBox="1"/>
          <p:nvPr/>
        </p:nvSpPr>
        <p:spPr>
          <a:xfrm>
            <a:off x="8257206" y="4538255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2800024" y="1843306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en-GB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 Placeholder 2"/>
          <p:cNvSpPr txBox="1"/>
          <p:nvPr/>
        </p:nvSpPr>
        <p:spPr>
          <a:xfrm>
            <a:off x="4507009" y="2931259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GB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1152525" y="2931259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lang="en-GB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 Placeholder 2"/>
          <p:cNvSpPr txBox="1"/>
          <p:nvPr/>
        </p:nvSpPr>
        <p:spPr>
          <a:xfrm>
            <a:off x="2800023" y="5558680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GB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 Placeholder 2"/>
          <p:cNvSpPr txBox="1"/>
          <p:nvPr/>
        </p:nvSpPr>
        <p:spPr>
          <a:xfrm>
            <a:off x="1152525" y="4561602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en-GB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4507009" y="4561601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GB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Subtitle 9"/>
          <p:cNvSpPr txBox="1"/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50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build="p"/>
      <p:bldP spid="37" grpId="0"/>
      <p:bldP spid="38" grpId="0" build="p"/>
      <p:bldP spid="39" grpId="0"/>
      <p:bldP spid="40" grpId="0" build="p"/>
      <p:bldP spid="41" grpId="0"/>
      <p:bldP spid="42" grpId="0" build="p"/>
      <p:bldP spid="43" grpId="0"/>
      <p:bldP spid="44" grpId="0" build="p"/>
      <p:bldP spid="45" grpId="0"/>
      <p:bldP spid="46" grpId="0" build="p"/>
      <p:bldP spid="47" grpId="0" build="p"/>
      <p:bldP spid="48" grpId="0" build="p"/>
      <p:bldP spid="49" grpId="0" build="p"/>
      <p:bldP spid="50" grpId="0" build="p"/>
      <p:bldP spid="51" grpId="0" build="p"/>
      <p:bldP spid="5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655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05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2" name="Subtitle 9"/>
          <p:cNvSpPr txBox="1"/>
          <p:nvPr/>
        </p:nvSpPr>
        <p:spPr>
          <a:xfrm>
            <a:off x="4536901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  <a:endParaRPr lang="en-US" altLang="zh-CN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83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9"/>
          <p:cNvSpPr txBox="1"/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590986" y="2847992"/>
            <a:ext cx="1944216" cy="2202762"/>
            <a:chOff x="1512565" y="4104183"/>
            <a:chExt cx="1944216" cy="2202762"/>
          </a:xfrm>
        </p:grpSpPr>
        <p:sp>
          <p:nvSpPr>
            <p:cNvPr id="9" name="椭圆 8"/>
            <p:cNvSpPr/>
            <p:nvPr/>
          </p:nvSpPr>
          <p:spPr>
            <a:xfrm>
              <a:off x="1872605" y="4583978"/>
              <a:ext cx="1224136" cy="1224136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10" name="Picture 16" descr="C:\Users\Administrator\Desktop\03.png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565" y="4104183"/>
              <a:ext cx="1944216" cy="2202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组合 10"/>
          <p:cNvGrpSpPr/>
          <p:nvPr/>
        </p:nvGrpSpPr>
        <p:grpSpPr>
          <a:xfrm>
            <a:off x="3456781" y="1740894"/>
            <a:ext cx="6768752" cy="1221628"/>
            <a:chOff x="3456781" y="1583903"/>
            <a:chExt cx="6768752" cy="1221628"/>
          </a:xfrm>
        </p:grpSpPr>
        <p:sp>
          <p:nvSpPr>
            <p:cNvPr id="12" name="矩形 11"/>
            <p:cNvSpPr/>
            <p:nvPr/>
          </p:nvSpPr>
          <p:spPr>
            <a:xfrm>
              <a:off x="3461424" y="1583903"/>
              <a:ext cx="17235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176655"/>
              <a:r>
                <a:rPr lang="zh-CN" altLang="en-US" sz="24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我们的使命</a:t>
              </a:r>
              <a:endParaRPr lang="zh-CN" altLang="en-US" sz="2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456781" y="1974534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655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  <a:endParaRPr lang="zh-CN" altLang="en-US" sz="16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456781" y="3322562"/>
            <a:ext cx="6768752" cy="1199875"/>
            <a:chOff x="3456781" y="3096071"/>
            <a:chExt cx="6768752" cy="1199875"/>
          </a:xfrm>
        </p:grpSpPr>
        <p:sp>
          <p:nvSpPr>
            <p:cNvPr id="15" name="矩形 14"/>
            <p:cNvSpPr/>
            <p:nvPr/>
          </p:nvSpPr>
          <p:spPr>
            <a:xfrm>
              <a:off x="3456781" y="3096071"/>
              <a:ext cx="14157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655"/>
              <a:r>
                <a:rPr lang="zh-CN" altLang="en-US" sz="24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</a:t>
              </a:r>
              <a:r>
                <a:rPr lang="zh-CN" altLang="en-US" sz="24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愿景</a:t>
              </a:r>
              <a:endParaRPr lang="zh-CN" altLang="en-US" sz="2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456781" y="3464949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655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  <a:endParaRPr lang="zh-CN" altLang="en-US" sz="16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456781" y="4921963"/>
            <a:ext cx="6768752" cy="1208911"/>
            <a:chOff x="3456781" y="4806389"/>
            <a:chExt cx="6768752" cy="1208911"/>
          </a:xfrm>
        </p:grpSpPr>
        <p:sp>
          <p:nvSpPr>
            <p:cNvPr id="18" name="矩形 17"/>
            <p:cNvSpPr/>
            <p:nvPr/>
          </p:nvSpPr>
          <p:spPr>
            <a:xfrm>
              <a:off x="3456781" y="480638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176655"/>
              <a:r>
                <a:rPr lang="zh-CN" altLang="en-US" sz="24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企业价值</a:t>
              </a:r>
              <a:endParaRPr lang="zh-CN" altLang="en-US" sz="2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456781" y="5184303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655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  <a:endParaRPr lang="zh-CN" altLang="en-US" sz="16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51026" y="1738386"/>
            <a:ext cx="1224136" cy="1224136"/>
            <a:chOff x="1872605" y="1439887"/>
            <a:chExt cx="1224136" cy="1224136"/>
          </a:xfrm>
        </p:grpSpPr>
        <p:sp>
          <p:nvSpPr>
            <p:cNvPr id="21" name="椭圆 20"/>
            <p:cNvSpPr/>
            <p:nvPr/>
          </p:nvSpPr>
          <p:spPr>
            <a:xfrm>
              <a:off x="1872605" y="1439887"/>
              <a:ext cx="1224136" cy="1224136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22" name="Picture 14" descr="C:\Users\Administrator\Desktop\01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11" t="34835" r="32541" b="30165"/>
            <a:stretch>
              <a:fillRect/>
            </a:stretch>
          </p:blipFill>
          <p:spPr bwMode="auto">
            <a:xfrm>
              <a:off x="2156359" y="1701565"/>
              <a:ext cx="656628" cy="7738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组合 22"/>
          <p:cNvGrpSpPr/>
          <p:nvPr/>
        </p:nvGrpSpPr>
        <p:grpSpPr>
          <a:xfrm>
            <a:off x="1662994" y="4512861"/>
            <a:ext cx="1800200" cy="2039594"/>
            <a:chOff x="1584573" y="2592015"/>
            <a:chExt cx="1800200" cy="2039594"/>
          </a:xfrm>
        </p:grpSpPr>
        <p:sp>
          <p:nvSpPr>
            <p:cNvPr id="24" name="椭圆 23"/>
            <p:cNvSpPr/>
            <p:nvPr/>
          </p:nvSpPr>
          <p:spPr>
            <a:xfrm>
              <a:off x="1872605" y="2999802"/>
              <a:ext cx="1224136" cy="1224136"/>
            </a:xfrm>
            <a:prstGeom prst="ellips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25" name="Picture 15" descr="C:\Users\Administrator\Desktop\02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4573" y="2592015"/>
              <a:ext cx="1800200" cy="2039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 spd="slow" advTm="150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1"/>
          <p:cNvGrpSpPr/>
          <p:nvPr/>
        </p:nvGrpSpPr>
        <p:grpSpPr>
          <a:xfrm>
            <a:off x="4129354" y="1926159"/>
            <a:ext cx="3736700" cy="3734315"/>
            <a:chOff x="6491345" y="3314406"/>
            <a:chExt cx="3736700" cy="3734315"/>
          </a:xfrm>
          <a:solidFill>
            <a:schemeClr val="accent3"/>
          </a:solidFill>
        </p:grpSpPr>
        <p:sp>
          <p:nvSpPr>
            <p:cNvPr id="54" name="Shape 2129"/>
            <p:cNvSpPr/>
            <p:nvPr/>
          </p:nvSpPr>
          <p:spPr>
            <a:xfrm>
              <a:off x="8089913" y="6474731"/>
              <a:ext cx="539563" cy="5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10665" y="9681"/>
                  </a:moveTo>
                  <a:cubicBezTo>
                    <a:pt x="10079" y="14119"/>
                    <a:pt x="7081" y="15033"/>
                    <a:pt x="7081" y="18117"/>
                  </a:cubicBezTo>
                  <a:cubicBezTo>
                    <a:pt x="7081" y="20023"/>
                    <a:pt x="8782" y="21567"/>
                    <a:pt x="10799" y="21567"/>
                  </a:cubicBezTo>
                  <a:cubicBezTo>
                    <a:pt x="12818" y="21567"/>
                    <a:pt x="14519" y="20023"/>
                    <a:pt x="14519" y="18117"/>
                  </a:cubicBezTo>
                  <a:cubicBezTo>
                    <a:pt x="14519" y="15033"/>
                    <a:pt x="11521" y="14119"/>
                    <a:pt x="10935" y="9681"/>
                  </a:cubicBezTo>
                  <a:cubicBezTo>
                    <a:pt x="10917" y="9547"/>
                    <a:pt x="10683" y="9547"/>
                    <a:pt x="10665" y="9681"/>
                  </a:cubicBezTo>
                  <a:close/>
                  <a:moveTo>
                    <a:pt x="18015" y="101"/>
                  </a:moveTo>
                  <a:cubicBezTo>
                    <a:pt x="17997" y="-33"/>
                    <a:pt x="17762" y="-33"/>
                    <a:pt x="17744" y="101"/>
                  </a:cubicBezTo>
                  <a:cubicBezTo>
                    <a:pt x="17159" y="4539"/>
                    <a:pt x="14160" y="5453"/>
                    <a:pt x="14160" y="8537"/>
                  </a:cubicBezTo>
                  <a:cubicBezTo>
                    <a:pt x="14160" y="10442"/>
                    <a:pt x="15863" y="11987"/>
                    <a:pt x="17880" y="11987"/>
                  </a:cubicBezTo>
                  <a:cubicBezTo>
                    <a:pt x="19897" y="11987"/>
                    <a:pt x="21600" y="10442"/>
                    <a:pt x="21600" y="8537"/>
                  </a:cubicBezTo>
                  <a:cubicBezTo>
                    <a:pt x="21600" y="5453"/>
                    <a:pt x="18602" y="4539"/>
                    <a:pt x="18015" y="101"/>
                  </a:cubicBezTo>
                  <a:close/>
                  <a:moveTo>
                    <a:pt x="3856" y="101"/>
                  </a:moveTo>
                  <a:cubicBezTo>
                    <a:pt x="3838" y="-33"/>
                    <a:pt x="3603" y="-33"/>
                    <a:pt x="3586" y="101"/>
                  </a:cubicBezTo>
                  <a:cubicBezTo>
                    <a:pt x="2999" y="4539"/>
                    <a:pt x="0" y="5453"/>
                    <a:pt x="0" y="8537"/>
                  </a:cubicBezTo>
                  <a:cubicBezTo>
                    <a:pt x="0" y="10442"/>
                    <a:pt x="1703" y="11987"/>
                    <a:pt x="3720" y="11987"/>
                  </a:cubicBezTo>
                  <a:cubicBezTo>
                    <a:pt x="5739" y="11987"/>
                    <a:pt x="7440" y="10442"/>
                    <a:pt x="7440" y="8537"/>
                  </a:cubicBezTo>
                  <a:cubicBezTo>
                    <a:pt x="7440" y="5453"/>
                    <a:pt x="4442" y="4539"/>
                    <a:pt x="3856" y="10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5" name="Shape 2130"/>
            <p:cNvSpPr/>
            <p:nvPr/>
          </p:nvSpPr>
          <p:spPr>
            <a:xfrm>
              <a:off x="6491345" y="3314406"/>
              <a:ext cx="3736700" cy="468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1247" y="21600"/>
                  </a:lnTo>
                  <a:lnTo>
                    <a:pt x="20352" y="21600"/>
                  </a:lnTo>
                  <a:cubicBezTo>
                    <a:pt x="20352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6" name="Shape 2133"/>
            <p:cNvSpPr/>
            <p:nvPr/>
          </p:nvSpPr>
          <p:spPr>
            <a:xfrm>
              <a:off x="6772578" y="3901871"/>
              <a:ext cx="3179732" cy="498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27" y="21600"/>
                  </a:lnTo>
                  <a:lnTo>
                    <a:pt x="19874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7" name="Shape 2136"/>
            <p:cNvSpPr/>
            <p:nvPr/>
          </p:nvSpPr>
          <p:spPr>
            <a:xfrm>
              <a:off x="7085060" y="4526834"/>
              <a:ext cx="2546127" cy="525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9327" y="21600"/>
                  </a:lnTo>
                  <a:lnTo>
                    <a:pt x="2272" y="21600"/>
                  </a:lnTo>
                  <a:cubicBezTo>
                    <a:pt x="2272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8" name="Shape 2139"/>
            <p:cNvSpPr/>
            <p:nvPr/>
          </p:nvSpPr>
          <p:spPr>
            <a:xfrm>
              <a:off x="7416290" y="5176795"/>
              <a:ext cx="1885055" cy="5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48" y="21600"/>
                  </a:moveTo>
                  <a:lnTo>
                    <a:pt x="18249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3348" y="21600"/>
                    <a:pt x="3348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9" name="Shape 2142"/>
            <p:cNvSpPr/>
            <p:nvPr/>
          </p:nvSpPr>
          <p:spPr>
            <a:xfrm>
              <a:off x="7772519" y="5870504"/>
              <a:ext cx="1174983" cy="485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7" y="5783"/>
                  </a:moveTo>
                  <a:lnTo>
                    <a:pt x="1217" y="21600"/>
                  </a:lnTo>
                  <a:lnTo>
                    <a:pt x="20648" y="21600"/>
                  </a:lnTo>
                  <a:lnTo>
                    <a:pt x="20648" y="5783"/>
                  </a:lnTo>
                  <a:lnTo>
                    <a:pt x="20648" y="5783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1217" y="5783"/>
                    <a:pt x="1217" y="578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60" name="Shape 2129"/>
          <p:cNvSpPr/>
          <p:nvPr/>
        </p:nvSpPr>
        <p:spPr>
          <a:xfrm>
            <a:off x="5725066" y="5083633"/>
            <a:ext cx="539563" cy="573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10665" y="9681"/>
                </a:moveTo>
                <a:cubicBezTo>
                  <a:pt x="10079" y="14119"/>
                  <a:pt x="7081" y="15033"/>
                  <a:pt x="7081" y="18117"/>
                </a:cubicBezTo>
                <a:cubicBezTo>
                  <a:pt x="7081" y="20023"/>
                  <a:pt x="8782" y="21567"/>
                  <a:pt x="10799" y="21567"/>
                </a:cubicBezTo>
                <a:cubicBezTo>
                  <a:pt x="12818" y="21567"/>
                  <a:pt x="14519" y="20023"/>
                  <a:pt x="14519" y="18117"/>
                </a:cubicBezTo>
                <a:cubicBezTo>
                  <a:pt x="14519" y="15033"/>
                  <a:pt x="11521" y="14119"/>
                  <a:pt x="10935" y="9681"/>
                </a:cubicBezTo>
                <a:cubicBezTo>
                  <a:pt x="10917" y="9547"/>
                  <a:pt x="10683" y="9547"/>
                  <a:pt x="10665" y="9681"/>
                </a:cubicBezTo>
                <a:close/>
                <a:moveTo>
                  <a:pt x="18015" y="101"/>
                </a:moveTo>
                <a:cubicBezTo>
                  <a:pt x="17997" y="-33"/>
                  <a:pt x="17762" y="-33"/>
                  <a:pt x="17744" y="101"/>
                </a:cubicBezTo>
                <a:cubicBezTo>
                  <a:pt x="17159" y="4539"/>
                  <a:pt x="14160" y="5453"/>
                  <a:pt x="14160" y="8537"/>
                </a:cubicBezTo>
                <a:cubicBezTo>
                  <a:pt x="14160" y="10442"/>
                  <a:pt x="15863" y="11987"/>
                  <a:pt x="17880" y="11987"/>
                </a:cubicBezTo>
                <a:cubicBezTo>
                  <a:pt x="19897" y="11987"/>
                  <a:pt x="21600" y="10442"/>
                  <a:pt x="21600" y="8537"/>
                </a:cubicBezTo>
                <a:cubicBezTo>
                  <a:pt x="21600" y="5453"/>
                  <a:pt x="18602" y="4539"/>
                  <a:pt x="18015" y="101"/>
                </a:cubicBezTo>
                <a:close/>
                <a:moveTo>
                  <a:pt x="3856" y="101"/>
                </a:moveTo>
                <a:cubicBezTo>
                  <a:pt x="3838" y="-33"/>
                  <a:pt x="3603" y="-33"/>
                  <a:pt x="3586" y="101"/>
                </a:cubicBezTo>
                <a:cubicBezTo>
                  <a:pt x="2999" y="4539"/>
                  <a:pt x="0" y="5453"/>
                  <a:pt x="0" y="8537"/>
                </a:cubicBezTo>
                <a:cubicBezTo>
                  <a:pt x="0" y="10442"/>
                  <a:pt x="1703" y="11987"/>
                  <a:pt x="3720" y="11987"/>
                </a:cubicBezTo>
                <a:cubicBezTo>
                  <a:pt x="5739" y="11987"/>
                  <a:pt x="7440" y="10442"/>
                  <a:pt x="7440" y="8537"/>
                </a:cubicBezTo>
                <a:cubicBezTo>
                  <a:pt x="7440" y="5453"/>
                  <a:pt x="4442" y="4539"/>
                  <a:pt x="3856" y="1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1" name="Shape 2130"/>
          <p:cNvSpPr/>
          <p:nvPr/>
        </p:nvSpPr>
        <p:spPr>
          <a:xfrm>
            <a:off x="4126498" y="1923308"/>
            <a:ext cx="3736700" cy="468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1247" y="21600"/>
                </a:lnTo>
                <a:lnTo>
                  <a:pt x="20352" y="21600"/>
                </a:lnTo>
                <a:cubicBezTo>
                  <a:pt x="20352" y="2160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2" name="Shape 2133"/>
          <p:cNvSpPr/>
          <p:nvPr/>
        </p:nvSpPr>
        <p:spPr>
          <a:xfrm>
            <a:off x="4407731" y="2510773"/>
            <a:ext cx="3179732" cy="498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727" y="21600"/>
                </a:lnTo>
                <a:lnTo>
                  <a:pt x="19874" y="21600"/>
                </a:lnTo>
                <a:lnTo>
                  <a:pt x="21600" y="0"/>
                </a:lnTo>
                <a:cubicBezTo>
                  <a:pt x="21600" y="0"/>
                  <a:pt x="0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3" name="Shape 2136"/>
          <p:cNvSpPr/>
          <p:nvPr/>
        </p:nvSpPr>
        <p:spPr>
          <a:xfrm>
            <a:off x="4720213" y="3135736"/>
            <a:ext cx="2546127" cy="525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19327" y="21600"/>
                </a:lnTo>
                <a:lnTo>
                  <a:pt x="2272" y="21600"/>
                </a:lnTo>
                <a:cubicBezTo>
                  <a:pt x="2272" y="21600"/>
                  <a:pt x="0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4" name="Shape 2139"/>
          <p:cNvSpPr/>
          <p:nvPr/>
        </p:nvSpPr>
        <p:spPr>
          <a:xfrm>
            <a:off x="5051443" y="3785697"/>
            <a:ext cx="1885055" cy="573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48" y="21600"/>
                </a:moveTo>
                <a:lnTo>
                  <a:pt x="18249" y="21600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3348" y="21600"/>
                  <a:pt x="3348" y="21600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5" name="Shape 2142"/>
          <p:cNvSpPr/>
          <p:nvPr/>
        </p:nvSpPr>
        <p:spPr>
          <a:xfrm>
            <a:off x="5407672" y="4479406"/>
            <a:ext cx="1174983" cy="485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7" y="5783"/>
                </a:moveTo>
                <a:lnTo>
                  <a:pt x="1217" y="21600"/>
                </a:lnTo>
                <a:lnTo>
                  <a:pt x="20648" y="21600"/>
                </a:lnTo>
                <a:lnTo>
                  <a:pt x="20648" y="5783"/>
                </a:lnTo>
                <a:lnTo>
                  <a:pt x="20648" y="5783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1217" y="5783"/>
                  <a:pt x="1217" y="5783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26499" y="2054529"/>
            <a:ext cx="37367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407731" y="2652354"/>
            <a:ext cx="317973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720213" y="3288140"/>
            <a:ext cx="254612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051443" y="3952643"/>
            <a:ext cx="18850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407672" y="4614245"/>
            <a:ext cx="11749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985306" y="2452299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2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261406" y="3714859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2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911676" y="5021703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2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296541" y="1850455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2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847314" y="3070278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2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560670" y="4440933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2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Subtitle 9"/>
          <p:cNvSpPr txBox="1"/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647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 bwMode="auto">
          <a:xfrm>
            <a:off x="1855312" y="4446189"/>
            <a:ext cx="2044868" cy="1658296"/>
            <a:chOff x="0" y="0"/>
            <a:chExt cx="2726" cy="2211"/>
          </a:xfrm>
        </p:grpSpPr>
        <p:sp>
          <p:nvSpPr>
            <p:cNvPr id="9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10" name="Rectangle 12"/>
            <p:cNvSpPr/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1" name="Group 13"/>
          <p:cNvGrpSpPr/>
          <p:nvPr/>
        </p:nvGrpSpPr>
        <p:grpSpPr bwMode="auto">
          <a:xfrm>
            <a:off x="1221448" y="4430127"/>
            <a:ext cx="438829" cy="438012"/>
            <a:chOff x="0" y="0"/>
            <a:chExt cx="584" cy="584"/>
          </a:xfrm>
        </p:grpSpPr>
        <p:sp>
          <p:nvSpPr>
            <p:cNvPr id="12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13" name="Rectangle 15"/>
            <p:cNvSpPr/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1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4" name="Group 4"/>
          <p:cNvGrpSpPr/>
          <p:nvPr/>
        </p:nvGrpSpPr>
        <p:grpSpPr>
          <a:xfrm>
            <a:off x="1080517" y="3893074"/>
            <a:ext cx="9254977" cy="268840"/>
            <a:chOff x="899592" y="2852807"/>
            <a:chExt cx="7344815" cy="213386"/>
          </a:xfrm>
          <a:solidFill>
            <a:srgbClr val="969696"/>
          </a:solidFill>
        </p:grpSpPr>
        <p:sp>
          <p:nvSpPr>
            <p:cNvPr id="15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15189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16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15189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17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15189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18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15189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</p:grpSp>
      <p:grpSp>
        <p:nvGrpSpPr>
          <p:cNvPr id="19" name="Group 10"/>
          <p:cNvGrpSpPr/>
          <p:nvPr/>
        </p:nvGrpSpPr>
        <p:grpSpPr bwMode="auto">
          <a:xfrm>
            <a:off x="5167238" y="4446189"/>
            <a:ext cx="2044868" cy="1658296"/>
            <a:chOff x="0" y="0"/>
            <a:chExt cx="2726" cy="2211"/>
          </a:xfrm>
        </p:grpSpPr>
        <p:sp>
          <p:nvSpPr>
            <p:cNvPr id="20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21" name="Rectangle 12"/>
            <p:cNvSpPr/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" name="Group 13"/>
          <p:cNvGrpSpPr/>
          <p:nvPr/>
        </p:nvGrpSpPr>
        <p:grpSpPr bwMode="auto">
          <a:xfrm>
            <a:off x="4533374" y="4430127"/>
            <a:ext cx="438829" cy="438012"/>
            <a:chOff x="0" y="0"/>
            <a:chExt cx="584" cy="584"/>
          </a:xfrm>
        </p:grpSpPr>
        <p:sp>
          <p:nvSpPr>
            <p:cNvPr id="23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24" name="Rectangle 15"/>
            <p:cNvSpPr/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5" name="Group 10"/>
          <p:cNvGrpSpPr/>
          <p:nvPr/>
        </p:nvGrpSpPr>
        <p:grpSpPr bwMode="auto">
          <a:xfrm>
            <a:off x="8301924" y="4446189"/>
            <a:ext cx="2044868" cy="1658296"/>
            <a:chOff x="0" y="0"/>
            <a:chExt cx="2726" cy="2211"/>
          </a:xfrm>
        </p:grpSpPr>
        <p:sp>
          <p:nvSpPr>
            <p:cNvPr id="26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27" name="Rectangle 12"/>
            <p:cNvSpPr/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panose="020B0502020104020203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8" name="Group 13"/>
          <p:cNvGrpSpPr/>
          <p:nvPr/>
        </p:nvGrpSpPr>
        <p:grpSpPr bwMode="auto">
          <a:xfrm>
            <a:off x="7683088" y="4430128"/>
            <a:ext cx="438830" cy="438012"/>
            <a:chOff x="20" y="0"/>
            <a:chExt cx="584" cy="584"/>
          </a:xfrm>
        </p:grpSpPr>
        <p:sp>
          <p:nvSpPr>
            <p:cNvPr id="29" name="Oval 14"/>
            <p:cNvSpPr/>
            <p:nvPr/>
          </p:nvSpPr>
          <p:spPr bwMode="auto">
            <a:xfrm>
              <a:off x="20" y="0"/>
              <a:ext cx="584" cy="58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charset="0"/>
              </a:endParaRPr>
            </a:p>
          </p:txBody>
        </p:sp>
        <p:sp>
          <p:nvSpPr>
            <p:cNvPr id="30" name="Rectangle 15"/>
            <p:cNvSpPr/>
            <p:nvPr/>
          </p:nvSpPr>
          <p:spPr bwMode="auto">
            <a:xfrm>
              <a:off x="20" y="45"/>
              <a:ext cx="584" cy="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3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1" name="Rectangle 59"/>
          <p:cNvSpPr/>
          <p:nvPr/>
        </p:nvSpPr>
        <p:spPr bwMode="auto">
          <a:xfrm>
            <a:off x="1368549" y="1655911"/>
            <a:ext cx="8751068" cy="2113114"/>
          </a:xfrm>
          <a:prstGeom prst="rect">
            <a:avLst/>
          </a:prstGeom>
          <a:blipFill>
            <a:blip r:embed="rId1" cstate="print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5214" tIns="57607" rIns="115214" bIns="57607" numCol="1" rtlCol="0" anchor="t" anchorCtr="0" compatLnSpc="1"/>
          <a:lstStyle/>
          <a:p>
            <a:pPr defTabSz="1151890"/>
            <a:endParaRPr lang="en-US" sz="7100">
              <a:solidFill>
                <a:srgbClr val="FFFFFF"/>
              </a:solidFill>
            </a:endParaRPr>
          </a:p>
        </p:txBody>
      </p:sp>
      <p:sp>
        <p:nvSpPr>
          <p:cNvPr id="32" name="Subtitle 9"/>
          <p:cNvSpPr txBox="1"/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4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3"/>
          <p:cNvSpPr txBox="1"/>
          <p:nvPr/>
        </p:nvSpPr>
        <p:spPr>
          <a:xfrm>
            <a:off x="757496" y="39845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0945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单击此处添加标题</a:t>
            </a:r>
            <a:endParaRPr lang="zh-CN" altLang="en-US" sz="1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440800" y="39737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0945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单击此处添加标题</a:t>
            </a:r>
            <a:endParaRPr lang="zh-CN" altLang="en-US" sz="1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081406" y="39737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0945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单击此处添加标题</a:t>
            </a:r>
            <a:endParaRPr lang="zh-CN" altLang="en-US" sz="1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695085" y="39629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0945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单击此处添加标题</a:t>
            </a:r>
            <a:endParaRPr lang="zh-CN" altLang="en-US" sz="1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94" name="Text Placeholder 5"/>
          <p:cNvSpPr txBox="1"/>
          <p:nvPr/>
        </p:nvSpPr>
        <p:spPr>
          <a:xfrm>
            <a:off x="612066" y="4323866"/>
            <a:ext cx="2581676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描述</a:t>
            </a:r>
            <a:endParaRPr lang="zh-CN" altLang="en-US" sz="13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95" name="Text Placeholder 5"/>
          <p:cNvSpPr txBox="1"/>
          <p:nvPr/>
        </p:nvSpPr>
        <p:spPr>
          <a:xfrm>
            <a:off x="3295370" y="4323866"/>
            <a:ext cx="2581676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描述</a:t>
            </a:r>
            <a:endParaRPr lang="zh-CN" altLang="en-US" sz="13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96" name="Text Placeholder 5"/>
          <p:cNvSpPr txBox="1"/>
          <p:nvPr/>
        </p:nvSpPr>
        <p:spPr>
          <a:xfrm>
            <a:off x="5978673" y="4323866"/>
            <a:ext cx="2496282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单击此处添加副标题或详细文本描述</a:t>
            </a:r>
            <a:endParaRPr lang="zh-CN" altLang="en-US" sz="13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97" name="Text Placeholder 5"/>
          <p:cNvSpPr txBox="1"/>
          <p:nvPr/>
        </p:nvSpPr>
        <p:spPr>
          <a:xfrm>
            <a:off x="8519349" y="4323866"/>
            <a:ext cx="2642288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描述</a:t>
            </a:r>
            <a:endParaRPr lang="zh-CN" altLang="en-US" sz="13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grpSp>
        <p:nvGrpSpPr>
          <p:cNvPr id="98" name="Group 7"/>
          <p:cNvGrpSpPr/>
          <p:nvPr/>
        </p:nvGrpSpPr>
        <p:grpSpPr>
          <a:xfrm>
            <a:off x="942656" y="1799927"/>
            <a:ext cx="1920497" cy="1919997"/>
            <a:chOff x="750524" y="1787639"/>
            <a:chExt cx="1439998" cy="1439998"/>
          </a:xfrm>
        </p:grpSpPr>
        <p:sp>
          <p:nvSpPr>
            <p:cNvPr id="99" name="Oval 35"/>
            <p:cNvSpPr>
              <a:spLocks noChangeAspect="1"/>
            </p:cNvSpPr>
            <p:nvPr/>
          </p:nvSpPr>
          <p:spPr>
            <a:xfrm rot="16200000">
              <a:off x="750524" y="1787639"/>
              <a:ext cx="1439998" cy="1439998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0945"/>
              <a:endParaRPr lang="en-US" sz="1900" dirty="0">
                <a:solidFill>
                  <a:prstClr val="white"/>
                </a:solidFill>
                <a:latin typeface="Franklin Gothic Demi" panose="020B0703020102020204" pitchFamily="34" charset="0"/>
              </a:endParaRPr>
            </a:p>
          </p:txBody>
        </p:sp>
        <p:pic>
          <p:nvPicPr>
            <p:cNvPr id="100" name="Picture 2" descr="bulb.png"/>
            <p:cNvPicPr>
              <a:picLocks noChangeAspect="1"/>
            </p:cNvPicPr>
            <p:nvPr/>
          </p:nvPicPr>
          <p:blipFill>
            <a:blip r:embed="rId1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2190750"/>
              <a:ext cx="458391" cy="666750"/>
            </a:xfrm>
            <a:prstGeom prst="rect">
              <a:avLst/>
            </a:prstGeom>
          </p:spPr>
        </p:pic>
      </p:grpSp>
      <p:grpSp>
        <p:nvGrpSpPr>
          <p:cNvPr id="101" name="Group 9"/>
          <p:cNvGrpSpPr/>
          <p:nvPr/>
        </p:nvGrpSpPr>
        <p:grpSpPr>
          <a:xfrm>
            <a:off x="3625960" y="1810843"/>
            <a:ext cx="1920497" cy="1919997"/>
            <a:chOff x="2762477" y="1795827"/>
            <a:chExt cx="1439998" cy="1439998"/>
          </a:xfrm>
        </p:grpSpPr>
        <p:sp>
          <p:nvSpPr>
            <p:cNvPr id="102" name="Oval 34"/>
            <p:cNvSpPr>
              <a:spLocks noChangeAspect="1"/>
            </p:cNvSpPr>
            <p:nvPr/>
          </p:nvSpPr>
          <p:spPr>
            <a:xfrm rot="16200000">
              <a:off x="2762477" y="1795827"/>
              <a:ext cx="1439998" cy="1439998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0945"/>
              <a:endParaRPr lang="en-US" sz="1900" dirty="0">
                <a:solidFill>
                  <a:srgbClr val="87CB3D"/>
                </a:solidFill>
                <a:latin typeface="Franklin Gothic Demi" panose="020B0703020102020204" pitchFamily="34" charset="0"/>
              </a:endParaRPr>
            </a:p>
          </p:txBody>
        </p:sp>
        <p:pic>
          <p:nvPicPr>
            <p:cNvPr id="103" name="Picture 3" descr="like.png"/>
            <p:cNvPicPr>
              <a:picLocks noChangeAspect="1"/>
            </p:cNvPicPr>
            <p:nvPr/>
          </p:nvPicPr>
          <p:blipFill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2114550"/>
              <a:ext cx="685800" cy="685800"/>
            </a:xfrm>
            <a:prstGeom prst="rect">
              <a:avLst/>
            </a:prstGeom>
          </p:spPr>
        </p:pic>
      </p:grpSp>
      <p:grpSp>
        <p:nvGrpSpPr>
          <p:cNvPr id="104" name="Group 8"/>
          <p:cNvGrpSpPr/>
          <p:nvPr/>
        </p:nvGrpSpPr>
        <p:grpSpPr>
          <a:xfrm>
            <a:off x="6266566" y="1810995"/>
            <a:ext cx="1920497" cy="1919997"/>
            <a:chOff x="4742418" y="1795939"/>
            <a:chExt cx="1439998" cy="1439998"/>
          </a:xfrm>
        </p:grpSpPr>
        <p:sp>
          <p:nvSpPr>
            <p:cNvPr id="105" name="Oval 33"/>
            <p:cNvSpPr>
              <a:spLocks noChangeAspect="1"/>
            </p:cNvSpPr>
            <p:nvPr/>
          </p:nvSpPr>
          <p:spPr>
            <a:xfrm rot="16200000">
              <a:off x="4742418" y="1795939"/>
              <a:ext cx="1439998" cy="1439998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0945"/>
              <a:endParaRPr lang="en-US" sz="1900" dirty="0">
                <a:solidFill>
                  <a:srgbClr val="87CB3D"/>
                </a:solidFill>
                <a:latin typeface="Franklin Gothic Demi" panose="020B0703020102020204" pitchFamily="34" charset="0"/>
              </a:endParaRPr>
            </a:p>
          </p:txBody>
        </p:sp>
        <p:pic>
          <p:nvPicPr>
            <p:cNvPr id="106" name="Picture 5" descr="paperplane.png"/>
            <p:cNvPicPr>
              <a:picLocks noChangeAspect="1"/>
            </p:cNvPicPr>
            <p:nvPr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5400" y="2190750"/>
              <a:ext cx="590550" cy="590550"/>
            </a:xfrm>
            <a:prstGeom prst="rect">
              <a:avLst/>
            </a:prstGeom>
          </p:spPr>
        </p:pic>
      </p:grpSp>
      <p:grpSp>
        <p:nvGrpSpPr>
          <p:cNvPr id="107" name="Group 10"/>
          <p:cNvGrpSpPr/>
          <p:nvPr/>
        </p:nvGrpSpPr>
        <p:grpSpPr>
          <a:xfrm>
            <a:off x="8880245" y="1810995"/>
            <a:ext cx="1920497" cy="1919997"/>
            <a:chOff x="6721801" y="1795939"/>
            <a:chExt cx="1439998" cy="1439998"/>
          </a:xfrm>
        </p:grpSpPr>
        <p:sp>
          <p:nvSpPr>
            <p:cNvPr id="108" name="Oval 32"/>
            <p:cNvSpPr>
              <a:spLocks noChangeAspect="1"/>
            </p:cNvSpPr>
            <p:nvPr/>
          </p:nvSpPr>
          <p:spPr>
            <a:xfrm rot="16200000">
              <a:off x="6721801" y="1795939"/>
              <a:ext cx="1439998" cy="1439998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0945"/>
              <a:endParaRPr lang="en-US" sz="1900" dirty="0">
                <a:solidFill>
                  <a:srgbClr val="87CB3D"/>
                </a:solidFill>
                <a:latin typeface="Franklin Gothic Demi" panose="020B0703020102020204" pitchFamily="34" charset="0"/>
              </a:endParaRPr>
            </a:p>
          </p:txBody>
        </p:sp>
        <p:pic>
          <p:nvPicPr>
            <p:cNvPr id="109" name="Picture 6" descr="note.png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800" y="2266950"/>
              <a:ext cx="609600" cy="571500"/>
            </a:xfrm>
            <a:prstGeom prst="rect">
              <a:avLst/>
            </a:prstGeom>
          </p:spPr>
        </p:pic>
      </p:grpSp>
      <p:sp>
        <p:nvSpPr>
          <p:cNvPr id="110" name="Content Placeholder 2"/>
          <p:cNvSpPr txBox="1"/>
          <p:nvPr/>
        </p:nvSpPr>
        <p:spPr>
          <a:xfrm>
            <a:off x="1070708" y="4949382"/>
            <a:ext cx="9514865" cy="648072"/>
          </a:xfrm>
          <a:prstGeom prst="rect">
            <a:avLst/>
          </a:prstGeom>
        </p:spPr>
        <p:txBody>
          <a:bodyPr vert="horz" lIns="91229" tIns="45614" rIns="91229" bIns="45614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Clr>
                <a:srgbClr val="1CADE4">
                  <a:lumMod val="75000"/>
                </a:srgbClr>
              </a:buClr>
            </a:pPr>
            <a:r>
              <a:rPr lang="zh-CN" altLang="en-US" sz="1400" dirty="0" smtClean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en-US" sz="14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Title 1"/>
          <p:cNvSpPr txBox="1"/>
          <p:nvPr/>
        </p:nvSpPr>
        <p:spPr>
          <a:xfrm>
            <a:off x="288429" y="215751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Subtitle 2"/>
          <p:cNvSpPr txBox="1"/>
          <p:nvPr/>
        </p:nvSpPr>
        <p:spPr>
          <a:xfrm>
            <a:off x="289105" y="827420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5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500" dirty="0">
              <a:solidFill>
                <a:srgbClr val="79797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29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1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3817920" y="4004198"/>
            <a:ext cx="3915355" cy="388017"/>
          </a:xfrm>
          <a:prstGeom prst="rect">
            <a:avLst/>
          </a:prstGeom>
        </p:spPr>
        <p:txBody>
          <a:bodyPr wrap="none" lIns="109944" tIns="54972" rIns="109944" bIns="54972">
            <a:spAutoFit/>
          </a:bodyPr>
          <a:lstStyle/>
          <a:p>
            <a:pPr defTabSz="1176655"/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输入你的文本内容输入你的文本内容</a:t>
            </a:r>
            <a:endParaRPr lang="id-ID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33742" y="3503395"/>
            <a:ext cx="4283710" cy="601345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655"/>
            <a:r>
              <a: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某某企业研发工作汇报</a:t>
            </a:r>
            <a:endParaRPr lang="en-US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60024" y="2159967"/>
            <a:ext cx="4231146" cy="1219013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655"/>
            <a:r>
              <a:rPr lang="en-US" altLang="zh-CN" sz="7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7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35"/>
          <p:cNvCxnSpPr/>
          <p:nvPr/>
        </p:nvCxnSpPr>
        <p:spPr>
          <a:xfrm>
            <a:off x="2664693" y="2087959"/>
            <a:ext cx="62218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36"/>
          <p:cNvCxnSpPr/>
          <p:nvPr/>
        </p:nvCxnSpPr>
        <p:spPr>
          <a:xfrm>
            <a:off x="2664693" y="3399575"/>
            <a:ext cx="62218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284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/>
      <p:bldP spid="10" grpId="0"/>
      <p:bldP spid="11" grpId="0"/>
    </p:bldLst>
  </p:timing>
</p:sld>
</file>

<file path=ppt/tags/tag1.xml><?xml version="1.0" encoding="utf-8"?>
<p:tagLst xmlns:p="http://schemas.openxmlformats.org/presentationml/2006/main">
  <p:tag name="TIMING" val="|2.8"/>
</p:tagLst>
</file>

<file path=ppt/tags/tag2.xml><?xml version="1.0" encoding="utf-8"?>
<p:tagLst xmlns:p="http://schemas.openxmlformats.org/presentationml/2006/main">
  <p:tag name="TIMING" val="|2|2.7"/>
</p:tagLst>
</file>

<file path=ppt/tags/tag3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99">
      <a:dk1>
        <a:srgbClr val="FFFFFF"/>
      </a:dk1>
      <a:lt1>
        <a:srgbClr val="FFFFFF"/>
      </a:lt1>
      <a:dk2>
        <a:srgbClr val="A5A5A5"/>
      </a:dk2>
      <a:lt2>
        <a:srgbClr val="474747"/>
      </a:lt2>
      <a:accent1>
        <a:srgbClr val="7F7F7F"/>
      </a:accent1>
      <a:accent2>
        <a:srgbClr val="008000"/>
      </a:accent2>
      <a:accent3>
        <a:srgbClr val="008000"/>
      </a:accent3>
      <a:accent4>
        <a:srgbClr val="008000"/>
      </a:accent4>
      <a:accent5>
        <a:srgbClr val="008000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5502</Words>
  <Application>WPS 表格</Application>
  <PresentationFormat>自定义</PresentationFormat>
  <Paragraphs>598</Paragraphs>
  <Slides>29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59" baseType="lpstr">
      <vt:lpstr>Arial</vt:lpstr>
      <vt:lpstr>宋体</vt:lpstr>
      <vt:lpstr>Wingdings</vt:lpstr>
      <vt:lpstr>微软雅黑</vt:lpstr>
      <vt:lpstr>汉仪旗黑</vt:lpstr>
      <vt:lpstr>Bebas Neue</vt:lpstr>
      <vt:lpstr>Lato Regular</vt:lpstr>
      <vt:lpstr>Arial</vt:lpstr>
      <vt:lpstr>Open Sans Light</vt:lpstr>
      <vt:lpstr>Open Sans</vt:lpstr>
      <vt:lpstr>方正兰亭纤黑简体</vt:lpstr>
      <vt:lpstr>汉仪中黑KW</vt:lpstr>
      <vt:lpstr>Helvetica Light</vt:lpstr>
      <vt:lpstr>Kontrapunkt Bob Bold</vt:lpstr>
      <vt:lpstr>Gill Sans</vt:lpstr>
      <vt:lpstr>Lato Light</vt:lpstr>
      <vt:lpstr>Open Sans Condensed Light</vt:lpstr>
      <vt:lpstr>Thonburi</vt:lpstr>
      <vt:lpstr>Calibri</vt:lpstr>
      <vt:lpstr>Franklin Gothic Book</vt:lpstr>
      <vt:lpstr>Franklin Gothic Demi</vt:lpstr>
      <vt:lpstr>Raleway</vt:lpstr>
      <vt:lpstr>Helvetica Neue</vt:lpstr>
      <vt:lpstr>汉仪书宋二KW</vt:lpstr>
      <vt:lpstr>苹方-简</vt:lpstr>
      <vt:lpstr>宋体</vt:lpstr>
      <vt:lpstr>Arial Unicode MS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丫丫精饰</dc:title>
  <dc:creator>丫丫精饰</dc:creator>
  <cp:keywords>https://cyppt.taobao.com/</cp:keywords>
  <dc:description>https://cyppt.taobao.com/</dc:description>
  <dc:subject>丫丫精饰</dc:subject>
  <cp:category>https://cyppt.taobao.com/</cp:category>
  <cp:lastModifiedBy>EndTo</cp:lastModifiedBy>
  <cp:revision>9</cp:revision>
  <dcterms:created xsi:type="dcterms:W3CDTF">2022-11-26T01:03:43Z</dcterms:created>
  <dcterms:modified xsi:type="dcterms:W3CDTF">2022-11-26T01:03:43Z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2052-4.3.0.7280</vt:lpwstr>
  </property>
  <property fmtid="{D5CDD505-2E9C-101B-9397-08002B2CF9AE}" pid="3" name="ICV">
    <vt:lpwstr>F2B93EF48D4C3C63EF6581632B7844EC</vt:lpwstr>
  </property>
</Properties>
</file>