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11053" r:id="rId3"/>
    <p:sldId id="11055" r:id="rId5"/>
    <p:sldId id="11058" r:id="rId6"/>
    <p:sldId id="11080" r:id="rId7"/>
    <p:sldId id="11082" r:id="rId8"/>
    <p:sldId id="11071" r:id="rId9"/>
    <p:sldId id="11087" r:id="rId10"/>
    <p:sldId id="11059" r:id="rId11"/>
    <p:sldId id="11073" r:id="rId12"/>
    <p:sldId id="11074" r:id="rId13"/>
    <p:sldId id="11076" r:id="rId14"/>
    <p:sldId id="11085" r:id="rId15"/>
    <p:sldId id="11088" r:id="rId16"/>
    <p:sldId id="11060" r:id="rId17"/>
    <p:sldId id="11063" r:id="rId18"/>
    <p:sldId id="11065" r:id="rId19"/>
    <p:sldId id="11072" r:id="rId20"/>
    <p:sldId id="11083" r:id="rId21"/>
    <p:sldId id="11061" r:id="rId22"/>
    <p:sldId id="11034" r:id="rId23"/>
    <p:sldId id="11064" r:id="rId24"/>
    <p:sldId id="11077" r:id="rId25"/>
    <p:sldId id="11078" r:id="rId26"/>
    <p:sldId id="11054" r:id="rId27"/>
  </p:sldIdLst>
  <p:sldSz cx="12858750" cy="7232650"/>
  <p:notesSz cx="6858000" cy="9144000"/>
  <p:embeddedFontLst>
    <p:embeddedFont>
      <p:font typeface="Arial Narrow" panose="020B0606020202030204" pitchFamily="34" charset="0"/>
      <p:regular r:id="rId32"/>
    </p:embeddedFont>
  </p:embeddedFontLst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E2E2C"/>
    <a:srgbClr val="000000"/>
    <a:srgbClr val="9A016C"/>
    <a:srgbClr val="AE002B"/>
    <a:srgbClr val="C00000"/>
    <a:srgbClr val="3AB7D1"/>
    <a:srgbClr val="336699"/>
    <a:srgbClr val="CA8F45"/>
    <a:srgbClr val="FDA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66" autoAdjust="0"/>
    <p:restoredTop sz="95274" autoAdjust="0"/>
  </p:normalViewPr>
  <p:slideViewPr>
    <p:cSldViewPr>
      <p:cViewPr>
        <p:scale>
          <a:sx n="50" d="100"/>
          <a:sy n="50" d="100"/>
        </p:scale>
        <p:origin x="-1172" y="-316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48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12.xml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8"/>
            <a:ext cx="12858396" cy="7232253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2724150" y="3632186"/>
            <a:ext cx="7410450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3200" spc="26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小清新总结计划</a:t>
            </a:r>
            <a:r>
              <a:rPr lang="en-US" altLang="zh-CN" sz="3200" spc="26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PPT</a:t>
            </a:r>
            <a:endParaRPr lang="en-US" altLang="zh-CN" sz="3200" spc="2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TextBox 84"/>
          <p:cNvSpPr txBox="1"/>
          <p:nvPr/>
        </p:nvSpPr>
        <p:spPr>
          <a:xfrm>
            <a:off x="3528827" y="4227360"/>
            <a:ext cx="5801097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[</a:t>
            </a:r>
            <a:r>
              <a:rPr lang="zh-CN" altLang="en-US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商业计划书</a:t>
            </a:r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/</a:t>
            </a:r>
            <a:r>
              <a:rPr lang="zh-CN" altLang="en-US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工作计划</a:t>
            </a:r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/</a:t>
            </a:r>
            <a:r>
              <a:rPr lang="zh-CN" altLang="en-US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工作报告</a:t>
            </a:r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/</a:t>
            </a:r>
            <a:r>
              <a:rPr lang="zh-CN" altLang="en-US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销售培训</a:t>
            </a:r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]</a:t>
            </a:r>
            <a:endParaRPr lang="en-US" altLang="zh-CN" sz="1600" spc="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+mn-ea"/>
            </a:endParaRPr>
          </a:p>
        </p:txBody>
      </p:sp>
      <p:sp>
        <p:nvSpPr>
          <p:cNvPr id="10" name="TextBox 84"/>
          <p:cNvSpPr txBox="1"/>
          <p:nvPr/>
        </p:nvSpPr>
        <p:spPr>
          <a:xfrm>
            <a:off x="4114800" y="2393532"/>
            <a:ext cx="4629150" cy="8309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z="5400" spc="60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PowerPoint</a:t>
            </a:r>
            <a:endParaRPr lang="en-US" altLang="zh-CN" sz="5400" spc="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126489" y="3328002"/>
            <a:ext cx="6605773" cy="871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Machine - Breath and Lif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98790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75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 animBg="1"/>
      <p:bldP spid="15" grpId="0"/>
      <p:bldP spid="1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8"/>
            <a:ext cx="12858396" cy="7232253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H_Number_1"/>
          <p:cNvSpPr/>
          <p:nvPr>
            <p:custDataLst>
              <p:tags r:id="rId2"/>
            </p:custDataLst>
          </p:nvPr>
        </p:nvSpPr>
        <p:spPr bwMode="auto">
          <a:xfrm>
            <a:off x="2924028" y="2217931"/>
            <a:ext cx="1265889" cy="49732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37967" tIns="0" rIns="0" bIns="0" numCol="1" anchor="ctr" anchorCtr="0" compatLnSpc="1">
            <a:noAutofit/>
          </a:bodyPr>
          <a:lstStyle/>
          <a:p>
            <a:pPr algn="ctr"/>
            <a:r>
              <a:rPr lang="zh-CN" altLang="en-US" sz="2000" b="1" spc="21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第一章</a:t>
            </a:r>
            <a:endParaRPr lang="zh-CN" altLang="en-US" sz="2000" b="1" spc="21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89916" y="2178957"/>
            <a:ext cx="4038527" cy="57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1867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53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253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2"/>
          <p:cNvSpPr/>
          <p:nvPr>
            <p:custDataLst>
              <p:tags r:id="rId4"/>
            </p:custDataLst>
          </p:nvPr>
        </p:nvSpPr>
        <p:spPr bwMode="auto">
          <a:xfrm>
            <a:off x="3400315" y="3164432"/>
            <a:ext cx="1255999" cy="49635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37967" tIns="0" rIns="0" bIns="0" numCol="1" anchor="ctr" anchorCtr="0" compatLnSpc="1">
            <a:noAutofit/>
          </a:bodyPr>
          <a:lstStyle/>
          <a:p>
            <a:pPr algn="ctr"/>
            <a:r>
              <a:rPr lang="zh-CN" altLang="en-US" sz="2000" b="1" spc="21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第二章</a:t>
            </a:r>
            <a:endParaRPr lang="zh-CN" altLang="en-US" sz="2000" b="1" spc="21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Entry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56313" y="3124972"/>
            <a:ext cx="4038527" cy="57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1867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53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253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3"/>
          <p:cNvSpPr/>
          <p:nvPr>
            <p:custDataLst>
              <p:tags r:id="rId6"/>
            </p:custDataLst>
          </p:nvPr>
        </p:nvSpPr>
        <p:spPr bwMode="auto">
          <a:xfrm>
            <a:off x="2924028" y="4109958"/>
            <a:ext cx="1265889" cy="49732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37967" tIns="0" rIns="0" bIns="0" numCol="1" anchor="ctr" anchorCtr="0" compatLnSpc="1">
            <a:noAutofit/>
          </a:bodyPr>
          <a:lstStyle/>
          <a:p>
            <a:pPr algn="ctr"/>
            <a:r>
              <a:rPr lang="zh-CN" altLang="en-US" sz="2000" b="1" spc="21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第三章</a:t>
            </a:r>
            <a:endParaRPr lang="zh-CN" altLang="en-US" sz="2000" b="1" spc="21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89916" y="4070985"/>
            <a:ext cx="4038527" cy="57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1867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53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253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8"/>
            </p:custDataLst>
          </p:nvPr>
        </p:nvSpPr>
        <p:spPr bwMode="auto">
          <a:xfrm>
            <a:off x="3400315" y="5056460"/>
            <a:ext cx="1255999" cy="49635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37967" tIns="0" rIns="0" bIns="0" numCol="1" anchor="ctr" anchorCtr="0" compatLnSpc="1">
            <a:noAutofit/>
          </a:bodyPr>
          <a:lstStyle/>
          <a:p>
            <a:pPr algn="ctr"/>
            <a:r>
              <a:rPr lang="zh-CN" altLang="en-US" sz="2000" b="1" spc="21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第四章</a:t>
            </a:r>
            <a:endParaRPr lang="zh-CN" altLang="en-US" sz="2000" b="1" spc="21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656313" y="5016999"/>
            <a:ext cx="4038527" cy="57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1867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53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253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/>
          <p:nvPr>
            <p:custDataLst>
              <p:tags r:id="rId10"/>
            </p:custDataLst>
          </p:nvPr>
        </p:nvSpPr>
        <p:spPr>
          <a:xfrm>
            <a:off x="8985117" y="1090354"/>
            <a:ext cx="1391202" cy="13762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435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zh-CN" altLang="en-US" sz="8435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s_2"/>
          <p:cNvSpPr/>
          <p:nvPr>
            <p:custDataLst>
              <p:tags r:id="rId11"/>
            </p:custDataLst>
          </p:nvPr>
        </p:nvSpPr>
        <p:spPr>
          <a:xfrm>
            <a:off x="9733075" y="2351908"/>
            <a:ext cx="982318" cy="97234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695" b="1" ker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  <a:endParaRPr lang="zh-CN" altLang="en-US" sz="5695" b="1" ker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Others_3"/>
          <p:cNvSpPr txBox="1"/>
          <p:nvPr>
            <p:custDataLst>
              <p:tags r:id="rId12"/>
            </p:custDataLst>
          </p:nvPr>
        </p:nvSpPr>
        <p:spPr>
          <a:xfrm>
            <a:off x="8927136" y="2479648"/>
            <a:ext cx="714098" cy="2960126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3795" ker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5" ker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/>
          <p:bldP spid="11" grpId="0" animBg="1"/>
          <p:bldP spid="12" grpId="0"/>
          <p:bldP spid="13" grpId="0" animBg="1"/>
          <p:bldP spid="14" grpId="0"/>
          <p:bldP spid="17" grpId="0" animBg="1"/>
          <p:bldP spid="18" grpId="0"/>
          <p:bldP spid="19" grpId="0" animBg="1"/>
          <p:bldP spid="20" grpId="0" animBg="1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/>
          <p:bldP spid="11" grpId="0" animBg="1"/>
          <p:bldP spid="12" grpId="0"/>
          <p:bldP spid="13" grpId="0" animBg="1"/>
          <p:bldP spid="14" grpId="0"/>
          <p:bldP spid="17" grpId="0" animBg="1"/>
          <p:bldP spid="18" grpId="0"/>
          <p:bldP spid="19" grpId="0" animBg="1"/>
          <p:bldP spid="20" grpId="0" animBg="1"/>
          <p:bldP spid="2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8"/>
            <a:ext cx="12858396" cy="7232253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017108" y="3661731"/>
            <a:ext cx="482453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400" smtClean="0">
                <a:solidFill>
                  <a:schemeClr val="accent1"/>
                </a:solidFill>
                <a:ea typeface="微软雅黑" panose="020B0503020204020204" pitchFamily="34" charset="-122"/>
              </a:rPr>
              <a:t>请</a:t>
            </a:r>
            <a:r>
              <a:rPr lang="zh-CN" altLang="en-US" sz="4400" dirty="0">
                <a:solidFill>
                  <a:schemeClr val="accent1"/>
                </a:solidFill>
                <a:ea typeface="微软雅黑" panose="020B0503020204020204" pitchFamily="34" charset="-122"/>
              </a:rPr>
              <a:t>替换文字内容</a:t>
            </a:r>
            <a:endParaRPr lang="en-US" altLang="zh-CN" sz="44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419791" y="4449710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2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59943" y="1484273"/>
            <a:ext cx="288913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20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122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8"/>
          <p:cNvSpPr txBox="1">
            <a:spLocks noChangeArrowheads="1"/>
          </p:cNvSpPr>
          <p:nvPr/>
        </p:nvSpPr>
        <p:spPr bwMode="auto">
          <a:xfrm>
            <a:off x="6648641" y="4459688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2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8"/>
          <p:cNvSpPr txBox="1">
            <a:spLocks noChangeArrowheads="1"/>
          </p:cNvSpPr>
          <p:nvPr/>
        </p:nvSpPr>
        <p:spPr bwMode="auto">
          <a:xfrm>
            <a:off x="4419791" y="4926867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2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8"/>
          <p:cNvSpPr txBox="1">
            <a:spLocks noChangeArrowheads="1"/>
          </p:cNvSpPr>
          <p:nvPr/>
        </p:nvSpPr>
        <p:spPr bwMode="auto">
          <a:xfrm>
            <a:off x="6648641" y="4936845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2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5" grpId="0"/>
          <p:bldP spid="16" grpId="0"/>
          <p:bldP spid="21" grpId="0"/>
          <p:bldP spid="23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5" grpId="0"/>
          <p:bldP spid="16" grpId="0"/>
          <p:bldP spid="21" grpId="0"/>
          <p:bldP spid="23" grpId="0"/>
          <p:bldP spid="24" grpId="0"/>
          <p:bldP spid="2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602581" y="2266408"/>
            <a:ext cx="1807592" cy="18075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 rot="5400000">
            <a:off x="6408581" y="2266408"/>
            <a:ext cx="1807592" cy="18075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 rot="10800000">
            <a:off x="6410173" y="4076892"/>
            <a:ext cx="1807592" cy="18075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 rot="16200000">
            <a:off x="4604173" y="4076893"/>
            <a:ext cx="1807592" cy="18075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4119949" y="2661819"/>
            <a:ext cx="1016770" cy="1016770"/>
            <a:chOff x="2847975" y="2058809"/>
            <a:chExt cx="811251" cy="811251"/>
          </a:xfrm>
        </p:grpSpPr>
        <p:sp>
          <p:nvSpPr>
            <p:cNvPr id="25" name="Oval 24"/>
            <p:cNvSpPr/>
            <p:nvPr/>
          </p:nvSpPr>
          <p:spPr>
            <a:xfrm>
              <a:off x="2847975" y="2058809"/>
              <a:ext cx="811251" cy="81125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966753" y="2177587"/>
              <a:ext cx="573697" cy="5736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175"/>
            <p:cNvSpPr>
              <a:spLocks noEditPoints="1"/>
            </p:cNvSpPr>
            <p:nvPr/>
          </p:nvSpPr>
          <p:spPr bwMode="auto">
            <a:xfrm>
              <a:off x="3086099" y="2293109"/>
              <a:ext cx="325916" cy="328522"/>
            </a:xfrm>
            <a:custGeom>
              <a:avLst/>
              <a:gdLst/>
              <a:ahLst/>
              <a:cxnLst>
                <a:cxn ang="0">
                  <a:pos x="11" y="57"/>
                </a:cxn>
                <a:cxn ang="0">
                  <a:pos x="8" y="58"/>
                </a:cxn>
                <a:cxn ang="0">
                  <a:pos x="5" y="57"/>
                </a:cxn>
                <a:cxn ang="0">
                  <a:pos x="1" y="53"/>
                </a:cxn>
                <a:cxn ang="0">
                  <a:pos x="0" y="50"/>
                </a:cxn>
                <a:cxn ang="0">
                  <a:pos x="1" y="47"/>
                </a:cxn>
                <a:cxn ang="0">
                  <a:pos x="25" y="22"/>
                </a:cxn>
                <a:cxn ang="0">
                  <a:pos x="35" y="33"/>
                </a:cxn>
                <a:cxn ang="0">
                  <a:pos x="11" y="57"/>
                </a:cxn>
                <a:cxn ang="0">
                  <a:pos x="10" y="45"/>
                </a:cxn>
                <a:cxn ang="0">
                  <a:pos x="8" y="48"/>
                </a:cxn>
                <a:cxn ang="0">
                  <a:pos x="10" y="50"/>
                </a:cxn>
                <a:cxn ang="0">
                  <a:pos x="12" y="48"/>
                </a:cxn>
                <a:cxn ang="0">
                  <a:pos x="10" y="45"/>
                </a:cxn>
                <a:cxn ang="0">
                  <a:pos x="57" y="21"/>
                </a:cxn>
                <a:cxn ang="0">
                  <a:pos x="42" y="32"/>
                </a:cxn>
                <a:cxn ang="0">
                  <a:pos x="26" y="16"/>
                </a:cxn>
                <a:cxn ang="0">
                  <a:pos x="42" y="0"/>
                </a:cxn>
                <a:cxn ang="0">
                  <a:pos x="50" y="2"/>
                </a:cxn>
                <a:cxn ang="0">
                  <a:pos x="51" y="3"/>
                </a:cxn>
                <a:cxn ang="0">
                  <a:pos x="50" y="4"/>
                </a:cxn>
                <a:cxn ang="0">
                  <a:pos x="40" y="10"/>
                </a:cxn>
                <a:cxn ang="0">
                  <a:pos x="40" y="18"/>
                </a:cxn>
                <a:cxn ang="0">
                  <a:pos x="47" y="22"/>
                </a:cxn>
                <a:cxn ang="0">
                  <a:pos x="57" y="16"/>
                </a:cxn>
                <a:cxn ang="0">
                  <a:pos x="58" y="17"/>
                </a:cxn>
                <a:cxn ang="0">
                  <a:pos x="57" y="21"/>
                </a:cxn>
              </a:cxnLst>
              <a:rect l="0" t="0" r="r" b="b"/>
              <a:pathLst>
                <a:path w="58" h="58">
                  <a:moveTo>
                    <a:pt x="11" y="57"/>
                  </a:moveTo>
                  <a:cubicBezTo>
                    <a:pt x="10" y="58"/>
                    <a:pt x="9" y="58"/>
                    <a:pt x="8" y="58"/>
                  </a:cubicBezTo>
                  <a:cubicBezTo>
                    <a:pt x="7" y="58"/>
                    <a:pt x="6" y="58"/>
                    <a:pt x="5" y="57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2"/>
                    <a:pt x="0" y="51"/>
                    <a:pt x="0" y="50"/>
                  </a:cubicBezTo>
                  <a:cubicBezTo>
                    <a:pt x="0" y="49"/>
                    <a:pt x="0" y="47"/>
                    <a:pt x="1" y="4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7" y="27"/>
                    <a:pt x="31" y="31"/>
                    <a:pt x="35" y="33"/>
                  </a:cubicBezTo>
                  <a:lnTo>
                    <a:pt x="11" y="57"/>
                  </a:lnTo>
                  <a:close/>
                  <a:moveTo>
                    <a:pt x="10" y="45"/>
                  </a:moveTo>
                  <a:cubicBezTo>
                    <a:pt x="9" y="45"/>
                    <a:pt x="8" y="46"/>
                    <a:pt x="8" y="48"/>
                  </a:cubicBezTo>
                  <a:cubicBezTo>
                    <a:pt x="8" y="49"/>
                    <a:pt x="9" y="50"/>
                    <a:pt x="10" y="50"/>
                  </a:cubicBezTo>
                  <a:cubicBezTo>
                    <a:pt x="11" y="50"/>
                    <a:pt x="12" y="49"/>
                    <a:pt x="12" y="48"/>
                  </a:cubicBezTo>
                  <a:cubicBezTo>
                    <a:pt x="12" y="46"/>
                    <a:pt x="11" y="45"/>
                    <a:pt x="10" y="45"/>
                  </a:cubicBezTo>
                  <a:close/>
                  <a:moveTo>
                    <a:pt x="57" y="21"/>
                  </a:moveTo>
                  <a:cubicBezTo>
                    <a:pt x="55" y="27"/>
                    <a:pt x="49" y="32"/>
                    <a:pt x="42" y="32"/>
                  </a:cubicBezTo>
                  <a:cubicBezTo>
                    <a:pt x="33" y="32"/>
                    <a:pt x="26" y="24"/>
                    <a:pt x="26" y="16"/>
                  </a:cubicBezTo>
                  <a:cubicBezTo>
                    <a:pt x="26" y="7"/>
                    <a:pt x="33" y="0"/>
                    <a:pt x="42" y="0"/>
                  </a:cubicBezTo>
                  <a:cubicBezTo>
                    <a:pt x="45" y="0"/>
                    <a:pt x="48" y="0"/>
                    <a:pt x="50" y="2"/>
                  </a:cubicBezTo>
                  <a:cubicBezTo>
                    <a:pt x="51" y="2"/>
                    <a:pt x="51" y="2"/>
                    <a:pt x="51" y="3"/>
                  </a:cubicBezTo>
                  <a:cubicBezTo>
                    <a:pt x="51" y="3"/>
                    <a:pt x="51" y="4"/>
                    <a:pt x="50" y="4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1"/>
                    <a:pt x="56" y="16"/>
                    <a:pt x="57" y="16"/>
                  </a:cubicBezTo>
                  <a:cubicBezTo>
                    <a:pt x="58" y="16"/>
                    <a:pt x="58" y="16"/>
                    <a:pt x="58" y="17"/>
                  </a:cubicBezTo>
                  <a:cubicBezTo>
                    <a:pt x="58" y="18"/>
                    <a:pt x="58" y="20"/>
                    <a:pt x="57" y="2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7670803" y="2661819"/>
            <a:ext cx="1016770" cy="1016770"/>
            <a:chOff x="4844787" y="1172442"/>
            <a:chExt cx="811251" cy="811251"/>
          </a:xfrm>
        </p:grpSpPr>
        <p:sp>
          <p:nvSpPr>
            <p:cNvPr id="31" name="Oval 30"/>
            <p:cNvSpPr/>
            <p:nvPr/>
          </p:nvSpPr>
          <p:spPr>
            <a:xfrm rot="5400000">
              <a:off x="4844787" y="1172442"/>
              <a:ext cx="811251" cy="8112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 rot="5400000">
              <a:off x="4963563" y="1291220"/>
              <a:ext cx="573697" cy="57369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32"/>
            <p:cNvSpPr>
              <a:spLocks noEditPoints="1"/>
            </p:cNvSpPr>
            <p:nvPr/>
          </p:nvSpPr>
          <p:spPr bwMode="auto">
            <a:xfrm>
              <a:off x="5086350" y="1387475"/>
              <a:ext cx="347469" cy="332362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7686993" y="4472304"/>
            <a:ext cx="1016770" cy="1016770"/>
            <a:chOff x="5732424" y="3172832"/>
            <a:chExt cx="811251" cy="811251"/>
          </a:xfrm>
        </p:grpSpPr>
        <p:sp>
          <p:nvSpPr>
            <p:cNvPr id="44" name="Oval 43"/>
            <p:cNvSpPr/>
            <p:nvPr/>
          </p:nvSpPr>
          <p:spPr>
            <a:xfrm rot="10800000">
              <a:off x="5732424" y="3172832"/>
              <a:ext cx="811251" cy="8112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 rot="10800000">
              <a:off x="5851200" y="3291608"/>
              <a:ext cx="573697" cy="57369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62"/>
            <p:cNvSpPr>
              <a:spLocks noEditPoints="1"/>
            </p:cNvSpPr>
            <p:nvPr/>
          </p:nvSpPr>
          <p:spPr bwMode="auto">
            <a:xfrm>
              <a:off x="5980092" y="3411731"/>
              <a:ext cx="334963" cy="337642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4112673" y="4472304"/>
            <a:ext cx="1016770" cy="1016770"/>
            <a:chOff x="3735612" y="4059199"/>
            <a:chExt cx="811251" cy="811251"/>
          </a:xfrm>
        </p:grpSpPr>
        <p:sp>
          <p:nvSpPr>
            <p:cNvPr id="40" name="Oval 39"/>
            <p:cNvSpPr/>
            <p:nvPr/>
          </p:nvSpPr>
          <p:spPr>
            <a:xfrm rot="16200000">
              <a:off x="3735612" y="4059199"/>
              <a:ext cx="811251" cy="81125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 rot="16200000">
              <a:off x="3854390" y="4177975"/>
              <a:ext cx="573697" cy="57369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4002794" y="4262526"/>
              <a:ext cx="283462" cy="414121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3" name="Text Placeholder 3"/>
          <p:cNvSpPr txBox="1"/>
          <p:nvPr/>
        </p:nvSpPr>
        <p:spPr>
          <a:xfrm>
            <a:off x="5096008" y="3323856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1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"/>
          <p:cNvSpPr txBox="1"/>
          <p:nvPr/>
        </p:nvSpPr>
        <p:spPr>
          <a:xfrm>
            <a:off x="6902009" y="3323856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1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"/>
          <p:cNvSpPr txBox="1"/>
          <p:nvPr/>
        </p:nvSpPr>
        <p:spPr>
          <a:xfrm>
            <a:off x="6903599" y="5102939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1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3"/>
          <p:cNvSpPr txBox="1"/>
          <p:nvPr/>
        </p:nvSpPr>
        <p:spPr>
          <a:xfrm>
            <a:off x="5097602" y="5102939"/>
            <a:ext cx="820738" cy="27001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1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3"/>
          <p:cNvSpPr txBox="1"/>
          <p:nvPr/>
        </p:nvSpPr>
        <p:spPr>
          <a:xfrm>
            <a:off x="5306002" y="291778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1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 Placeholder 3"/>
          <p:cNvSpPr txBox="1"/>
          <p:nvPr/>
        </p:nvSpPr>
        <p:spPr>
          <a:xfrm>
            <a:off x="5307595" y="462173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1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3"/>
          <p:cNvSpPr txBox="1"/>
          <p:nvPr/>
        </p:nvSpPr>
        <p:spPr>
          <a:xfrm>
            <a:off x="7112003" y="291778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1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 Placeholder 3"/>
          <p:cNvSpPr txBox="1"/>
          <p:nvPr/>
        </p:nvSpPr>
        <p:spPr>
          <a:xfrm>
            <a:off x="7113592" y="4621737"/>
            <a:ext cx="400751" cy="469552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1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1" name="Group 120"/>
          <p:cNvGrpSpPr/>
          <p:nvPr/>
        </p:nvGrpSpPr>
        <p:grpSpPr>
          <a:xfrm>
            <a:off x="740743" y="2386076"/>
            <a:ext cx="3229865" cy="407038"/>
            <a:chOff x="33209" y="1610050"/>
            <a:chExt cx="2577013" cy="324764"/>
          </a:xfrm>
        </p:grpSpPr>
        <p:sp>
          <p:nvSpPr>
            <p:cNvPr id="87" name="Freeform 45"/>
            <p:cNvSpPr>
              <a:spLocks noEditPoints="1"/>
            </p:cNvSpPr>
            <p:nvPr/>
          </p:nvSpPr>
          <p:spPr bwMode="auto">
            <a:xfrm>
              <a:off x="2299254" y="162384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ooter Text"/>
            <p:cNvSpPr txBox="1"/>
            <p:nvPr/>
          </p:nvSpPr>
          <p:spPr>
            <a:xfrm>
              <a:off x="33209" y="1610050"/>
              <a:ext cx="2204401" cy="2961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740743" y="2905804"/>
            <a:ext cx="3229865" cy="407036"/>
            <a:chOff x="33209" y="2030387"/>
            <a:chExt cx="2577013" cy="324763"/>
          </a:xfrm>
        </p:grpSpPr>
        <p:sp>
          <p:nvSpPr>
            <p:cNvPr id="88" name="Freeform 45"/>
            <p:cNvSpPr>
              <a:spLocks noEditPoints="1"/>
            </p:cNvSpPr>
            <p:nvPr/>
          </p:nvSpPr>
          <p:spPr bwMode="auto">
            <a:xfrm>
              <a:off x="2299254" y="204418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Footer Text"/>
            <p:cNvSpPr txBox="1"/>
            <p:nvPr/>
          </p:nvSpPr>
          <p:spPr>
            <a:xfrm>
              <a:off x="33209" y="2030387"/>
              <a:ext cx="2204401" cy="2961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40743" y="3425530"/>
            <a:ext cx="3229865" cy="407033"/>
            <a:chOff x="33209" y="2439394"/>
            <a:chExt cx="2577013" cy="324759"/>
          </a:xfrm>
        </p:grpSpPr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2299254" y="245318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Footer Text"/>
            <p:cNvSpPr txBox="1"/>
            <p:nvPr/>
          </p:nvSpPr>
          <p:spPr>
            <a:xfrm>
              <a:off x="33209" y="2439394"/>
              <a:ext cx="2204401" cy="296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812751" y="4226876"/>
            <a:ext cx="3157857" cy="407035"/>
            <a:chOff x="90662" y="3078778"/>
            <a:chExt cx="2519560" cy="324762"/>
          </a:xfrm>
        </p:grpSpPr>
        <p:sp>
          <p:nvSpPr>
            <p:cNvPr id="97" name="Freeform 45"/>
            <p:cNvSpPr>
              <a:spLocks noEditPoints="1"/>
            </p:cNvSpPr>
            <p:nvPr/>
          </p:nvSpPr>
          <p:spPr bwMode="auto">
            <a:xfrm>
              <a:off x="2299254" y="309257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Footer Text"/>
            <p:cNvSpPr txBox="1"/>
            <p:nvPr/>
          </p:nvSpPr>
          <p:spPr>
            <a:xfrm>
              <a:off x="90662" y="3078778"/>
              <a:ext cx="2146948" cy="2961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740743" y="4746609"/>
            <a:ext cx="3229865" cy="407029"/>
            <a:chOff x="33209" y="3499119"/>
            <a:chExt cx="2577013" cy="324757"/>
          </a:xfrm>
        </p:grpSpPr>
        <p:sp>
          <p:nvSpPr>
            <p:cNvPr id="98" name="Freeform 45"/>
            <p:cNvSpPr>
              <a:spLocks noEditPoints="1"/>
            </p:cNvSpPr>
            <p:nvPr/>
          </p:nvSpPr>
          <p:spPr bwMode="auto">
            <a:xfrm>
              <a:off x="2299254" y="351290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Footer Text"/>
            <p:cNvSpPr txBox="1"/>
            <p:nvPr/>
          </p:nvSpPr>
          <p:spPr>
            <a:xfrm>
              <a:off x="33209" y="3499119"/>
              <a:ext cx="2204400" cy="2961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740743" y="5266337"/>
            <a:ext cx="3229865" cy="407030"/>
            <a:chOff x="33209" y="3908122"/>
            <a:chExt cx="2577013" cy="324757"/>
          </a:xfrm>
        </p:grpSpPr>
        <p:sp>
          <p:nvSpPr>
            <p:cNvPr id="99" name="Freeform 45"/>
            <p:cNvSpPr>
              <a:spLocks noEditPoints="1"/>
            </p:cNvSpPr>
            <p:nvPr/>
          </p:nvSpPr>
          <p:spPr bwMode="auto">
            <a:xfrm>
              <a:off x="2299254" y="3921911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Footer Text"/>
            <p:cNvSpPr txBox="1"/>
            <p:nvPr/>
          </p:nvSpPr>
          <p:spPr>
            <a:xfrm>
              <a:off x="33209" y="3908122"/>
              <a:ext cx="2204400" cy="296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8807839" y="2386080"/>
            <a:ext cx="3310166" cy="407037"/>
            <a:chOff x="6469706" y="1610051"/>
            <a:chExt cx="2641084" cy="324763"/>
          </a:xfrm>
        </p:grpSpPr>
        <p:sp>
          <p:nvSpPr>
            <p:cNvPr id="109" name="Freeform 45"/>
            <p:cNvSpPr>
              <a:spLocks noEditPoints="1"/>
            </p:cNvSpPr>
            <p:nvPr/>
          </p:nvSpPr>
          <p:spPr bwMode="auto">
            <a:xfrm>
              <a:off x="6469706" y="162384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Footer Text"/>
            <p:cNvSpPr txBox="1"/>
            <p:nvPr/>
          </p:nvSpPr>
          <p:spPr>
            <a:xfrm>
              <a:off x="6857999" y="1610051"/>
              <a:ext cx="2252791" cy="310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8807840" y="2912896"/>
            <a:ext cx="3310165" cy="412006"/>
            <a:chOff x="6469706" y="2030389"/>
            <a:chExt cx="2641083" cy="328728"/>
          </a:xfrm>
        </p:grpSpPr>
        <p:sp>
          <p:nvSpPr>
            <p:cNvPr id="110" name="Freeform 45"/>
            <p:cNvSpPr>
              <a:spLocks noEditPoints="1"/>
            </p:cNvSpPr>
            <p:nvPr/>
          </p:nvSpPr>
          <p:spPr bwMode="auto">
            <a:xfrm>
              <a:off x="6469706" y="2048149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ooter Text"/>
            <p:cNvSpPr txBox="1"/>
            <p:nvPr/>
          </p:nvSpPr>
          <p:spPr>
            <a:xfrm>
              <a:off x="6857999" y="2030389"/>
              <a:ext cx="2252790" cy="310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内容，也可以直接复制你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的到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8807840" y="3425518"/>
            <a:ext cx="3310165" cy="407037"/>
            <a:chOff x="6469706" y="2439390"/>
            <a:chExt cx="2641083" cy="324763"/>
          </a:xfrm>
        </p:grpSpPr>
        <p:sp>
          <p:nvSpPr>
            <p:cNvPr id="111" name="Freeform 45"/>
            <p:cNvSpPr>
              <a:spLocks noEditPoints="1"/>
            </p:cNvSpPr>
            <p:nvPr/>
          </p:nvSpPr>
          <p:spPr bwMode="auto">
            <a:xfrm>
              <a:off x="6469706" y="245318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ooter Text"/>
            <p:cNvSpPr txBox="1"/>
            <p:nvPr/>
          </p:nvSpPr>
          <p:spPr>
            <a:xfrm>
              <a:off x="6857999" y="2439390"/>
              <a:ext cx="2252790" cy="310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8807840" y="4192311"/>
            <a:ext cx="3310165" cy="407031"/>
            <a:chOff x="6469706" y="3051195"/>
            <a:chExt cx="2641083" cy="324759"/>
          </a:xfrm>
        </p:grpSpPr>
        <p:sp>
          <p:nvSpPr>
            <p:cNvPr id="115" name="Freeform 45"/>
            <p:cNvSpPr>
              <a:spLocks noEditPoints="1"/>
            </p:cNvSpPr>
            <p:nvPr/>
          </p:nvSpPr>
          <p:spPr bwMode="auto">
            <a:xfrm>
              <a:off x="6469706" y="306498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Footer Text"/>
            <p:cNvSpPr txBox="1"/>
            <p:nvPr/>
          </p:nvSpPr>
          <p:spPr>
            <a:xfrm>
              <a:off x="6857999" y="3051195"/>
              <a:ext cx="2252790" cy="3101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8807840" y="4719143"/>
            <a:ext cx="3310165" cy="407030"/>
            <a:chOff x="6469706" y="3471533"/>
            <a:chExt cx="2641083" cy="324757"/>
          </a:xfrm>
        </p:grpSpPr>
        <p:sp>
          <p:nvSpPr>
            <p:cNvPr id="116" name="Freeform 45"/>
            <p:cNvSpPr>
              <a:spLocks noEditPoints="1"/>
            </p:cNvSpPr>
            <p:nvPr/>
          </p:nvSpPr>
          <p:spPr bwMode="auto">
            <a:xfrm>
              <a:off x="6469706" y="348532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ooter Text"/>
            <p:cNvSpPr txBox="1"/>
            <p:nvPr/>
          </p:nvSpPr>
          <p:spPr>
            <a:xfrm>
              <a:off x="6857999" y="3471533"/>
              <a:ext cx="2252790" cy="310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8807840" y="5231752"/>
            <a:ext cx="3310165" cy="407029"/>
            <a:chOff x="6469706" y="3880536"/>
            <a:chExt cx="2641083" cy="324757"/>
          </a:xfrm>
        </p:grpSpPr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6469706" y="389432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ooter Text"/>
            <p:cNvSpPr txBox="1"/>
            <p:nvPr/>
          </p:nvSpPr>
          <p:spPr>
            <a:xfrm>
              <a:off x="6857999" y="3880536"/>
              <a:ext cx="2252790" cy="310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6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43" grpId="0" animBg="1"/>
      <p:bldP spid="39" grpId="0" animBg="1"/>
      <p:bldP spid="53" grpId="0"/>
      <p:bldP spid="60" grpId="0"/>
      <p:bldP spid="61" grpId="0"/>
      <p:bldP spid="62" grpId="0"/>
      <p:bldP spid="63" grpId="0"/>
      <p:bldP spid="75" grpId="0"/>
      <p:bldP spid="79" grpId="0"/>
      <p:bldP spid="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2"/>
          <p:cNvGrpSpPr/>
          <p:nvPr/>
        </p:nvGrpSpPr>
        <p:grpSpPr>
          <a:xfrm>
            <a:off x="4352159" y="4639558"/>
            <a:ext cx="4154434" cy="1492999"/>
            <a:chOff x="2914650" y="3388157"/>
            <a:chExt cx="3314700" cy="1191220"/>
          </a:xfrm>
        </p:grpSpPr>
        <p:sp>
          <p:nvSpPr>
            <p:cNvPr id="53" name="Rounded Rectangle 52"/>
            <p:cNvSpPr/>
            <p:nvPr/>
          </p:nvSpPr>
          <p:spPr>
            <a:xfrm flipH="1" flipV="1">
              <a:off x="2914650" y="3388157"/>
              <a:ext cx="3314700" cy="62150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Up Arrow 58"/>
            <p:cNvSpPr/>
            <p:nvPr/>
          </p:nvSpPr>
          <p:spPr>
            <a:xfrm flipH="1" flipV="1">
              <a:off x="4157663" y="4009662"/>
              <a:ext cx="828675" cy="569715"/>
            </a:xfrm>
            <a:prstGeom prst="upArrow">
              <a:avLst>
                <a:gd name="adj1" fmla="val 64674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11"/>
          <p:cNvGrpSpPr/>
          <p:nvPr/>
        </p:nvGrpSpPr>
        <p:grpSpPr>
          <a:xfrm>
            <a:off x="4352159" y="2121381"/>
            <a:ext cx="4154434" cy="1493001"/>
            <a:chOff x="2914650" y="1378977"/>
            <a:chExt cx="3314700" cy="1191221"/>
          </a:xfrm>
        </p:grpSpPr>
        <p:sp>
          <p:nvSpPr>
            <p:cNvPr id="41" name="Rounded Rectangle 40"/>
            <p:cNvSpPr/>
            <p:nvPr/>
          </p:nvSpPr>
          <p:spPr>
            <a:xfrm>
              <a:off x="2914650" y="1948692"/>
              <a:ext cx="3314700" cy="621506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Up Arrow 60"/>
            <p:cNvSpPr/>
            <p:nvPr/>
          </p:nvSpPr>
          <p:spPr>
            <a:xfrm>
              <a:off x="4157663" y="1378977"/>
              <a:ext cx="828675" cy="569715"/>
            </a:xfrm>
            <a:prstGeom prst="upArrow">
              <a:avLst>
                <a:gd name="adj1" fmla="val 64674"/>
                <a:gd name="adj2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Rounded Rectangle 56"/>
          <p:cNvSpPr/>
          <p:nvPr/>
        </p:nvSpPr>
        <p:spPr>
          <a:xfrm flipH="1" flipV="1">
            <a:off x="4005956" y="4178920"/>
            <a:ext cx="4846840" cy="7789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005956" y="3296063"/>
            <a:ext cx="4846840" cy="7789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659753" y="3749243"/>
            <a:ext cx="5539246" cy="7789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73"/>
          <p:cNvGrpSpPr/>
          <p:nvPr/>
        </p:nvGrpSpPr>
        <p:grpSpPr>
          <a:xfrm flipV="1">
            <a:off x="8286241" y="2789910"/>
            <a:ext cx="1390278" cy="272926"/>
            <a:chOff x="4044397" y="1463917"/>
            <a:chExt cx="1109262" cy="221448"/>
          </a:xfrm>
        </p:grpSpPr>
        <p:cxnSp>
          <p:nvCxnSpPr>
            <p:cNvPr id="79" name="Straight Connector 78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73"/>
          <p:cNvGrpSpPr/>
          <p:nvPr/>
        </p:nvGrpSpPr>
        <p:grpSpPr>
          <a:xfrm flipH="1" flipV="1">
            <a:off x="2842499" y="3281016"/>
            <a:ext cx="1390278" cy="272926"/>
            <a:chOff x="4044397" y="1463917"/>
            <a:chExt cx="1109262" cy="221448"/>
          </a:xfrm>
        </p:grpSpPr>
        <p:cxnSp>
          <p:nvCxnSpPr>
            <p:cNvPr id="92" name="Straight Connector 91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73"/>
          <p:cNvGrpSpPr/>
          <p:nvPr/>
        </p:nvGrpSpPr>
        <p:grpSpPr>
          <a:xfrm>
            <a:off x="8286241" y="5173424"/>
            <a:ext cx="1390278" cy="272926"/>
            <a:chOff x="4044397" y="1463917"/>
            <a:chExt cx="1109262" cy="221448"/>
          </a:xfrm>
        </p:grpSpPr>
        <p:cxnSp>
          <p:nvCxnSpPr>
            <p:cNvPr id="96" name="Straight Connector 95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 flipH="1">
            <a:off x="2842499" y="4730069"/>
            <a:ext cx="1390278" cy="272926"/>
            <a:chOff x="4044397" y="1463917"/>
            <a:chExt cx="1109262" cy="221448"/>
          </a:xfrm>
        </p:grpSpPr>
        <p:cxnSp>
          <p:nvCxnSpPr>
            <p:cNvPr id="99" name="Straight Connector 98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10800000">
              <a:off x="4044397" y="1463917"/>
              <a:ext cx="870208" cy="1616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/>
          <p:cNvSpPr txBox="1"/>
          <p:nvPr/>
        </p:nvSpPr>
        <p:spPr>
          <a:xfrm>
            <a:off x="8610407" y="1945184"/>
            <a:ext cx="2157221" cy="4062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769356" y="2469079"/>
            <a:ext cx="2157221" cy="388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351181" y="4004751"/>
            <a:ext cx="2156390" cy="3038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791938" y="5131811"/>
            <a:ext cx="2089303" cy="388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8644367" y="5527304"/>
            <a:ext cx="2089303" cy="388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44" grpId="0" animBg="1"/>
      <p:bldP spid="47" grpId="0" animBg="1"/>
      <p:bldP spid="104" grpId="0"/>
      <p:bldP spid="105" grpId="0"/>
      <p:bldP spid="106" grpId="0"/>
      <p:bldP spid="107" grpId="0"/>
      <p:bldP spid="1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286225" y="3547552"/>
            <a:ext cx="379284" cy="36850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286227" y="3033946"/>
            <a:ext cx="4374190" cy="663736"/>
            <a:chOff x="643467" y="1947984"/>
            <a:chExt cx="4045562" cy="629355"/>
          </a:xfrm>
        </p:grpSpPr>
        <p:sp>
          <p:nvSpPr>
            <p:cNvPr id="31" name="Right Arrow 30"/>
            <p:cNvSpPr/>
            <p:nvPr/>
          </p:nvSpPr>
          <p:spPr>
            <a:xfrm>
              <a:off x="1003098" y="1947984"/>
              <a:ext cx="3685931" cy="629355"/>
            </a:xfrm>
            <a:prstGeom prst="rightArrow">
              <a:avLst>
                <a:gd name="adj1" fmla="val 54891"/>
                <a:gd name="adj2" fmla="val 5815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 rot="10800000">
              <a:off x="643467" y="2089868"/>
              <a:ext cx="1123849" cy="345114"/>
            </a:xfrm>
            <a:prstGeom prst="flowChartManualOperati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2760325" y="4211288"/>
            <a:ext cx="379281" cy="302136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760326" y="3697684"/>
            <a:ext cx="3618822" cy="663737"/>
            <a:chOff x="1093007" y="2577339"/>
            <a:chExt cx="3431368" cy="629356"/>
          </a:xfrm>
        </p:grpSpPr>
        <p:sp>
          <p:nvSpPr>
            <p:cNvPr id="43" name="Right Arrow 42"/>
            <p:cNvSpPr/>
            <p:nvPr/>
          </p:nvSpPr>
          <p:spPr>
            <a:xfrm>
              <a:off x="1452637" y="2577339"/>
              <a:ext cx="3071738" cy="629356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lowchart: Manual Operation 43"/>
            <p:cNvSpPr/>
            <p:nvPr/>
          </p:nvSpPr>
          <p:spPr>
            <a:xfrm rot="10800000">
              <a:off x="1093007" y="2719223"/>
              <a:ext cx="1123849" cy="345115"/>
            </a:xfrm>
            <a:prstGeom prst="flowChartManualOperati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3246423" y="4863004"/>
            <a:ext cx="367280" cy="23696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234422" y="4349400"/>
            <a:ext cx="2883546" cy="663737"/>
            <a:chOff x="-982317" y="1123950"/>
            <a:chExt cx="3986335" cy="1066800"/>
          </a:xfrm>
        </p:grpSpPr>
        <p:sp>
          <p:nvSpPr>
            <p:cNvPr id="49" name="Right Arrow 48"/>
            <p:cNvSpPr/>
            <p:nvPr/>
          </p:nvSpPr>
          <p:spPr>
            <a:xfrm>
              <a:off x="-372717" y="1123950"/>
              <a:ext cx="3376735" cy="1066800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lowchart: Manual Operation 49"/>
            <p:cNvSpPr/>
            <p:nvPr/>
          </p:nvSpPr>
          <p:spPr>
            <a:xfrm rot="10800000">
              <a:off x="-982317" y="1364453"/>
              <a:ext cx="1905000" cy="584993"/>
            </a:xfrm>
            <a:prstGeom prst="flowChartManualOperati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3720521" y="5517644"/>
            <a:ext cx="379279" cy="17150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20522" y="5004038"/>
            <a:ext cx="2173084" cy="663737"/>
            <a:chOff x="304800" y="1123950"/>
            <a:chExt cx="3492723" cy="1066800"/>
          </a:xfrm>
          <a:solidFill>
            <a:schemeClr val="accent4"/>
          </a:solidFill>
        </p:grpSpPr>
        <p:sp>
          <p:nvSpPr>
            <p:cNvPr id="54" name="Right Arrow 53"/>
            <p:cNvSpPr/>
            <p:nvPr/>
          </p:nvSpPr>
          <p:spPr>
            <a:xfrm>
              <a:off x="1143000" y="1123950"/>
              <a:ext cx="2654523" cy="1066800"/>
            </a:xfrm>
            <a:prstGeom prst="rightArrow">
              <a:avLst>
                <a:gd name="adj1" fmla="val 54891"/>
                <a:gd name="adj2" fmla="val 581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lowchart: Manual Operation 54"/>
            <p:cNvSpPr/>
            <p:nvPr/>
          </p:nvSpPr>
          <p:spPr>
            <a:xfrm rot="10800000">
              <a:off x="304800" y="1364453"/>
              <a:ext cx="1905000" cy="584993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Footer Text"/>
          <p:cNvSpPr txBox="1"/>
          <p:nvPr/>
        </p:nvSpPr>
        <p:spPr>
          <a:xfrm>
            <a:off x="1531224" y="2006115"/>
            <a:ext cx="9898776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0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"/>
          <p:cNvSpPr txBox="1"/>
          <p:nvPr/>
        </p:nvSpPr>
        <p:spPr>
          <a:xfrm>
            <a:off x="6053283" y="3219751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3"/>
          <p:cNvSpPr txBox="1"/>
          <p:nvPr/>
        </p:nvSpPr>
        <p:spPr>
          <a:xfrm>
            <a:off x="5761969" y="3879304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3"/>
          <p:cNvSpPr txBox="1"/>
          <p:nvPr/>
        </p:nvSpPr>
        <p:spPr>
          <a:xfrm>
            <a:off x="5403392" y="45347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3"/>
          <p:cNvSpPr txBox="1"/>
          <p:nvPr/>
        </p:nvSpPr>
        <p:spPr>
          <a:xfrm>
            <a:off x="5281101" y="51843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56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0" name="Group 39"/>
          <p:cNvGrpSpPr/>
          <p:nvPr/>
        </p:nvGrpSpPr>
        <p:grpSpPr>
          <a:xfrm>
            <a:off x="6948478" y="3899458"/>
            <a:ext cx="3666490" cy="607181"/>
            <a:chOff x="885153" y="2451246"/>
            <a:chExt cx="2621653" cy="575731"/>
          </a:xfrm>
        </p:grpSpPr>
        <p:sp>
          <p:nvSpPr>
            <p:cNvPr id="71" name="TextBox 70"/>
            <p:cNvSpPr txBox="1"/>
            <p:nvPr/>
          </p:nvSpPr>
          <p:spPr>
            <a:xfrm>
              <a:off x="1876552" y="2451246"/>
              <a:ext cx="1630254" cy="18385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85153" y="2659265"/>
              <a:ext cx="2621653" cy="36771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40"/>
          <p:cNvGrpSpPr/>
          <p:nvPr/>
        </p:nvGrpSpPr>
        <p:grpSpPr>
          <a:xfrm>
            <a:off x="6948478" y="5400598"/>
            <a:ext cx="3666490" cy="606837"/>
            <a:chOff x="885152" y="3469218"/>
            <a:chExt cx="2621653" cy="575401"/>
          </a:xfrm>
        </p:grpSpPr>
        <p:sp>
          <p:nvSpPr>
            <p:cNvPr id="77" name="TextBox 76"/>
            <p:cNvSpPr txBox="1"/>
            <p:nvPr/>
          </p:nvSpPr>
          <p:spPr>
            <a:xfrm>
              <a:off x="2832841" y="3469218"/>
              <a:ext cx="673964" cy="183854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85152" y="3676910"/>
              <a:ext cx="2621653" cy="36770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32"/>
          <p:cNvGrpSpPr/>
          <p:nvPr/>
        </p:nvGrpSpPr>
        <p:grpSpPr>
          <a:xfrm>
            <a:off x="6908941" y="3160684"/>
            <a:ext cx="3706029" cy="607184"/>
            <a:chOff x="5638262" y="1443119"/>
            <a:chExt cx="2649925" cy="575734"/>
          </a:xfrm>
        </p:grpSpPr>
        <p:sp>
          <p:nvSpPr>
            <p:cNvPr id="82" name="TextBox 81"/>
            <p:cNvSpPr txBox="1"/>
            <p:nvPr/>
          </p:nvSpPr>
          <p:spPr>
            <a:xfrm>
              <a:off x="7614223" y="1443119"/>
              <a:ext cx="673964" cy="18385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38262" y="1651142"/>
              <a:ext cx="2649923" cy="36771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68"/>
          <p:cNvGrpSpPr>
            <a:grpSpLocks noChangeAspect="1"/>
          </p:cNvGrpSpPr>
          <p:nvPr/>
        </p:nvGrpSpPr>
        <p:grpSpPr>
          <a:xfrm>
            <a:off x="10886754" y="3916325"/>
            <a:ext cx="528751" cy="513609"/>
            <a:chOff x="6595471" y="2476529"/>
            <a:chExt cx="723797" cy="703077"/>
          </a:xfrm>
        </p:grpSpPr>
        <p:sp>
          <p:nvSpPr>
            <p:cNvPr id="86" name="Oval 85"/>
            <p:cNvSpPr/>
            <p:nvPr/>
          </p:nvSpPr>
          <p:spPr>
            <a:xfrm>
              <a:off x="6595471" y="2476529"/>
              <a:ext cx="723797" cy="7030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5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245"/>
            <p:cNvSpPr/>
            <p:nvPr/>
          </p:nvSpPr>
          <p:spPr bwMode="auto">
            <a:xfrm>
              <a:off x="6791563" y="2662261"/>
              <a:ext cx="331612" cy="331612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69"/>
          <p:cNvGrpSpPr>
            <a:grpSpLocks noChangeAspect="1"/>
          </p:cNvGrpSpPr>
          <p:nvPr/>
        </p:nvGrpSpPr>
        <p:grpSpPr>
          <a:xfrm>
            <a:off x="10886754" y="5402236"/>
            <a:ext cx="528751" cy="513609"/>
            <a:chOff x="6595471" y="3484651"/>
            <a:chExt cx="723797" cy="703077"/>
          </a:xfrm>
        </p:grpSpPr>
        <p:sp>
          <p:nvSpPr>
            <p:cNvPr id="91" name="Oval 90"/>
            <p:cNvSpPr/>
            <p:nvPr/>
          </p:nvSpPr>
          <p:spPr>
            <a:xfrm>
              <a:off x="6595471" y="3484651"/>
              <a:ext cx="723797" cy="70307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37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6809049" y="3619502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67"/>
          <p:cNvGrpSpPr>
            <a:grpSpLocks noChangeAspect="1"/>
          </p:cNvGrpSpPr>
          <p:nvPr/>
        </p:nvGrpSpPr>
        <p:grpSpPr>
          <a:xfrm>
            <a:off x="10886754" y="3173370"/>
            <a:ext cx="528751" cy="513609"/>
            <a:chOff x="8049780" y="1468406"/>
            <a:chExt cx="723797" cy="703077"/>
          </a:xfrm>
        </p:grpSpPr>
        <p:sp>
          <p:nvSpPr>
            <p:cNvPr id="112" name="Oval 111"/>
            <p:cNvSpPr/>
            <p:nvPr/>
          </p:nvSpPr>
          <p:spPr>
            <a:xfrm>
              <a:off x="8049780" y="1468406"/>
              <a:ext cx="723797" cy="7030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53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reeform 217"/>
            <p:cNvSpPr>
              <a:spLocks noEditPoints="1"/>
            </p:cNvSpPr>
            <p:nvPr/>
          </p:nvSpPr>
          <p:spPr bwMode="auto">
            <a:xfrm>
              <a:off x="8222238" y="1677864"/>
              <a:ext cx="378880" cy="284161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36"/>
          <p:cNvGrpSpPr/>
          <p:nvPr/>
        </p:nvGrpSpPr>
        <p:grpSpPr>
          <a:xfrm>
            <a:off x="6908942" y="4638028"/>
            <a:ext cx="3706026" cy="631180"/>
            <a:chOff x="5638262" y="2428485"/>
            <a:chExt cx="2649923" cy="598487"/>
          </a:xfrm>
        </p:grpSpPr>
        <p:sp>
          <p:nvSpPr>
            <p:cNvPr id="115" name="TextBox 114"/>
            <p:cNvSpPr txBox="1"/>
            <p:nvPr/>
          </p:nvSpPr>
          <p:spPr>
            <a:xfrm>
              <a:off x="7614221" y="2428485"/>
              <a:ext cx="673964" cy="18385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638262" y="2659261"/>
              <a:ext cx="2649923" cy="36771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75"/>
          <p:cNvGrpSpPr>
            <a:grpSpLocks noChangeAspect="1"/>
          </p:cNvGrpSpPr>
          <p:nvPr/>
        </p:nvGrpSpPr>
        <p:grpSpPr>
          <a:xfrm>
            <a:off x="10886754" y="4659280"/>
            <a:ext cx="528751" cy="513609"/>
            <a:chOff x="8049780" y="2476530"/>
            <a:chExt cx="723797" cy="703077"/>
          </a:xfrm>
        </p:grpSpPr>
        <p:sp>
          <p:nvSpPr>
            <p:cNvPr id="118" name="Oval 117"/>
            <p:cNvSpPr/>
            <p:nvPr/>
          </p:nvSpPr>
          <p:spPr>
            <a:xfrm>
              <a:off x="8049780" y="2476530"/>
              <a:ext cx="723797" cy="7030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5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56"/>
            <p:cNvSpPr>
              <a:spLocks noEditPoints="1"/>
            </p:cNvSpPr>
            <p:nvPr/>
          </p:nvSpPr>
          <p:spPr bwMode="auto">
            <a:xfrm>
              <a:off x="8238857" y="2655247"/>
              <a:ext cx="345642" cy="34564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1" grpId="0" animBg="1"/>
      <p:bldP spid="47" grpId="0" animBg="1"/>
      <p:bldP spid="52" grpId="0" animBg="1"/>
      <p:bldP spid="58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/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/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/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/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/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/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/>
          <p:nvPr/>
        </p:nvSpPr>
        <p:spPr>
          <a:xfrm>
            <a:off x="2070909" y="2573548"/>
            <a:ext cx="2036887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/>
          <p:nvPr/>
        </p:nvSpPr>
        <p:spPr>
          <a:xfrm>
            <a:off x="2070909" y="2869703"/>
            <a:ext cx="230965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/>
          <p:nvPr/>
        </p:nvSpPr>
        <p:spPr>
          <a:xfrm>
            <a:off x="2070909" y="3800686"/>
            <a:ext cx="2036887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/>
          <p:nvPr/>
        </p:nvSpPr>
        <p:spPr>
          <a:xfrm>
            <a:off x="2070909" y="4098428"/>
            <a:ext cx="230965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/>
          <p:nvPr/>
        </p:nvSpPr>
        <p:spPr>
          <a:xfrm>
            <a:off x="2070909" y="4967498"/>
            <a:ext cx="2036887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/>
          <p:nvPr/>
        </p:nvSpPr>
        <p:spPr>
          <a:xfrm>
            <a:off x="2070909" y="5265241"/>
            <a:ext cx="230965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/>
          <p:nvPr/>
        </p:nvSpPr>
        <p:spPr>
          <a:xfrm>
            <a:off x="8475474" y="2552911"/>
            <a:ext cx="2043112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/>
          <p:nvPr/>
        </p:nvSpPr>
        <p:spPr>
          <a:xfrm>
            <a:off x="8475473" y="2850652"/>
            <a:ext cx="231670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/>
          <p:nvPr/>
        </p:nvSpPr>
        <p:spPr>
          <a:xfrm>
            <a:off x="8475474" y="3780048"/>
            <a:ext cx="2043112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/>
          <p:nvPr/>
        </p:nvSpPr>
        <p:spPr>
          <a:xfrm>
            <a:off x="8475473" y="4077790"/>
            <a:ext cx="231670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AU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8"/>
            <a:ext cx="12858396" cy="7232253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017108" y="3661731"/>
            <a:ext cx="482453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400" smtClean="0">
                <a:solidFill>
                  <a:schemeClr val="accent2"/>
                </a:solidFill>
                <a:ea typeface="微软雅黑" panose="020B0503020204020204" pitchFamily="34" charset="-122"/>
              </a:rPr>
              <a:t>请</a:t>
            </a:r>
            <a:r>
              <a:rPr lang="zh-CN" altLang="en-US" sz="4400" dirty="0">
                <a:solidFill>
                  <a:schemeClr val="accent2"/>
                </a:solidFill>
                <a:ea typeface="微软雅黑" panose="020B0503020204020204" pitchFamily="34" charset="-122"/>
              </a:rPr>
              <a:t>替换文字内容</a:t>
            </a:r>
            <a:endParaRPr lang="en-US" altLang="zh-CN" sz="4400" dirty="0">
              <a:solidFill>
                <a:schemeClr val="accent2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419791" y="4449710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240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9943" y="1484273"/>
            <a:ext cx="288913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200" smtClean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12200" dirty="0">
              <a:solidFill>
                <a:schemeClr val="accent2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6648641" y="4459688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240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4419791" y="4926867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240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648641" y="4936845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240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3" grpId="0"/>
          <p:bldP spid="4" grpId="0"/>
          <p:bldP spid="5" grpId="0"/>
          <p:bldP spid="6" grpId="0"/>
          <p:bldP spid="8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3" grpId="0"/>
          <p:bldP spid="4" grpId="0"/>
          <p:bldP spid="5" grpId="0"/>
          <p:bldP spid="6" grpId="0"/>
          <p:bldP spid="8" grpId="0"/>
          <p:bldP spid="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3959267"/>
            <a:ext cx="12858750" cy="2604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982802" y="2087558"/>
            <a:ext cx="1209531" cy="2132187"/>
            <a:chOff x="647700" y="1123950"/>
            <a:chExt cx="990600" cy="1746250"/>
          </a:xfrm>
        </p:grpSpPr>
        <p:sp>
          <p:nvSpPr>
            <p:cNvPr id="25" name="Rectangle 24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Oval 27"/>
          <p:cNvSpPr/>
          <p:nvPr/>
        </p:nvSpPr>
        <p:spPr>
          <a:xfrm>
            <a:off x="2261926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89"/>
          <p:cNvSpPr>
            <a:spLocks noEditPoints="1"/>
          </p:cNvSpPr>
          <p:nvPr/>
        </p:nvSpPr>
        <p:spPr bwMode="auto">
          <a:xfrm>
            <a:off x="2333646" y="3167222"/>
            <a:ext cx="507848" cy="50784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5" y="55"/>
              </a:cxn>
              <a:cxn ang="0">
                <a:pos x="23" y="67"/>
              </a:cxn>
              <a:cxn ang="0">
                <a:pos x="22" y="68"/>
              </a:cxn>
              <a:cxn ang="0">
                <a:pos x="21" y="68"/>
              </a:cxn>
              <a:cxn ang="0">
                <a:pos x="19" y="65"/>
              </a:cxn>
              <a:cxn ang="0">
                <a:pos x="19" y="48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7" y="0"/>
              </a:cxn>
              <a:cxn ang="0">
                <a:pos x="68" y="3"/>
              </a:cxn>
              <a:cxn ang="0">
                <a:pos x="62" y="7"/>
              </a:cxn>
              <a:cxn ang="0">
                <a:pos x="8" y="38"/>
              </a:cxn>
              <a:cxn ang="0">
                <a:pos x="20" y="43"/>
              </a:cxn>
              <a:cxn ang="0">
                <a:pos x="53" y="19"/>
              </a:cxn>
              <a:cxn ang="0">
                <a:pos x="35" y="49"/>
              </a:cxn>
              <a:cxn ang="0">
                <a:pos x="54" y="57"/>
              </a:cxn>
              <a:cxn ang="0">
                <a:pos x="62" y="7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5" y="55"/>
                  <a:pt x="35" y="55"/>
                  <a:pt x="35" y="55"/>
                </a:cubicBezTo>
                <a:cubicBezTo>
                  <a:pt x="23" y="67"/>
                  <a:pt x="23" y="67"/>
                  <a:pt x="23" y="67"/>
                </a:cubicBezTo>
                <a:cubicBezTo>
                  <a:pt x="23" y="67"/>
                  <a:pt x="22" y="68"/>
                  <a:pt x="22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0" y="67"/>
                  <a:pt x="19" y="66"/>
                  <a:pt x="19" y="65"/>
                </a:cubicBezTo>
                <a:cubicBezTo>
                  <a:pt x="19" y="48"/>
                  <a:pt x="19" y="48"/>
                  <a:pt x="19" y="48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  <a:moveTo>
                  <a:pt x="62" y="7"/>
                </a:moveTo>
                <a:cubicBezTo>
                  <a:pt x="8" y="38"/>
                  <a:pt x="8" y="38"/>
                  <a:pt x="8" y="38"/>
                </a:cubicBezTo>
                <a:cubicBezTo>
                  <a:pt x="20" y="43"/>
                  <a:pt x="20" y="43"/>
                  <a:pt x="20" y="43"/>
                </a:cubicBezTo>
                <a:cubicBezTo>
                  <a:pt x="53" y="19"/>
                  <a:pt x="53" y="19"/>
                  <a:pt x="53" y="19"/>
                </a:cubicBezTo>
                <a:cubicBezTo>
                  <a:pt x="35" y="49"/>
                  <a:pt x="35" y="49"/>
                  <a:pt x="35" y="49"/>
                </a:cubicBezTo>
                <a:cubicBezTo>
                  <a:pt x="54" y="57"/>
                  <a:pt x="54" y="57"/>
                  <a:pt x="54" y="57"/>
                </a:cubicBezTo>
                <a:lnTo>
                  <a:pt x="62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"/>
          <p:cNvSpPr txBox="1"/>
          <p:nvPr/>
        </p:nvSpPr>
        <p:spPr>
          <a:xfrm>
            <a:off x="1777491" y="4567316"/>
            <a:ext cx="1577515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3517974" y="3963881"/>
            <a:ext cx="1209531" cy="2132187"/>
            <a:chOff x="2165350" y="2786822"/>
            <a:chExt cx="990600" cy="1746250"/>
          </a:xfrm>
        </p:grpSpPr>
        <p:sp>
          <p:nvSpPr>
            <p:cNvPr id="34" name="Rectangle 33"/>
            <p:cNvSpPr/>
            <p:nvPr/>
          </p:nvSpPr>
          <p:spPr>
            <a:xfrm flipV="1">
              <a:off x="2165350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ound Same Side Corner Rectangle 34"/>
            <p:cNvSpPr/>
            <p:nvPr/>
          </p:nvSpPr>
          <p:spPr>
            <a:xfrm flipV="1">
              <a:off x="2257425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3797098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"/>
          <p:cNvSpPr txBox="1"/>
          <p:nvPr/>
        </p:nvSpPr>
        <p:spPr>
          <a:xfrm>
            <a:off x="3364930" y="2528267"/>
            <a:ext cx="1497248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5053148" y="2087558"/>
            <a:ext cx="1209531" cy="2132187"/>
            <a:chOff x="647700" y="1123950"/>
            <a:chExt cx="990600" cy="1746250"/>
          </a:xfrm>
        </p:grpSpPr>
        <p:sp>
          <p:nvSpPr>
            <p:cNvPr id="40" name="Rectangle 39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ound Same Side Corner Rectangle 40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Oval 41"/>
          <p:cNvSpPr/>
          <p:nvPr/>
        </p:nvSpPr>
        <p:spPr>
          <a:xfrm>
            <a:off x="5332273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4868232" y="4567316"/>
            <a:ext cx="1577515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588320" y="3963881"/>
            <a:ext cx="1209531" cy="2132187"/>
            <a:chOff x="4676775" y="2786822"/>
            <a:chExt cx="990600" cy="1746250"/>
          </a:xfrm>
        </p:grpSpPr>
        <p:sp>
          <p:nvSpPr>
            <p:cNvPr id="46" name="Rectangle 45"/>
            <p:cNvSpPr/>
            <p:nvPr/>
          </p:nvSpPr>
          <p:spPr>
            <a:xfrm flipV="1">
              <a:off x="4676775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ound Same Side Corner Rectangle 46"/>
            <p:cNvSpPr/>
            <p:nvPr/>
          </p:nvSpPr>
          <p:spPr>
            <a:xfrm flipV="1">
              <a:off x="4768850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Oval 47"/>
          <p:cNvSpPr/>
          <p:nvPr/>
        </p:nvSpPr>
        <p:spPr>
          <a:xfrm>
            <a:off x="6867446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6431401" y="2528267"/>
            <a:ext cx="1497248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123495" y="2087558"/>
            <a:ext cx="1209531" cy="2132187"/>
            <a:chOff x="647700" y="1123950"/>
            <a:chExt cx="990600" cy="1746250"/>
          </a:xfrm>
        </p:grpSpPr>
        <p:sp>
          <p:nvSpPr>
            <p:cNvPr id="51" name="Rectangle 50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ound Same Side Corner Rectangle 51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3" name="Oval 52"/>
          <p:cNvSpPr/>
          <p:nvPr/>
        </p:nvSpPr>
        <p:spPr>
          <a:xfrm>
            <a:off x="8402619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7945322" y="4567316"/>
            <a:ext cx="1577515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9658668" y="3963881"/>
            <a:ext cx="1209531" cy="2132187"/>
            <a:chOff x="7216775" y="2786822"/>
            <a:chExt cx="990600" cy="1746250"/>
          </a:xfrm>
        </p:grpSpPr>
        <p:sp>
          <p:nvSpPr>
            <p:cNvPr id="56" name="Rectangle 55"/>
            <p:cNvSpPr/>
            <p:nvPr/>
          </p:nvSpPr>
          <p:spPr>
            <a:xfrm flipV="1">
              <a:off x="7216775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6"/>
                </a:gs>
                <a:gs pos="5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ound Same Side Corner Rectangle 56"/>
            <p:cNvSpPr/>
            <p:nvPr/>
          </p:nvSpPr>
          <p:spPr>
            <a:xfrm flipV="1">
              <a:off x="7308850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Oval 57"/>
          <p:cNvSpPr/>
          <p:nvPr/>
        </p:nvSpPr>
        <p:spPr>
          <a:xfrm>
            <a:off x="9937791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US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3"/>
          <p:cNvSpPr txBox="1"/>
          <p:nvPr/>
        </p:nvSpPr>
        <p:spPr>
          <a:xfrm>
            <a:off x="9520628" y="2528267"/>
            <a:ext cx="1497248" cy="5816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184"/>
          <p:cNvSpPr>
            <a:spLocks noEditPoints="1"/>
          </p:cNvSpPr>
          <p:nvPr/>
        </p:nvSpPr>
        <p:spPr bwMode="auto">
          <a:xfrm>
            <a:off x="3846655" y="4490547"/>
            <a:ext cx="538189" cy="428355"/>
          </a:xfrm>
          <a:custGeom>
            <a:avLst/>
            <a:gdLst/>
            <a:ahLst/>
            <a:cxnLst>
              <a:cxn ang="0">
                <a:pos x="68" y="48"/>
              </a:cxn>
              <a:cxn ang="0">
                <a:pos x="62" y="54"/>
              </a:cxn>
              <a:cxn ang="0">
                <a:pos x="7" y="54"/>
              </a:cxn>
              <a:cxn ang="0">
                <a:pos x="0" y="48"/>
              </a:cxn>
              <a:cxn ang="0">
                <a:pos x="0" y="6"/>
              </a:cxn>
              <a:cxn ang="0">
                <a:pos x="7" y="0"/>
              </a:cxn>
              <a:cxn ang="0">
                <a:pos x="62" y="0"/>
              </a:cxn>
              <a:cxn ang="0">
                <a:pos x="68" y="6"/>
              </a:cxn>
              <a:cxn ang="0">
                <a:pos x="68" y="48"/>
              </a:cxn>
              <a:cxn ang="0">
                <a:pos x="62" y="5"/>
              </a:cxn>
              <a:cxn ang="0">
                <a:pos x="7" y="5"/>
              </a:cxn>
              <a:cxn ang="0">
                <a:pos x="5" y="6"/>
              </a:cxn>
              <a:cxn ang="0">
                <a:pos x="11" y="17"/>
              </a:cxn>
              <a:cxn ang="0">
                <a:pos x="26" y="29"/>
              </a:cxn>
              <a:cxn ang="0">
                <a:pos x="34" y="34"/>
              </a:cxn>
              <a:cxn ang="0">
                <a:pos x="34" y="34"/>
              </a:cxn>
              <a:cxn ang="0">
                <a:pos x="34" y="34"/>
              </a:cxn>
              <a:cxn ang="0">
                <a:pos x="43" y="29"/>
              </a:cxn>
              <a:cxn ang="0">
                <a:pos x="58" y="17"/>
              </a:cxn>
              <a:cxn ang="0">
                <a:pos x="64" y="8"/>
              </a:cxn>
              <a:cxn ang="0">
                <a:pos x="62" y="5"/>
              </a:cxn>
              <a:cxn ang="0">
                <a:pos x="64" y="19"/>
              </a:cxn>
              <a:cxn ang="0">
                <a:pos x="61" y="21"/>
              </a:cxn>
              <a:cxn ang="0">
                <a:pos x="45" y="34"/>
              </a:cxn>
              <a:cxn ang="0">
                <a:pos x="34" y="39"/>
              </a:cxn>
              <a:cxn ang="0">
                <a:pos x="34" y="39"/>
              </a:cxn>
              <a:cxn ang="0">
                <a:pos x="34" y="39"/>
              </a:cxn>
              <a:cxn ang="0">
                <a:pos x="24" y="34"/>
              </a:cxn>
              <a:cxn ang="0">
                <a:pos x="8" y="21"/>
              </a:cxn>
              <a:cxn ang="0">
                <a:pos x="5" y="19"/>
              </a:cxn>
              <a:cxn ang="0">
                <a:pos x="5" y="48"/>
              </a:cxn>
              <a:cxn ang="0">
                <a:pos x="7" y="49"/>
              </a:cxn>
              <a:cxn ang="0">
                <a:pos x="62" y="49"/>
              </a:cxn>
              <a:cxn ang="0">
                <a:pos x="64" y="48"/>
              </a:cxn>
              <a:cxn ang="0">
                <a:pos x="64" y="19"/>
              </a:cxn>
            </a:cxnLst>
            <a:rect l="0" t="0" r="r" b="b"/>
            <a:pathLst>
              <a:path w="68" h="54">
                <a:moveTo>
                  <a:pt x="68" y="48"/>
                </a:moveTo>
                <a:cubicBezTo>
                  <a:pt x="68" y="51"/>
                  <a:pt x="66" y="54"/>
                  <a:pt x="62" y="54"/>
                </a:cubicBezTo>
                <a:cubicBezTo>
                  <a:pt x="7" y="54"/>
                  <a:pt x="7" y="54"/>
                  <a:pt x="7" y="54"/>
                </a:cubicBezTo>
                <a:cubicBezTo>
                  <a:pt x="3" y="54"/>
                  <a:pt x="0" y="51"/>
                  <a:pt x="0" y="48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7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8"/>
                </a:lnTo>
                <a:close/>
                <a:moveTo>
                  <a:pt x="62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5" y="6"/>
                  <a:pt x="5" y="6"/>
                </a:cubicBezTo>
                <a:cubicBezTo>
                  <a:pt x="5" y="11"/>
                  <a:pt x="7" y="15"/>
                  <a:pt x="11" y="17"/>
                </a:cubicBezTo>
                <a:cubicBezTo>
                  <a:pt x="16" y="21"/>
                  <a:pt x="21" y="25"/>
                  <a:pt x="26" y="29"/>
                </a:cubicBezTo>
                <a:cubicBezTo>
                  <a:pt x="28" y="31"/>
                  <a:pt x="32" y="34"/>
                  <a:pt x="34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7" y="34"/>
                  <a:pt x="41" y="31"/>
                  <a:pt x="43" y="29"/>
                </a:cubicBezTo>
                <a:cubicBezTo>
                  <a:pt x="48" y="25"/>
                  <a:pt x="53" y="21"/>
                  <a:pt x="58" y="17"/>
                </a:cubicBezTo>
                <a:cubicBezTo>
                  <a:pt x="60" y="15"/>
                  <a:pt x="64" y="11"/>
                  <a:pt x="64" y="8"/>
                </a:cubicBezTo>
                <a:cubicBezTo>
                  <a:pt x="64" y="7"/>
                  <a:pt x="64" y="5"/>
                  <a:pt x="62" y="5"/>
                </a:cubicBezTo>
                <a:close/>
                <a:moveTo>
                  <a:pt x="64" y="19"/>
                </a:moveTo>
                <a:cubicBezTo>
                  <a:pt x="63" y="20"/>
                  <a:pt x="62" y="20"/>
                  <a:pt x="61" y="21"/>
                </a:cubicBezTo>
                <a:cubicBezTo>
                  <a:pt x="56" y="25"/>
                  <a:pt x="50" y="30"/>
                  <a:pt x="45" y="34"/>
                </a:cubicBezTo>
                <a:cubicBezTo>
                  <a:pt x="42" y="36"/>
                  <a:pt x="38" y="39"/>
                  <a:pt x="34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0" y="39"/>
                  <a:pt x="27" y="36"/>
                  <a:pt x="24" y="34"/>
                </a:cubicBezTo>
                <a:cubicBezTo>
                  <a:pt x="19" y="30"/>
                  <a:pt x="13" y="25"/>
                  <a:pt x="8" y="21"/>
                </a:cubicBezTo>
                <a:cubicBezTo>
                  <a:pt x="7" y="20"/>
                  <a:pt x="6" y="20"/>
                  <a:pt x="5" y="19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6" y="49"/>
                  <a:pt x="7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3" y="49"/>
                  <a:pt x="64" y="48"/>
                  <a:pt x="64" y="48"/>
                </a:cubicBezTo>
                <a:lnTo>
                  <a:pt x="64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Freeform 226"/>
          <p:cNvSpPr>
            <a:spLocks noEditPoints="1"/>
          </p:cNvSpPr>
          <p:nvPr/>
        </p:nvSpPr>
        <p:spPr bwMode="auto">
          <a:xfrm>
            <a:off x="5367162" y="3356404"/>
            <a:ext cx="597013" cy="400127"/>
          </a:xfrm>
          <a:custGeom>
            <a:avLst/>
            <a:gdLst/>
            <a:ahLst/>
            <a:cxnLst>
              <a:cxn ang="0">
                <a:pos x="86" y="15"/>
              </a:cxn>
              <a:cxn ang="0">
                <a:pos x="44" y="29"/>
              </a:cxn>
              <a:cxn ang="0">
                <a:pos x="43" y="29"/>
              </a:cxn>
              <a:cxn ang="0">
                <a:pos x="43" y="29"/>
              </a:cxn>
              <a:cxn ang="0">
                <a:pos x="18" y="21"/>
              </a:cxn>
              <a:cxn ang="0">
                <a:pos x="14" y="32"/>
              </a:cxn>
              <a:cxn ang="0">
                <a:pos x="17" y="36"/>
              </a:cxn>
              <a:cxn ang="0">
                <a:pos x="15" y="40"/>
              </a:cxn>
              <a:cxn ang="0">
                <a:pos x="17" y="56"/>
              </a:cxn>
              <a:cxn ang="0">
                <a:pos x="16" y="57"/>
              </a:cxn>
              <a:cxn ang="0">
                <a:pos x="16" y="58"/>
              </a:cxn>
              <a:cxn ang="0">
                <a:pos x="8" y="58"/>
              </a:cxn>
              <a:cxn ang="0">
                <a:pos x="7" y="57"/>
              </a:cxn>
              <a:cxn ang="0">
                <a:pos x="7" y="56"/>
              </a:cxn>
              <a:cxn ang="0">
                <a:pos x="9" y="40"/>
              </a:cxn>
              <a:cxn ang="0">
                <a:pos x="7" y="36"/>
              </a:cxn>
              <a:cxn ang="0">
                <a:pos x="10" y="32"/>
              </a:cxn>
              <a:cxn ang="0">
                <a:pos x="13" y="19"/>
              </a:cxn>
              <a:cxn ang="0">
                <a:pos x="1" y="15"/>
              </a:cxn>
              <a:cxn ang="0">
                <a:pos x="0" y="14"/>
              </a:cxn>
              <a:cxn ang="0">
                <a:pos x="1" y="13"/>
              </a:cxn>
              <a:cxn ang="0">
                <a:pos x="43" y="0"/>
              </a:cxn>
              <a:cxn ang="0">
                <a:pos x="43" y="0"/>
              </a:cxn>
              <a:cxn ang="0">
                <a:pos x="44" y="0"/>
              </a:cxn>
              <a:cxn ang="0">
                <a:pos x="86" y="13"/>
              </a:cxn>
              <a:cxn ang="0">
                <a:pos x="87" y="14"/>
              </a:cxn>
              <a:cxn ang="0">
                <a:pos x="86" y="15"/>
              </a:cxn>
              <a:cxn ang="0">
                <a:pos x="68" y="38"/>
              </a:cxn>
              <a:cxn ang="0">
                <a:pos x="43" y="48"/>
              </a:cxn>
              <a:cxn ang="0">
                <a:pos x="19" y="38"/>
              </a:cxn>
              <a:cxn ang="0">
                <a:pos x="20" y="26"/>
              </a:cxn>
              <a:cxn ang="0">
                <a:pos x="42" y="33"/>
              </a:cxn>
              <a:cxn ang="0">
                <a:pos x="43" y="34"/>
              </a:cxn>
              <a:cxn ang="0">
                <a:pos x="45" y="33"/>
              </a:cxn>
              <a:cxn ang="0">
                <a:pos x="67" y="26"/>
              </a:cxn>
              <a:cxn ang="0">
                <a:pos x="68" y="38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Freeform 229"/>
          <p:cNvSpPr>
            <a:spLocks noEditPoints="1"/>
          </p:cNvSpPr>
          <p:nvPr/>
        </p:nvSpPr>
        <p:spPr bwMode="auto">
          <a:xfrm>
            <a:off x="6958163" y="4503940"/>
            <a:ext cx="466754" cy="469929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5" y="68"/>
              </a:cxn>
              <a:cxn ang="0">
                <a:pos x="28" y="68"/>
              </a:cxn>
              <a:cxn ang="0">
                <a:pos x="25" y="64"/>
              </a:cxn>
              <a:cxn ang="0">
                <a:pos x="25" y="58"/>
              </a:cxn>
              <a:cxn ang="0">
                <a:pos x="4" y="58"/>
              </a:cxn>
              <a:cxn ang="0">
                <a:pos x="0" y="54"/>
              </a:cxn>
              <a:cxn ang="0">
                <a:pos x="0" y="3"/>
              </a:cxn>
              <a:cxn ang="0">
                <a:pos x="4" y="0"/>
              </a:cxn>
              <a:cxn ang="0">
                <a:pos x="45" y="0"/>
              </a:cxn>
              <a:cxn ang="0">
                <a:pos x="49" y="3"/>
              </a:cxn>
              <a:cxn ang="0">
                <a:pos x="49" y="16"/>
              </a:cxn>
              <a:cxn ang="0">
                <a:pos x="50" y="17"/>
              </a:cxn>
              <a:cxn ang="0">
                <a:pos x="66" y="32"/>
              </a:cxn>
              <a:cxn ang="0">
                <a:pos x="68" y="39"/>
              </a:cxn>
              <a:cxn ang="0">
                <a:pos x="68" y="64"/>
              </a:cxn>
              <a:cxn ang="0">
                <a:pos x="39" y="6"/>
              </a:cxn>
              <a:cxn ang="0">
                <a:pos x="38" y="5"/>
              </a:cxn>
              <a:cxn ang="0">
                <a:pos x="11" y="5"/>
              </a:cxn>
              <a:cxn ang="0">
                <a:pos x="10" y="6"/>
              </a:cxn>
              <a:cxn ang="0">
                <a:pos x="10" y="8"/>
              </a:cxn>
              <a:cxn ang="0">
                <a:pos x="11" y="9"/>
              </a:cxn>
              <a:cxn ang="0">
                <a:pos x="38" y="9"/>
              </a:cxn>
              <a:cxn ang="0">
                <a:pos x="39" y="8"/>
              </a:cxn>
              <a:cxn ang="0">
                <a:pos x="39" y="6"/>
              </a:cxn>
              <a:cxn ang="0">
                <a:pos x="64" y="63"/>
              </a:cxn>
              <a:cxn ang="0">
                <a:pos x="64" y="39"/>
              </a:cxn>
              <a:cxn ang="0">
                <a:pos x="48" y="39"/>
              </a:cxn>
              <a:cxn ang="0">
                <a:pos x="44" y="35"/>
              </a:cxn>
              <a:cxn ang="0">
                <a:pos x="44" y="19"/>
              </a:cxn>
              <a:cxn ang="0">
                <a:pos x="30" y="19"/>
              </a:cxn>
              <a:cxn ang="0">
                <a:pos x="30" y="63"/>
              </a:cxn>
              <a:cxn ang="0">
                <a:pos x="64" y="63"/>
              </a:cxn>
              <a:cxn ang="0">
                <a:pos x="60" y="34"/>
              </a:cxn>
              <a:cxn ang="0">
                <a:pos x="49" y="22"/>
              </a:cxn>
              <a:cxn ang="0">
                <a:pos x="49" y="34"/>
              </a:cxn>
              <a:cxn ang="0">
                <a:pos x="60" y="34"/>
              </a:cxn>
            </a:cxnLst>
            <a:rect l="0" t="0" r="r" b="b"/>
            <a:pathLst>
              <a:path w="68" h="68">
                <a:moveTo>
                  <a:pt x="68" y="64"/>
                </a:moveTo>
                <a:cubicBezTo>
                  <a:pt x="68" y="66"/>
                  <a:pt x="67" y="68"/>
                  <a:pt x="65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6"/>
                  <a:pt x="25" y="64"/>
                </a:cubicBezTo>
                <a:cubicBezTo>
                  <a:pt x="25" y="58"/>
                  <a:pt x="25" y="58"/>
                  <a:pt x="25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2" y="58"/>
                  <a:pt x="0" y="56"/>
                  <a:pt x="0" y="5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16"/>
                  <a:pt x="49" y="16"/>
                  <a:pt x="49" y="16"/>
                </a:cubicBezTo>
                <a:cubicBezTo>
                  <a:pt x="50" y="16"/>
                  <a:pt x="50" y="16"/>
                  <a:pt x="50" y="17"/>
                </a:cubicBezTo>
                <a:cubicBezTo>
                  <a:pt x="66" y="32"/>
                  <a:pt x="66" y="32"/>
                  <a:pt x="66" y="32"/>
                </a:cubicBezTo>
                <a:cubicBezTo>
                  <a:pt x="67" y="34"/>
                  <a:pt x="68" y="37"/>
                  <a:pt x="68" y="39"/>
                </a:cubicBezTo>
                <a:lnTo>
                  <a:pt x="68" y="64"/>
                </a:lnTo>
                <a:close/>
                <a:moveTo>
                  <a:pt x="39" y="6"/>
                </a:moveTo>
                <a:cubicBezTo>
                  <a:pt x="39" y="5"/>
                  <a:pt x="39" y="5"/>
                  <a:pt x="38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9"/>
                  <a:pt x="11" y="9"/>
                  <a:pt x="1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9" y="9"/>
                  <a:pt x="39" y="9"/>
                  <a:pt x="39" y="8"/>
                </a:cubicBezTo>
                <a:lnTo>
                  <a:pt x="39" y="6"/>
                </a:lnTo>
                <a:close/>
                <a:moveTo>
                  <a:pt x="64" y="63"/>
                </a:moveTo>
                <a:cubicBezTo>
                  <a:pt x="64" y="39"/>
                  <a:pt x="64" y="39"/>
                  <a:pt x="64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6" y="39"/>
                  <a:pt x="44" y="37"/>
                  <a:pt x="44" y="35"/>
                </a:cubicBezTo>
                <a:cubicBezTo>
                  <a:pt x="44" y="19"/>
                  <a:pt x="44" y="19"/>
                  <a:pt x="44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63"/>
                  <a:pt x="30" y="63"/>
                  <a:pt x="30" y="63"/>
                </a:cubicBezTo>
                <a:lnTo>
                  <a:pt x="64" y="63"/>
                </a:lnTo>
                <a:close/>
                <a:moveTo>
                  <a:pt x="60" y="34"/>
                </a:moveTo>
                <a:cubicBezTo>
                  <a:pt x="49" y="22"/>
                  <a:pt x="49" y="22"/>
                  <a:pt x="49" y="22"/>
                </a:cubicBezTo>
                <a:cubicBezTo>
                  <a:pt x="49" y="34"/>
                  <a:pt x="49" y="34"/>
                  <a:pt x="49" y="34"/>
                </a:cubicBezTo>
                <a:lnTo>
                  <a:pt x="60" y="3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Freeform 217"/>
          <p:cNvSpPr>
            <a:spLocks noEditPoints="1"/>
          </p:cNvSpPr>
          <p:nvPr/>
        </p:nvSpPr>
        <p:spPr bwMode="auto">
          <a:xfrm>
            <a:off x="8483646" y="3356404"/>
            <a:ext cx="495053" cy="371290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Freeform 66"/>
          <p:cNvSpPr>
            <a:spLocks noEditPoints="1"/>
          </p:cNvSpPr>
          <p:nvPr/>
        </p:nvSpPr>
        <p:spPr bwMode="auto">
          <a:xfrm>
            <a:off x="10012228" y="4490546"/>
            <a:ext cx="504357" cy="391203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30" grpId="0" animBg="1"/>
      <p:bldP spid="32" grpId="0"/>
      <p:bldP spid="36" grpId="0" animBg="1"/>
      <p:bldP spid="38" grpId="0"/>
      <p:bldP spid="42" grpId="0" animBg="1"/>
      <p:bldP spid="44" grpId="0"/>
      <p:bldP spid="48" grpId="0" animBg="1"/>
      <p:bldP spid="49" grpId="0"/>
      <p:bldP spid="53" grpId="0" animBg="1"/>
      <p:bldP spid="55" grpId="0"/>
      <p:bldP spid="58" grpId="0" animBg="1"/>
      <p:bldP spid="59" grpId="0"/>
      <p:bldP spid="63" grpId="0" animBg="1"/>
      <p:bldP spid="75" grpId="0" animBg="1"/>
      <p:bldP spid="79" grpId="0" animBg="1"/>
      <p:bldP spid="81" grpId="0" animBg="1"/>
      <p:bldP spid="8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Elbow Connector 38"/>
          <p:cNvCxnSpPr/>
          <p:nvPr/>
        </p:nvCxnSpPr>
        <p:spPr>
          <a:xfrm flipV="1">
            <a:off x="2828093" y="2510598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2897877" y="3034515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 flipV="1">
            <a:off x="2886243" y="368624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 flipV="1">
            <a:off x="2886243" y="4294662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5223890" y="2250686"/>
            <a:ext cx="2419061" cy="4652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5223890" y="2831313"/>
            <a:ext cx="2419061" cy="4652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5223890" y="3411941"/>
            <a:ext cx="2419061" cy="4652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5223890" y="3992570"/>
            <a:ext cx="2419061" cy="4652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7" name="Elbow Connector 186"/>
          <p:cNvCxnSpPr/>
          <p:nvPr/>
        </p:nvCxnSpPr>
        <p:spPr>
          <a:xfrm flipH="1" flipV="1">
            <a:off x="7667226" y="2486327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/>
          <p:cNvCxnSpPr/>
          <p:nvPr/>
        </p:nvCxnSpPr>
        <p:spPr>
          <a:xfrm flipH="1" flipV="1">
            <a:off x="7667228" y="3046651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/>
          <p:nvPr/>
        </p:nvCxnSpPr>
        <p:spPr>
          <a:xfrm flipH="1" flipV="1">
            <a:off x="7667225" y="366197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189"/>
          <p:cNvCxnSpPr/>
          <p:nvPr/>
        </p:nvCxnSpPr>
        <p:spPr>
          <a:xfrm flipH="1" flipV="1">
            <a:off x="7667226" y="4270391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Group 194"/>
          <p:cNvGrpSpPr/>
          <p:nvPr/>
        </p:nvGrpSpPr>
        <p:grpSpPr>
          <a:xfrm>
            <a:off x="1665081" y="3218005"/>
            <a:ext cx="2046898" cy="2724342"/>
            <a:chOff x="670063" y="2245526"/>
            <a:chExt cx="1676400" cy="2231224"/>
          </a:xfrm>
        </p:grpSpPr>
        <p:sp>
          <p:nvSpPr>
            <p:cNvPr id="179" name="Rounded Rectangle 178"/>
            <p:cNvSpPr/>
            <p:nvPr/>
          </p:nvSpPr>
          <p:spPr>
            <a:xfrm>
              <a:off x="67006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2" name="Footer Text"/>
            <p:cNvSpPr txBox="1"/>
            <p:nvPr/>
          </p:nvSpPr>
          <p:spPr>
            <a:xfrm>
              <a:off x="839184" y="2816671"/>
              <a:ext cx="1338159" cy="7803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9184195" y="3218005"/>
            <a:ext cx="2046898" cy="2724342"/>
            <a:chOff x="6828183" y="2245526"/>
            <a:chExt cx="1676400" cy="2231224"/>
          </a:xfrm>
        </p:grpSpPr>
        <p:sp>
          <p:nvSpPr>
            <p:cNvPr id="191" name="Rounded Rectangle 190"/>
            <p:cNvSpPr/>
            <p:nvPr/>
          </p:nvSpPr>
          <p:spPr>
            <a:xfrm>
              <a:off x="682818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3" name="Footer Text"/>
            <p:cNvSpPr txBox="1"/>
            <p:nvPr/>
          </p:nvSpPr>
          <p:spPr>
            <a:xfrm>
              <a:off x="6982162" y="2879891"/>
              <a:ext cx="1368443" cy="7803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/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51"/>
            <a:ext cx="2418755" cy="689948"/>
            <a:chOff x="844734" y="1912933"/>
            <a:chExt cx="2287091" cy="633888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562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98126" y="1912933"/>
              <a:ext cx="933699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7"/>
            <a:ext cx="2418755" cy="646330"/>
            <a:chOff x="844734" y="1912933"/>
            <a:chExt cx="2287091" cy="593815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3562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198126" y="1912933"/>
              <a:ext cx="933699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685360"/>
            <a:chOff x="844734" y="1912933"/>
            <a:chExt cx="2287091" cy="62967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562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926345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684132"/>
            <a:chOff x="844734" y="1912933"/>
            <a:chExt cx="2287091" cy="62854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562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926345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666769"/>
            <a:chOff x="844734" y="1912933"/>
            <a:chExt cx="2287091" cy="612594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562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198126" y="1912933"/>
              <a:ext cx="933699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4"/>
            <a:ext cx="2437956" cy="633830"/>
            <a:chOff x="844734" y="1912933"/>
            <a:chExt cx="2287091" cy="58233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562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926345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64991" y="1655831"/>
            <a:ext cx="455253" cy="2954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9785" y="2261040"/>
            <a:ext cx="455253" cy="2954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91384" y="3163096"/>
            <a:ext cx="455253" cy="2954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987450" cy="2031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68131" y="5238369"/>
            <a:ext cx="455253" cy="2954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88"/>
            <a:ext cx="2071493" cy="707391"/>
            <a:chOff x="8508023" y="2061983"/>
            <a:chExt cx="1964297" cy="670787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893790" cy="1838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3677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2999"/>
            <a:ext cx="2109221" cy="707391"/>
            <a:chOff x="8508023" y="2061983"/>
            <a:chExt cx="2000073" cy="670787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893790" cy="1838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3677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88"/>
            <a:ext cx="2061773" cy="707391"/>
            <a:chOff x="8508022" y="2061983"/>
            <a:chExt cx="1955081" cy="670787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893790" cy="1838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3677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2999"/>
            <a:ext cx="2104757" cy="707391"/>
            <a:chOff x="8467262" y="2061983"/>
            <a:chExt cx="1995841" cy="670787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893791" cy="1838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3677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/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/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/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/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300" hangingPunct="0">
                  <a:lnSpc>
                    <a:spcPct val="120000"/>
                  </a:lnSpc>
                </a:pPr>
                <a:endParaRPr lang="en-US" sz="6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1300" hangingPunct="0">
                <a:lnSpc>
                  <a:spcPct val="120000"/>
                </a:lnSpc>
              </a:pPr>
              <a:endParaRPr lang="en-US" sz="6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/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s-E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9" name="AutoShape 7"/>
          <p:cNvSpPr/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  <a:endParaRPr lang="es-E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0" name="AutoShape 8"/>
          <p:cNvSpPr/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  <a:endParaRPr lang="es-E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1" name="AutoShape 9"/>
          <p:cNvSpPr/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s-E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2" name="AutoShape 10"/>
          <p:cNvSpPr/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s-E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3" name="AutoShape 11"/>
          <p:cNvSpPr/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/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/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/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/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/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s-E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9" name="AutoShape 17"/>
          <p:cNvSpPr/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/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/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/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/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/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/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/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/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s-ES" altLang="zh-CN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8" name="AutoShape 26"/>
          <p:cNvSpPr/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/>
          <p:nvPr/>
        </p:nvSpPr>
        <p:spPr bwMode="auto">
          <a:xfrm>
            <a:off x="7709729" y="3759643"/>
            <a:ext cx="3393385" cy="591893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/>
          <p:nvPr/>
        </p:nvSpPr>
        <p:spPr bwMode="auto">
          <a:xfrm>
            <a:off x="7718584" y="3505958"/>
            <a:ext cx="1592002" cy="202491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sym typeface="Gill Sans" panose="020B0502020104020203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/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panose="020B0502020104020203" charset="0"/>
                <a:ea typeface="MS PGothic" panose="020B0600070205080204" pitchFamily="34" charset="-128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8"/>
            <a:ext cx="12858396" cy="7232253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017108" y="3661731"/>
            <a:ext cx="482453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400" smtClean="0">
                <a:solidFill>
                  <a:schemeClr val="accent3"/>
                </a:solidFill>
                <a:ea typeface="微软雅黑" panose="020B0503020204020204" pitchFamily="34" charset="-122"/>
              </a:rPr>
              <a:t>请</a:t>
            </a:r>
            <a:r>
              <a:rPr lang="zh-CN" altLang="en-US" sz="4400" dirty="0">
                <a:solidFill>
                  <a:schemeClr val="accent3"/>
                </a:solidFill>
                <a:ea typeface="微软雅黑" panose="020B0503020204020204" pitchFamily="34" charset="-122"/>
              </a:rPr>
              <a:t>替换文字内容</a:t>
            </a:r>
            <a:endParaRPr lang="en-US" altLang="zh-CN" sz="4400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419791" y="4449710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240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9943" y="1484273"/>
            <a:ext cx="288913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200" smtClean="0">
                <a:solidFill>
                  <a:schemeClr val="accent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12200" dirty="0">
              <a:solidFill>
                <a:schemeClr val="accent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6648641" y="4459688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240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4419791" y="4926867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240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648641" y="4936845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240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3" grpId="0"/>
          <p:bldP spid="4" grpId="0"/>
          <p:bldP spid="5" grpId="0"/>
          <p:bldP spid="6" grpId="0"/>
          <p:bldP spid="8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3" grpId="0"/>
          <p:bldP spid="4" grpId="0"/>
          <p:bldP spid="5" grpId="0"/>
          <p:bldP spid="6" grpId="0"/>
          <p:bldP spid="8" grpId="0"/>
          <p:bldP spid="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/>
          <p:nvPr/>
        </p:nvGrpSpPr>
        <p:grpSpPr bwMode="auto">
          <a:xfrm>
            <a:off x="4559121" y="2793857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305">
                <a:defRPr/>
              </a:pPr>
              <a:endParaRPr lang="zh-CN" altLang="en-US" sz="1600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463" y="3217331"/>
            <a:ext cx="3218044" cy="38876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kumimoji="1" lang="en-US" altLang="ko-KR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463" y="4311353"/>
            <a:ext cx="3270252" cy="38876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kumimoji="1" lang="en-US" altLang="ko-KR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463" y="5405375"/>
            <a:ext cx="3218044" cy="38876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kumimoji="1" lang="en-US" altLang="ko-KR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463" y="2939770"/>
            <a:ext cx="1916711" cy="202491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7121115" y="5194444"/>
            <a:ext cx="987450" cy="18562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7121115" y="4085333"/>
            <a:ext cx="987450" cy="185628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080" y="3999336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/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/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630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600" b="0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371" y="2975152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/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/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/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630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600" b="0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3859363" y="1820546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just" defTabSz="916305">
              <a:lnSpc>
                <a:spcPct val="120000"/>
              </a:lnSpc>
              <a:defRPr/>
            </a:pPr>
            <a:endParaRPr lang="zh-CN" altLang="en-US" sz="600" b="1" ker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043" y="3813718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420" y="2553902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470" y="5174136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700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700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700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476861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744355" y="5249498"/>
            <a:ext cx="2098406" cy="3877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4184535" y="5249498"/>
            <a:ext cx="2098406" cy="3877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624715" y="5249498"/>
            <a:ext cx="2098406" cy="3877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9064894" y="5249498"/>
            <a:ext cx="2098406" cy="3877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880237" y="4705502"/>
            <a:ext cx="2043356" cy="1769966"/>
            <a:chOff x="5097085" y="4489719"/>
            <a:chExt cx="2125426" cy="1841056"/>
          </a:xfrm>
        </p:grpSpPr>
        <p:sp>
          <p:nvSpPr>
            <p:cNvPr id="79" name="Freeform 14"/>
            <p:cNvSpPr/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/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/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/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/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8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948757" y="1741744"/>
            <a:ext cx="3906316" cy="3685116"/>
            <a:chOff x="1593653" y="1193226"/>
            <a:chExt cx="8916937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/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/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/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/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/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/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/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/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/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/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/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/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/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/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30803" rIns="0" bIns="30803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10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155982" cy="1353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9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96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7" y="4770929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23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23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601022" y="3218227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20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93006" y="2013833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20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860841" y="4939839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93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01785" y="6561848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93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6336621" y="2230708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6336621" y="3773135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6336621" y="5313746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6434028" y="2301876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6434028" y="3858023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6434028" y="5391379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7507592" y="2226416"/>
            <a:ext cx="2039097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7507592" y="2651290"/>
            <a:ext cx="2954231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7507592" y="3767935"/>
            <a:ext cx="2039097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7507592" y="4175976"/>
            <a:ext cx="2954231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507592" y="5309454"/>
            <a:ext cx="2039097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200" b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7507592" y="5700661"/>
            <a:ext cx="2957026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8"/>
            <a:ext cx="12858396" cy="7232253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017108" y="3661731"/>
            <a:ext cx="482453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4400" smtClean="0">
                <a:solidFill>
                  <a:schemeClr val="accent4"/>
                </a:solidFill>
                <a:ea typeface="微软雅黑" panose="020B0503020204020204" pitchFamily="34" charset="-122"/>
              </a:rPr>
              <a:t>请</a:t>
            </a:r>
            <a:r>
              <a:rPr lang="zh-CN" altLang="en-US" sz="4400" dirty="0">
                <a:solidFill>
                  <a:schemeClr val="accent4"/>
                </a:solidFill>
                <a:ea typeface="微软雅黑" panose="020B0503020204020204" pitchFamily="34" charset="-122"/>
              </a:rPr>
              <a:t>替换文字内容</a:t>
            </a:r>
            <a:endParaRPr lang="en-US" altLang="zh-CN" sz="4400" dirty="0">
              <a:solidFill>
                <a:schemeClr val="accent4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419791" y="4449710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240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9943" y="1484273"/>
            <a:ext cx="288913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200" smtClean="0">
                <a:solidFill>
                  <a:schemeClr val="accent4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12200" dirty="0">
              <a:solidFill>
                <a:schemeClr val="accent4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6648641" y="4459688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240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4419791" y="4926867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240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648641" y="4936845"/>
            <a:ext cx="19970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40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240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3" grpId="0"/>
          <p:bldP spid="4" grpId="0"/>
          <p:bldP spid="5" grpId="0"/>
          <p:bldP spid="6" grpId="0"/>
          <p:bldP spid="8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3" grpId="0"/>
          <p:bldP spid="4" grpId="0"/>
          <p:bldP spid="5" grpId="0"/>
          <p:bldP spid="6" grpId="0"/>
          <p:bldP spid="8" grpId="0"/>
          <p:bldP spid="9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351314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/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54"/>
              <p:cNvSpPr/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71"/>
              <p:cNvSpPr/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75"/>
              <p:cNvSpPr/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/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3"/>
              <p:cNvSpPr/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2"/>
              <p:cNvSpPr/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/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gradFill flip="none" rotWithShape="1">
                <a:gsLst>
                  <a:gs pos="37000">
                    <a:srgbClr val="FECE02"/>
                  </a:gs>
                  <a:gs pos="98000">
                    <a:srgbClr val="C73E01"/>
                  </a:gs>
                </a:gsLst>
                <a:lin ang="19800000" scaled="0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2"/>
              <p:cNvSpPr/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8"/>
              <p:cNvSpPr/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63"/>
              <p:cNvSpPr/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3124666"/>
            <a:ext cx="2862461" cy="881273"/>
            <a:chOff x="8130600" y="2810798"/>
            <a:chExt cx="3856715" cy="835626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700190" cy="279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489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4111295"/>
            <a:ext cx="2862460" cy="881273"/>
            <a:chOff x="163141" y="3887744"/>
            <a:chExt cx="3856715" cy="835626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700190" cy="279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63141" y="4233696"/>
              <a:ext cx="3856715" cy="4896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835480"/>
            <a:ext cx="2862459" cy="881274"/>
            <a:chOff x="1251208" y="1633722"/>
            <a:chExt cx="3856715" cy="835622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700191" cy="27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489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GB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592" y="5609377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062" y="4491890"/>
            <a:ext cx="216388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334" y="3394026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225" y="2196210"/>
            <a:ext cx="180323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275" y="5153230"/>
            <a:ext cx="1194815" cy="1124575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557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nb-NO" altLang="id-ID" sz="2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406" y="4028662"/>
            <a:ext cx="1194815" cy="1124576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557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nb-NO" altLang="id-ID" sz="2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6708" y="2904099"/>
            <a:ext cx="1194815" cy="1124573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557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nb-NO" altLang="id-ID" sz="2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307" y="1842193"/>
            <a:ext cx="1194815" cy="1124575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802304"/>
              <a:ext cx="771727" cy="557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8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nb-NO" altLang="id-ID" sz="278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321" y="1802601"/>
            <a:ext cx="901620" cy="901620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260" y="5140260"/>
            <a:ext cx="901619" cy="901620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84" y="4039223"/>
            <a:ext cx="901620" cy="901620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16" y="2873633"/>
            <a:ext cx="901620" cy="901620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576" y="1999830"/>
            <a:ext cx="488379" cy="48837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20" y="5422854"/>
            <a:ext cx="433144" cy="331053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/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/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/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/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720" y="4293656"/>
            <a:ext cx="448210" cy="385986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/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787" y="3099178"/>
            <a:ext cx="424142" cy="413042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621" y="5070355"/>
            <a:ext cx="1768573" cy="205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974" y="4029336"/>
            <a:ext cx="1768573" cy="205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6002" y="2816461"/>
            <a:ext cx="1768573" cy="205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50" y="1699230"/>
            <a:ext cx="1768573" cy="205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22" y="1937276"/>
            <a:ext cx="2707974" cy="3877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251" y="3035584"/>
            <a:ext cx="2707974" cy="3877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992" y="4254369"/>
            <a:ext cx="2644174" cy="3877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722" y="5304510"/>
            <a:ext cx="2707974" cy="3877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05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13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/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5"/>
            <a:ext cx="2391087" cy="608398"/>
            <a:chOff x="844734" y="1897307"/>
            <a:chExt cx="2294202" cy="5589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3562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191497" y="1897307"/>
              <a:ext cx="947439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53"/>
            <a:ext cx="2420365" cy="608401"/>
            <a:chOff x="844734" y="1897308"/>
            <a:chExt cx="2322294" cy="558967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3562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219589" y="1897308"/>
              <a:ext cx="947439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7"/>
            <a:ext cx="2392206" cy="608398"/>
            <a:chOff x="844734" y="1897308"/>
            <a:chExt cx="2287091" cy="5589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3562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944061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14"/>
            <a:ext cx="2392206" cy="608402"/>
            <a:chOff x="844734" y="1897307"/>
            <a:chExt cx="2287091" cy="558965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35628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944061" cy="186627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1"/>
            <a:ext cx="2383676" cy="608401"/>
            <a:chOff x="844734" y="1897307"/>
            <a:chExt cx="2287091" cy="558968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3562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183032" y="1897307"/>
              <a:ext cx="947439" cy="18662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7"/>
            <a:ext cx="2392206" cy="608400"/>
            <a:chOff x="844734" y="1897308"/>
            <a:chExt cx="2287091" cy="558968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35629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944061" cy="186629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/>
          <p:nvPr/>
        </p:nvSpPr>
        <p:spPr>
          <a:xfrm>
            <a:off x="4827400" y="1702872"/>
            <a:ext cx="4466036" cy="20249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/>
          <p:nvPr/>
        </p:nvSpPr>
        <p:spPr>
          <a:xfrm>
            <a:off x="4827400" y="2573220"/>
            <a:ext cx="4466036" cy="20249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/>
          <p:nvPr/>
        </p:nvSpPr>
        <p:spPr>
          <a:xfrm>
            <a:off x="4827400" y="3410481"/>
            <a:ext cx="4466036" cy="20249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/>
          <p:nvPr/>
        </p:nvSpPr>
        <p:spPr>
          <a:xfrm>
            <a:off x="4827400" y="4305278"/>
            <a:ext cx="4466036" cy="20249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/>
          <p:nvPr/>
        </p:nvSpPr>
        <p:spPr>
          <a:xfrm>
            <a:off x="4827400" y="5230588"/>
            <a:ext cx="4466036" cy="20249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/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Text Placeholder 3"/>
          <p:cNvSpPr txBox="1"/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4" name="Text Placeholder 3"/>
          <p:cNvSpPr txBox="1"/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en-US" sz="2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Text Placeholder 3"/>
          <p:cNvSpPr txBox="1"/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  <a:endParaRPr 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Text Placeholder 3"/>
          <p:cNvSpPr txBox="1"/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  <a:endParaRPr lang="en-US" sz="280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/>
          <p:nvPr/>
        </p:nvSpPr>
        <p:spPr>
          <a:xfrm>
            <a:off x="547179" y="159941"/>
            <a:ext cx="454384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159941"/>
            <a:ext cx="226467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8"/>
            <a:ext cx="12858396" cy="7232253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2724150" y="3703624"/>
            <a:ext cx="7410450" cy="492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3200" spc="260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感谢聆听</a:t>
            </a:r>
            <a:r>
              <a:rPr lang="en-US" altLang="zh-CN" sz="3200" spc="260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3200" spc="260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微软雅黑" panose="020B0503020204020204" pitchFamily="34" charset="-122"/>
              </a:rPr>
              <a:t>批评指导</a:t>
            </a:r>
            <a:endParaRPr lang="en-US" altLang="zh-CN" sz="3200" spc="26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TextBox 84"/>
          <p:cNvSpPr txBox="1"/>
          <p:nvPr/>
        </p:nvSpPr>
        <p:spPr>
          <a:xfrm>
            <a:off x="3528827" y="4298798"/>
            <a:ext cx="5801097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[</a:t>
            </a:r>
            <a:r>
              <a:rPr lang="zh-CN" altLang="en-US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商业计划书</a:t>
            </a:r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/</a:t>
            </a:r>
            <a:r>
              <a:rPr lang="zh-CN" altLang="en-US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工作计划</a:t>
            </a:r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/</a:t>
            </a:r>
            <a:r>
              <a:rPr lang="zh-CN" altLang="en-US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工作报告</a:t>
            </a:r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/</a:t>
            </a:r>
            <a:r>
              <a:rPr lang="zh-CN" altLang="en-US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销售培训</a:t>
            </a:r>
            <a:r>
              <a:rPr lang="en-US" altLang="zh-CN" sz="1600" spc="6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]</a:t>
            </a:r>
            <a:endParaRPr lang="en-US" altLang="zh-CN" sz="1600" spc="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+mn-ea"/>
            </a:endParaRPr>
          </a:p>
        </p:txBody>
      </p:sp>
      <p:sp>
        <p:nvSpPr>
          <p:cNvPr id="10" name="TextBox 84"/>
          <p:cNvSpPr txBox="1"/>
          <p:nvPr/>
        </p:nvSpPr>
        <p:spPr>
          <a:xfrm>
            <a:off x="4114800" y="2464970"/>
            <a:ext cx="4629150" cy="8309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z="5400" spc="60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+mn-ea"/>
              </a:rPr>
              <a:t>PowerPoint</a:t>
            </a:r>
            <a:endParaRPr lang="en-US" altLang="zh-CN" sz="5400" spc="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126489" y="3399440"/>
            <a:ext cx="6605773" cy="871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25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16" grpId="0"/>
      <p:bldP spid="10" grpId="0"/>
    </p:bldLst>
  </p:timing>
</p:sld>
</file>

<file path=ppt/tags/tag1.xml><?xml version="1.0" encoding="utf-8"?>
<p:tagLst xmlns:p="http://schemas.openxmlformats.org/presentationml/2006/main">
  <p:tag name="MH" val="20160830110629"/>
  <p:tag name="MH_LIBRARY" val="CONTENTS"/>
  <p:tag name="MH_TYPE" val="NUMBER"/>
  <p:tag name="ID" val="545837"/>
  <p:tag name="MH_ORDER" val="1"/>
</p:tagLst>
</file>

<file path=ppt/tags/tag2.xml><?xml version="1.0" encoding="utf-8"?>
<p:tagLst xmlns:p="http://schemas.openxmlformats.org/presentationml/2006/main">
  <p:tag name="MH" val="20160830110629"/>
  <p:tag name="MH_LIBRARY" val="CONTENTS"/>
  <p:tag name="MH_TYPE" val="ENTRY"/>
  <p:tag name="ID" val="545837"/>
  <p:tag name="MH_ORDER" val="1"/>
</p:tagLst>
</file>

<file path=ppt/tags/tag3.xml><?xml version="1.0" encoding="utf-8"?>
<p:tagLst xmlns:p="http://schemas.openxmlformats.org/presentationml/2006/main">
  <p:tag name="MH" val="20160830110629"/>
  <p:tag name="MH_LIBRARY" val="CONTENTS"/>
  <p:tag name="MH_TYPE" val="NUMBER"/>
  <p:tag name="ID" val="545837"/>
  <p:tag name="MH_ORDER" val="2"/>
</p:tagLst>
</file>

<file path=ppt/tags/tag4.xml><?xml version="1.0" encoding="utf-8"?>
<p:tagLst xmlns:p="http://schemas.openxmlformats.org/presentationml/2006/main">
  <p:tag name="MH" val="20160830110629"/>
  <p:tag name="MH_LIBRARY" val="CONTENTS"/>
  <p:tag name="MH_TYPE" val="ENTRY"/>
  <p:tag name="ID" val="545837"/>
  <p:tag name="MH_ORDER" val="2"/>
</p:tagLst>
</file>

<file path=ppt/tags/tag5.xml><?xml version="1.0" encoding="utf-8"?>
<p:tagLst xmlns:p="http://schemas.openxmlformats.org/presentationml/2006/main">
  <p:tag name="MH" val="20160830110629"/>
  <p:tag name="MH_LIBRARY" val="CONTENTS"/>
  <p:tag name="MH_TYPE" val="NUMBER"/>
  <p:tag name="ID" val="545837"/>
  <p:tag name="MH_ORDER" val="3"/>
</p:tagLst>
</file>

<file path=ppt/tags/tag6.xml><?xml version="1.0" encoding="utf-8"?>
<p:tagLst xmlns:p="http://schemas.openxmlformats.org/presentationml/2006/main">
  <p:tag name="MH" val="20160830110629"/>
  <p:tag name="MH_LIBRARY" val="CONTENTS"/>
  <p:tag name="MH_TYPE" val="ENTRY"/>
  <p:tag name="ID" val="545837"/>
  <p:tag name="MH_ORDER" val="3"/>
</p:tagLst>
</file>

<file path=ppt/tags/tag7.xml><?xml version="1.0" encoding="utf-8"?>
<p:tagLst xmlns:p="http://schemas.openxmlformats.org/presentationml/2006/main">
  <p:tag name="MH" val="20160830110629"/>
  <p:tag name="MH_LIBRARY" val="CONTENTS"/>
  <p:tag name="MH_TYPE" val="NUMBER"/>
  <p:tag name="ID" val="545837"/>
  <p:tag name="MH_ORDER" val="4"/>
</p:tagLst>
</file>

<file path=ppt/tags/tag8.xml><?xml version="1.0" encoding="utf-8"?>
<p:tagLst xmlns:p="http://schemas.openxmlformats.org/presentationml/2006/main">
  <p:tag name="MH" val="20160830110629"/>
  <p:tag name="MH_LIBRARY" val="CONTENTS"/>
  <p:tag name="MH_TYPE" val="ENTRY"/>
  <p:tag name="ID" val="545837"/>
  <p:tag name="MH_ORDER" val="4"/>
</p:tagLst>
</file>

<file path=ppt/tags/tag9.xml><?xml version="1.0" encoding="utf-8"?>
<p:tagLst xmlns:p="http://schemas.openxmlformats.org/presentationml/2006/main">
  <p:tag name="MH" val="20160830110629"/>
  <p:tag name="MH_LIBRARY" val="CONTENTS"/>
  <p:tag name="MH_TYPE" val="OTHERS"/>
  <p:tag name="ID" val="545837"/>
</p:tagLst>
</file>

<file path=ppt/tags/tag10.xml><?xml version="1.0" encoding="utf-8"?>
<p:tagLst xmlns:p="http://schemas.openxmlformats.org/presentationml/2006/main">
  <p:tag name="MH" val="20160830110629"/>
  <p:tag name="MH_LIBRARY" val="CONTENTS"/>
  <p:tag name="MH_TYPE" val="OTHERS"/>
  <p:tag name="ID" val="545837"/>
</p:tagLst>
</file>

<file path=ppt/tags/tag11.xml><?xml version="1.0" encoding="utf-8"?>
<p:tagLst xmlns:p="http://schemas.openxmlformats.org/presentationml/2006/main">
  <p:tag name="MH" val="20160830110629"/>
  <p:tag name="MH_LIBRARY" val="CONTENTS"/>
  <p:tag name="MH_TYPE" val="OTHERS"/>
  <p:tag name="ID" val="545837"/>
</p:tagLst>
</file>

<file path=ppt/tags/tag12.xml><?xml version="1.0" encoding="utf-8"?>
<p:tagLst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qt087"/>
</p:tagLst>
</file>

<file path=ppt/theme/theme1.xml><?xml version="1.0" encoding="utf-8"?>
<a:theme xmlns:a="http://schemas.openxmlformats.org/drawingml/2006/main" name="自定义设计方案">
  <a:themeElements>
    <a:clrScheme name="自定义 855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CFA55A"/>
      </a:accent1>
      <a:accent2>
        <a:srgbClr val="595959"/>
      </a:accent2>
      <a:accent3>
        <a:srgbClr val="CFA55A"/>
      </a:accent3>
      <a:accent4>
        <a:srgbClr val="595959"/>
      </a:accent4>
      <a:accent5>
        <a:srgbClr val="CFA55A"/>
      </a:accent5>
      <a:accent6>
        <a:srgbClr val="595959"/>
      </a:accent6>
      <a:hlink>
        <a:srgbClr val="CFA55A"/>
      </a:hlink>
      <a:folHlink>
        <a:srgbClr val="59595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3497</Words>
  <Application>WPS 表格</Application>
  <PresentationFormat>自定义</PresentationFormat>
  <Paragraphs>512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2" baseType="lpstr">
      <vt:lpstr>Arial</vt:lpstr>
      <vt:lpstr>宋体</vt:lpstr>
      <vt:lpstr>Wingdings</vt:lpstr>
      <vt:lpstr>Calibri</vt:lpstr>
      <vt:lpstr>Helvetica Neue</vt:lpstr>
      <vt:lpstr>汉仪书宋二KW</vt:lpstr>
      <vt:lpstr>Arial Narrow</vt:lpstr>
      <vt:lpstr>微软雅黑</vt:lpstr>
      <vt:lpstr>汉仪旗黑</vt:lpstr>
      <vt:lpstr>Agency FB</vt:lpstr>
      <vt:lpstr>Arial</vt:lpstr>
      <vt:lpstr>Helvetica Light</vt:lpstr>
      <vt:lpstr>Kontrapunkt Bob Bold</vt:lpstr>
      <vt:lpstr>Gill Sans</vt:lpstr>
      <vt:lpstr>MS PGothic</vt:lpstr>
      <vt:lpstr>FontAwesome</vt:lpstr>
      <vt:lpstr>Thonburi</vt:lpstr>
      <vt:lpstr>League Gothic Regular</vt:lpstr>
      <vt:lpstr>Lato Regular</vt:lpstr>
      <vt:lpstr>MS PGothic</vt:lpstr>
      <vt:lpstr>宋体-简</vt:lpstr>
      <vt:lpstr>苹方-简</vt:lpstr>
      <vt:lpstr>宋体</vt:lpstr>
      <vt:lpstr>Arial Unicode MS</vt:lpstr>
      <vt:lpstr>Calibri Light</vt:lpstr>
      <vt:lpstr>Malgun Gothic</vt:lpstr>
      <vt:lpstr>Apple SD Gothic Neo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EndTo</cp:lastModifiedBy>
  <cp:revision>2</cp:revision>
  <dcterms:created xsi:type="dcterms:W3CDTF">2022-11-25T12:22:53Z</dcterms:created>
  <dcterms:modified xsi:type="dcterms:W3CDTF">2022-11-25T12:22:53Z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A036B0A9F1C9B5149CB38063DF518714</vt:lpwstr>
  </property>
  <property fmtid="{D5CDD505-2E9C-101B-9397-08002B2CF9AE}" pid="3" name="KSOProductBuildVer">
    <vt:lpwstr>2052-4.3.0.7280</vt:lpwstr>
  </property>
</Properties>
</file>